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3" r:id="rId3"/>
    <p:sldId id="257" r:id="rId4"/>
    <p:sldId id="258" r:id="rId5"/>
    <p:sldId id="259" r:id="rId6"/>
    <p:sldId id="260" r:id="rId7"/>
    <p:sldId id="263" r:id="rId8"/>
    <p:sldId id="265" r:id="rId9"/>
    <p:sldId id="264" r:id="rId10"/>
    <p:sldId id="261" r:id="rId11"/>
    <p:sldId id="262" r:id="rId12"/>
    <p:sldId id="266" r:id="rId13"/>
    <p:sldId id="267" r:id="rId14"/>
    <p:sldId id="268" r:id="rId15"/>
    <p:sldId id="270" r:id="rId16"/>
    <p:sldId id="271" r:id="rId17"/>
    <p:sldId id="27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162" d="100"/>
          <a:sy n="162" d="100"/>
        </p:scale>
        <p:origin x="13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2.629"/>
    </inkml:context>
    <inkml:brush xml:id="br0">
      <inkml:brushProperty name="width" value="0.05" units="cm"/>
      <inkml:brushProperty name="height" value="0.05" units="cm"/>
      <inkml:brushProperty name="color" value="#E71224"/>
    </inkml:brush>
  </inkml:definitions>
  <inkml:trace contextRef="#ctx0" brushRef="#br0">708 8 5064 0 0,'14'-6'389'0'0,"-11"4"532"0"0,-3 4-590 0 0,0 1-1 0 0,-1-1 1 0 0,1 0-1 0 0,-1 0 1 0 0,1 0-1 0 0,-1 0 1 0 0,-1 3-1 0 0,-15 23 806 0 0,-1-1 0 0 0,-41 48 0 0 0,-144 162 1012 0 0,119-144-1640 0 0,-38 46-297 0 0,108-123-56 0 0,-27 23-1 0 0,30-30 45 0 0,0 1-1 0 0,1 1 0 0 0,0 0 1 0 0,-15 21-1 0 0,19-22-310 0 0,-1 0 1 0 0,-1 0-1 0 0,1-1 0 0 0,-2 0 0 0 0,1 0 0 0 0,-1-1 0 0 0,-18 13 1 0 0,14-15-1789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9.655"/>
    </inkml:context>
    <inkml:brush xml:id="br0">
      <inkml:brushProperty name="width" value="0.05" units="cm"/>
      <inkml:brushProperty name="height" value="0.05" units="cm"/>
      <inkml:brushProperty name="color" value="#E71224"/>
    </inkml:brush>
  </inkml:definitions>
  <inkml:trace contextRef="#ctx0" brushRef="#br0">13 109 1376 0 0,'1'-2'107'0'0,"4"-6"484"0"0,-1 0 0 0 0,0 0 0 0 0,-1-1-1 0 0,0 1 1 0 0,0-1 0 0 0,-1 0 0 0 0,2-9 0 0 0,4-11 7246 0 0,-7 36-6506 0 0,-2 15-1061 0 0,-4 41 671 0 0,-36 455 1749 0 0,38-216-1770 0 0,2-179-3274 0 0,5-136-3313 0 0,0-5 401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0.035"/>
    </inkml:context>
    <inkml:brush xml:id="br0">
      <inkml:brushProperty name="width" value="0.05" units="cm"/>
      <inkml:brushProperty name="height" value="0.05" units="cm"/>
      <inkml:brushProperty name="color" value="#E71224"/>
    </inkml:brush>
  </inkml:definitions>
  <inkml:trace contextRef="#ctx0" brushRef="#br0">5 27 8288 0 0,'0'-19'381'0'0,"1"14"-6"0"0,-1 5-321 0 0,0 0 0 0 0,1-1 1 0 0,-1 1-1 0 0,1 0 0 0 0,-1 0 1 0 0,0-1-1 0 0,1 1 0 0 0,-1 0 1 0 0,1 0-1 0 0,-1 0 0 0 0,1-1 1 0 0,-1 1-1 0 0,1 0 0 0 0,-1 0 1 0 0,1 0-1 0 0,-1 0 0 0 0,1 0 1 0 0,-1 0-1 0 0,1 0 0 0 0,0 0 0 0 0,-1 0 1 0 0,1 0-1 0 0,-1 0 0 0 0,1 1 1 0 0,-1-1-1 0 0,1 0 0 0 0,-1 0 1 0 0,0 0-1 0 0,1 1 0 0 0,-1-1 1 0 0,1 0-1 0 0,-1 1 0 0 0,1-1 1 0 0,-1 0-1 0 0,0 1 0 0 0,1-1 1 0 0,-1 0-1 0 0,0 1 0 0 0,1-1 1 0 0,-1 1-1 0 0,0-1 0 0 0,0 1 1 0 0,1-1-1 0 0,-1 0 0 0 0,0 1 1 0 0,0-1-1 0 0,0 1 0 0 0,1-1 1 0 0,-1 2-1 0 0,0-2-69 0 0,2 8 277 0 0,-1-1 0 0 0,1 0-1 0 0,-1 1 1 0 0,-1-1 0 0 0,1 1 0 0 0,-1-1-1 0 0,-1 0 1 0 0,0 8 0 0 0,0 0 21 0 0,-9 63 443 0 0,0 1-596 0 0,6-16-72 0 0,-1 70-52 0 0,9-73-7 0 0,1 43 18 0 0,7 58 130 0 0,-4-90-165 0 0,10 23 31 0 0,-13-71-413 0 0,0 0-1 0 0,-2 0 1 0 0,1 25 0 0 0,-21-42-4677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0.378"/>
    </inkml:context>
    <inkml:brush xml:id="br0">
      <inkml:brushProperty name="width" value="0.05" units="cm"/>
      <inkml:brushProperty name="height" value="0.05" units="cm"/>
      <inkml:brushProperty name="color" value="#E71224"/>
    </inkml:brush>
  </inkml:definitions>
  <inkml:trace contextRef="#ctx0" brushRef="#br0">61 240 5984 0 0,'-39'-4'760'0'0,"27"1"1868"0"0,2 2 4645 0 0,11 1-7153 0 0,0 0-1 0 0,0 0 1 0 0,0-1 0 0 0,0 1 0 0 0,0 0 0 0 0,0-1 0 0 0,0 1-1 0 0,0-1 1 0 0,-1 1 0 0 0,1-1 0 0 0,2-1 0 0 0,2-2 179 0 0,60-31 1226 0 0,-56 30-1387 0 0,2 0-1 0 0,-1 0 0 0 0,12-3 0 0 0,-10 3-6 0 0,22-10 0 0 0,-6-1 8 0 0,-11 5-105 0 0,1 2 0 0 0,35-15 0 0 0,-39 18-147 0 0,0 0 0 0 0,25-16-1 0 0,-26 14-399 0 0,0 0 0 0 0,20-7-1 0 0,10-3-4552 0 0,-39 17 3197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0.735"/>
    </inkml:context>
    <inkml:brush xml:id="br0">
      <inkml:brushProperty name="width" value="0.05" units="cm"/>
      <inkml:brushProperty name="height" value="0.05" units="cm"/>
      <inkml:brushProperty name="color" value="#E71224"/>
    </inkml:brush>
  </inkml:definitions>
  <inkml:trace contextRef="#ctx0" brushRef="#br0">1 96 10568 0 0,'0'0'505'0'0,"1"1"-216"0"0,6 14-62 0 0,9 20-1 0 0,-12-23 217 0 0,1 0 1 0 0,1-1-1 0 0,-1 0 0 0 0,12 15 1 0 0,-8-15-2 0 0,1 2 111 0 0,0 0 0 0 0,1-1 1 0 0,14 12-1 0 0,-22-21-428 0 0,1-1 0 0 0,-1 1-1 0 0,1 0 1 0 0,0-1 0 0 0,-1 0-1 0 0,1 0 1 0 0,1 0 0 0 0,-1-1 0 0 0,0 1-1 0 0,0-1 1 0 0,0 0 0 0 0,1 0 0 0 0,-1 0-1 0 0,0-1 1 0 0,1 0 0 0 0,7 0-1 0 0,-3-1-71 0 0,0 0-1 0 0,0-1 0 0 0,-1 0 1 0 0,1-1-1 0 0,-1 0 0 0 0,1 0 0 0 0,-1-1 1 0 0,0 0-1 0 0,-1 0 0 0 0,1-1 0 0 0,-1 0 1 0 0,12-10-1 0 0,-15 11-60 0 0,0 0 0 0 0,0 0 0 0 0,-1-1 0 0 0,0 1 0 0 0,1-1 0 0 0,-1 0 0 0 0,-1 0 0 0 0,1 0 0 0 0,-1 0 0 0 0,0 0 0 0 0,0-1 0 0 0,-1 1 0 0 0,1-1 0 0 0,-1 1 0 0 0,0-1 0 0 0,-1 0 0 0 0,1 1 0 0 0,-1-1 0 0 0,0 0 0 0 0,-1 1 0 0 0,0-7 0 0 0,-1 5-26 0 0,0 1 0 0 0,0-1-1 0 0,-1 0 1 0 0,1 1-1 0 0,-2-1 1 0 0,1 1 0 0 0,-1 0-1 0 0,0 0 1 0 0,0 0-1 0 0,0 1 1 0 0,-1-1-1 0 0,-5-4 1 0 0,3 3 34 0 0,0 1 1 0 0,-1-1-1 0 0,0 2 1 0 0,0-1-1 0 0,-1 1 1 0 0,1 0-1 0 0,-19-7 0 0 0,21 10 39 0 0,0 0-1 0 0,0 1 0 0 0,0 0 0 0 0,-1 0 0 0 0,1 0 1 0 0,-1 1-1 0 0,1 0 0 0 0,0 0 0 0 0,-11 1 0 0 0,13 0-27 0 0,0 0-1 0 0,0 0 0 0 0,0 1 1 0 0,0-1-1 0 0,0 1 1 0 0,1-1-1 0 0,-1 1 0 0 0,0 0 1 0 0,1 1-1 0 0,0-1 0 0 0,-1 1 1 0 0,1-1-1 0 0,0 1 1 0 0,0 0-1 0 0,-3 5 0 0 0,5-8-27 0 0,-12 18 160 0 0,1-1 1 0 0,-12 23-1 0 0,22-35-434 0 0,-1 0 0 0 0,1 0-1 0 0,0 1 1 0 0,0-1 0 0 0,0 1 0 0 0,1-1-1 0 0,0 1 1 0 0,0 0 0 0 0,1-1-1 0 0,-1 1 1 0 0,1 0 0 0 0,0 0-1 0 0,2 8 1 0 0,2-3-5547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1.061"/>
    </inkml:context>
    <inkml:brush xml:id="br0">
      <inkml:brushProperty name="width" value="0.05" units="cm"/>
      <inkml:brushProperty name="height" value="0.05" units="cm"/>
      <inkml:brushProperty name="color" value="#E71224"/>
    </inkml:brush>
  </inkml:definitions>
  <inkml:trace contextRef="#ctx0" brushRef="#br0">0 1 1840 0 0,'2'1'83'0'0,"-2"-1"-104"0"0,1 1 0 0 0,-1-1 1 0 0,1 0-1 0 0,-1 1 0 0 0,0-1 1 0 0,1 0-1 0 0,-1 1 0 0 0,0-1 0 0 0,1 1 1 0 0,-1-1-1 0 0,0 0 0 0 0,1 1 1 0 0,-1-1-1 0 0,0 1 0 0 0,0-1 1 0 0,1 1-1 0 0,-1-1 0 0 0,0 1 1 0 0,0-1-1 0 0,0 1 0 0 0,0 0 1 0 0,3 11 1574 0 0,4 3 3896 0 0,-3-12-4479 0 0,-3-3-946 0 0,-1 1 1 0 0,1-1-1 0 0,-1 0 0 0 0,1 0 1 0 0,-1 0-1 0 0,1 1 1 0 0,-1-1-1 0 0,1 0 0 0 0,-1 1 1 0 0,0-1-1 0 0,1 0 0 0 0,-1 1 1 0 0,0-1-1 0 0,1 0 1 0 0,-1 1-1 0 0,1 0 0 0 0,-1 2 46 0 0,1 0 0 0 0,-1 0 0 0 0,0 0 0 0 0,0 0 0 0 0,0 0 0 0 0,0 0 0 0 0,-1 0 0 0 0,1 0 0 0 0,-1 0 0 0 0,-1 3 0 0 0,-3 20 282 0 0,-4 49 1311 0 0,9-34 749 0 0,9 71 0 0 0,-3-79-1798 0 0,14 48-1 0 0,-18-78-537 0 0,-1 1 0 0 0,1-1 0 0 0,0 0 0 0 0,0 1-1 0 0,3 3 1 0 0,2 4 137 0 0,-6-10-122 0 0,0-1-81 0 0,0 0-1 0 0,0 0 1 0 0,1-1 0 0 0,-1 1-1 0 0,0 0 1 0 0,0 0 0 0 0,0-1-1 0 0,0 1 1 0 0,0-1 0 0 0,0 1-1 0 0,0-1 1 0 0,0 1 0 0 0,1-2-1 0 0,2-5-30 0 0,1-1 0 0 0,-1 0 0 0 0,0 0 0 0 0,-1 0 0 0 0,0 0 0 0 0,0 0 0 0 0,2-11 0 0 0,-2 6-11 0 0,10-24 0 0 0,-7 24-288 0 0,-2 0 1 0 0,0-1-1 0 0,3-17 0 0 0,-6 22 248 0 0,1 0-1 0 0,0 0 0 0 0,1 0 0 0 0,0 0 1 0 0,0 0-1 0 0,0 1 0 0 0,1 0 1 0 0,10-15-1 0 0,-13 21 75 0 0,0 1 1 0 0,1 0 0 0 0,-1 0-1 0 0,0 0 1 0 0,1 0-1 0 0,-1 0 1 0 0,1 0 0 0 0,-1 0-1 0 0,1 0 1 0 0,-1 1-1 0 0,1-1 1 0 0,0 1-1 0 0,-1-1 1 0 0,1 1 0 0 0,0-1-1 0 0,-1 1 1 0 0,1 0-1 0 0,0 0 1 0 0,-1 0 0 0 0,1 0-1 0 0,0 0 1 0 0,0 0-1 0 0,-1 1 1 0 0,1-1 0 0 0,0 0-1 0 0,-1 1 1 0 0,1-1-1 0 0,0 1 1 0 0,-1 0 0 0 0,1-1-1 0 0,-1 1 1 0 0,3 2-1 0 0,5 3 72 0 0,0 0 0 0 0,-1 0 0 0 0,16 16 0 0 0,-11-10 56 0 0,-5-4-3 0 0,-1 0 0 0 0,2 0 1 0 0,-1-1-1 0 0,1-1 0 0 0,1 1 0 0 0,-1-1 0 0 0,17 7 0 0 0,-9-5-23 0 0,-12-6-35 0 0,0 0 0 0 0,0 0 0 0 0,0 0 0 0 0,1 0 0 0 0,5 0 0 0 0,-9-2-29 0 0,-1 0 0 0 0,1 0 0 0 0,-1 0 0 0 0,0 0 0 0 0,1 0 0 0 0,-1 0 0 0 0,0 0 0 0 0,1-1 0 0 0,-1 1 0 0 0,0-1 0 0 0,1 1 0 0 0,-1-1 0 0 0,0 1 0 0 0,1-1 0 0 0,-1 0 0 0 0,0 1 0 0 0,0-1 0 0 0,0 0 0 0 0,0 0 0 0 0,0 0 0 0 0,0 0 0 0 0,0 0 0 0 0,0 0 0 0 0,1-3 0 0 0,0 1-36 0 0,-1 0 1 0 0,0 0 0 0 0,0 0 0 0 0,0 0-1 0 0,-1-1 1 0 0,1 1 0 0 0,-1 0-1 0 0,1-6 1 0 0,0-2-3 0 0,-1 0-15 0 0,0 0 0 0 0,0 0 0 0 0,-2-13 0 0 0,0-11-44 0 0,1 18-408 0 0,0 0-1 0 0,0-1 0 0 0,-2 1 1 0 0,0 0-1 0 0,-9-27 0 0 0,8 32-1562 0 0,3 1-3813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1.621"/>
    </inkml:context>
    <inkml:brush xml:id="br0">
      <inkml:brushProperty name="width" value="0.05" units="cm"/>
      <inkml:brushProperty name="height" value="0.05" units="cm"/>
      <inkml:brushProperty name="color" value="#E71224"/>
    </inkml:brush>
  </inkml:definitions>
  <inkml:trace contextRef="#ctx0" brushRef="#br0">1 265 6448 0 0,'7'-12'139'0'0,"0"0"0"0"0,0-1 0 0 0,-1 1 0 0 0,5-18 0 0 0,-10 28-138 0 0,24-43 1531 0 0,-24 41-1216 0 0,8-16 705 0 0,-8 19-892 0 0,-1 0 0 0 0,1 1 1 0 0,-1-1-1 0 0,1 0 1 0 0,-1 1-1 0 0,1-1 0 0 0,-1 0 1 0 0,1 1-1 0 0,0-1 1 0 0,-1 1-1 0 0,1-1 0 0 0,0 1 1 0 0,-1-1-1 0 0,1 1 1 0 0,0-1-1 0 0,0 1 1 0 0,0 0-1 0 0,-1 0 0 0 0,1-1 1 0 0,0 1-1 0 0,2 0 1 0 0,10-12 2322 0 0,-1 1-2523 0 0,7-6 935 0 0,34-23 0 0 0,-47 36-802 0 0,0 1 0 0 0,0 0 1 0 0,1 1-1 0 0,-1-1 0 0 0,0 1 0 0 0,1 1 1 0 0,-1-1-1 0 0,1 1 0 0 0,7-1 0 0 0,-11 2-30 0 0,-2 0-15 0 0,1 0 0 0 0,0 0 0 0 0,-1 0 0 0 0,1 0 0 0 0,-1 0 0 0 0,1 0 0 0 0,-1 1 0 0 0,1-1 0 0 0,-1 0 0 0 0,1 1 0 0 0,-1 0 0 0 0,0-1 0 0 0,1 1 0 0 0,-1 0 0 0 0,2 1 0 0 0,-1-1-3 0 0,-1 0 1 0 0,0-1-1 0 0,0 1 1 0 0,1 0 0 0 0,-1-1-1 0 0,1 1 1 0 0,-1-1 0 0 0,0 1-1 0 0,1-1 1 0 0,-1 0-1 0 0,3 1 1 0 0,0-2 27 0 0,-3 1-39 0 0,-1 0 1 0 0,0 0-1 0 0,1 0 1 0 0,-1 0-1 0 0,0 0 1 0 0,1 0-1 0 0,-1 0 1 0 0,0 0-1 0 0,1 0 1 0 0,-1 0-1 0 0,0 0 0 0 0,1 0 1 0 0,-1 1-1 0 0,0-1 1 0 0,1 0-1 0 0,-1 0 1 0 0,0 0-1 0 0,0 0 1 0 0,1 1-1 0 0,-1-1 1 0 0,0 0-1 0 0,1 0 1 0 0,-1 1-1 0 0,0-1 0 0 0,0 0 1 0 0,0 0-1 0 0,1 1 1 0 0,-1-1-1 0 0,0 0 1 0 0,0 1-1 0 0,0-1 1 0 0,0 0-1 0 0,0 1 1 0 0,1-1-1 0 0,-1 0 1 0 0,0 1-1 0 0,0-1 0 0 0,2 4 15 0 0,-1-2-12 0 0,1 1 0 0 0,-1-1 0 0 0,1 1 0 0 0,-1-1 0 0 0,0 1 0 0 0,0 0 0 0 0,0-1 0 0 0,0 1 0 0 0,-1 0 0 0 0,1 4 0 0 0,5 135 149 0 0,-6-98-246 0 0,-1 0-1 0 0,-14 74 0 0 0,14-108-34 0 0,0 0 0 0 0,1 0-1 0 0,0 0 1 0 0,1 0 0 0 0,0 0-1 0 0,5 18 1 0 0,1 10-881 0 0,-4-19-2968 0 0,2 0-1326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2"/>
    </inkml:context>
    <inkml:brush xml:id="br0">
      <inkml:brushProperty name="width" value="0.05" units="cm"/>
      <inkml:brushProperty name="height" value="0.05" units="cm"/>
      <inkml:brushProperty name="color" value="#E71224"/>
    </inkml:brush>
  </inkml:definitions>
  <inkml:trace contextRef="#ctx0" brushRef="#br0">1 0 14280 0 0,'5'8'1272'0'0,"3"-3"-1016"0"0,1 1-256 0 0,-1 2 0 0 0,0 3-160 0 0,2-6 32 0 0,-2-2 2055 0 0,4 8-1167 0 0,-2 13-760 0 0,-7-9-248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08.641"/>
    </inkml:context>
    <inkml:brush xml:id="br0">
      <inkml:brushProperty name="width" value="0.05" units="cm"/>
      <inkml:brushProperty name="height" value="0.05" units="cm"/>
      <inkml:brushProperty name="color" value="#E71224"/>
    </inkml:brush>
  </inkml:definitions>
  <inkml:trace contextRef="#ctx0" brushRef="#br0">190 144 3224 0 0,'-1'-2'240'0'0,"1"0"-233"0"0,-1-1-1 0 0,1 1 1 0 0,-1-1 0 0 0,1 1 0 0 0,0-1 0 0 0,0 0-1 0 0,0 1 1 0 0,1-5 0 0 0,0-18 789 0 0,-14-44 3017 0 0,13 66-3696 0 0,-5-11 890 0 0,4 13-978 0 0,1 1-1 0 0,-1 0 0 0 0,1-1 1 0 0,0 1-1 0 0,-1 0 0 0 0,1 0 0 0 0,-1 0 1 0 0,1-1-1 0 0,-1 1 0 0 0,1 0 1 0 0,-1 0-1 0 0,1 0 0 0 0,-1 0 1 0 0,1 0-1 0 0,-1 0 0 0 0,0 0 0 0 0,1 0 1 0 0,-1 0-1 0 0,1 0 0 0 0,-1 0 1 0 0,1 0-1 0 0,-1 0 0 0 0,1 0 1 0 0,-1 1-1 0 0,1-1 0 0 0,-1 0 0 0 0,1 0 1 0 0,-1 1-1 0 0,1-1 0 0 0,-1 1 1 0 0,-1 0 30 0 0,0 1 1 0 0,0 0 0 0 0,0 0-1 0 0,0 0 1 0 0,0 1-1 0 0,0-1 1 0 0,1 0 0 0 0,-3 4-1 0 0,-3 5 43 0 0,-1 0-9 0 0,1 1-1 0 0,0 0 1 0 0,0 0-1 0 0,1 1 1 0 0,-4 13-1 0 0,-17 70 370 0 0,13-45-295 0 0,1 1 5 0 0,3-1 0 0 0,2 2 0 0 0,-2 59 1 0 0,9 162 242 0 0,1-268-417 0 0,4 80 195 0 0,4 1 0 0 0,31 143 1 0 0,-17-134-139 0 0,68 252-22 0 0,-53-240-10 0 0,5-2 1 0 0,59 107-1 0 0,48 40 225 0 0,-102-181-38 0 0,80 91-1 0 0,-93-123-121 0 0,-3-3 59 0 0,42 38 1 0 0,-50-54-83 0 0,3 3 57 0 0,0-2-1 0 0,2 0 1 0 0,32 19 0 0 0,-46-33-73 0 0,70 36 189 0 0,-70-38-213 0 0,-1 0 1 0 0,1-1 0 0 0,0-1 0 0 0,19 3 0 0 0,-30-6-143 0 0,0-1 1 0 0,1 0 0 0 0,-1 0 0 0 0,0 0 0 0 0,0-1 0 0 0,1 1-1 0 0,2-2 1 0 0,-4 2-914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09.313"/>
    </inkml:context>
    <inkml:brush xml:id="br0">
      <inkml:brushProperty name="width" value="0.05" units="cm"/>
      <inkml:brushProperty name="height" value="0.05" units="cm"/>
      <inkml:brushProperty name="color" value="#E71224"/>
    </inkml:brush>
  </inkml:definitions>
  <inkml:trace contextRef="#ctx0" brushRef="#br0">2 0 1376 0 0,'0'0'1340'0'0,"0"9"-48"0"0,0 12-526 0 0,-1-11-409 0 0,1 0 0 0 0,0 0 1 0 0,1 1-1 0 0,0-1 0 0 0,0 0 0 0 0,1 0 1 0 0,7 20-1 0 0,11 11 994 0 0,37 57 0 0 0,-9-19-877 0 0,17 35-293 0 0,-34-62-170 0 0,6 11 42 0 0,-14-21-40 0 0,-17-33-14 0 0,-1 0 1 0 0,0 0 0 0 0,-1 1-1 0 0,1 0 1 0 0,4 17 0 0 0,0 2 2 0 0,-7-24-4 0 0,0 1 0 0 0,0 0 1 0 0,0 0-1 0 0,-1 0 0 0 0,0 1 0 0 0,0-1 0 0 0,0 9 1 0 0,-1-14-2 0 0,-1-1 1 0 0,1 0 0 0 0,0 1 0 0 0,0-1-1 0 0,0 0 1 0 0,0 1 0 0 0,-1-1 0 0 0,1 0-1 0 0,0 0 1 0 0,0 1 0 0 0,-1-1 0 0 0,1 0-1 0 0,0 0 1 0 0,0 1 0 0 0,-1-1 0 0 0,1 0-1 0 0,0 0 1 0 0,-1 0 0 0 0,1 0 0 0 0,0 1-1 0 0,-1-1 1 0 0,1 0 0 0 0,0 0 0 0 0,-1 0-1 0 0,1 0 1 0 0,0 0 0 0 0,-1 0 0 0 0,0 0-1 0 0,-10 1 5 0 0,10-1-9 0 0,-18-1-23 0 0,0-1 0 0 0,-30-7 1 0 0,2 1 1 0 0,12 6-184 0 0,18 0-16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1.207"/>
    </inkml:context>
    <inkml:brush xml:id="br0">
      <inkml:brushProperty name="width" value="0.05" units="cm"/>
      <inkml:brushProperty name="height" value="0.05" units="cm"/>
      <inkml:brushProperty name="color" value="#E71224"/>
    </inkml:brush>
  </inkml:definitions>
  <inkml:trace contextRef="#ctx0" brushRef="#br0">0 529 7200 0 0,'0'0'330'0'0,"9"-13"116"0"0,7-5 63 0 0,-14 15-186 0 0,0 1-1 0 0,-1 0 1 0 0,1-1 0 0 0,-1 0-1 0 0,0 1 1 0 0,0-1 0 0 0,0 0-1 0 0,0 0 1 0 0,1-3 0 0 0,-2 5 146 0 0,0-13 3748 0 0,0 20-4125 0 0,1 0 0 0 0,0 0 0 0 0,4 11 0 0 0,2 8 117 0 0,2 18 234 0 0,2 0-1 0 0,17 43 0 0 0,40 78 1370 0 0,-43-115-728 0 0,45 68 1 0 0,-59-99-1009 0 0,-4-9-6 0 0,-5-6-37 0 0,0 0 0 0 0,1 1 1 0 0,-1-1-1 0 0,0 1 0 0 0,2 7 1 0 0,-3-9 30 0 0,6-11-119 0 0,-5 5 4 0 0,-1 0 1 0 0,1 1-1 0 0,-1-1 1 0 0,-1-1-1 0 0,1 1 1 0 0,0 0-1 0 0,-1 0 1 0 0,0 0-1 0 0,0 0 1 0 0,0 0-1 0 0,-1-6 1 0 0,0-8-187 0 0,1-2 53 0 0,-1-4-287 0 0,2-1-1 0 0,4-27 1 0 0,-4 45 383 0 0,1-1 1 0 0,0 1-1 0 0,0-1 0 0 0,1 1 0 0 0,0 0 0 0 0,0 0 1 0 0,1 0-1 0 0,0 0 0 0 0,0 1 0 0 0,9-12 0 0 0,-11 16 87 0 0,0 1 0 0 0,-1-1 0 0 0,1 1 0 0 0,0 0 0 0 0,-1-1 0 0 0,1 1 0 0 0,0 0 0 0 0,0 0 0 0 0,0 0-1 0 0,0 1 1 0 0,0-1 0 0 0,0 0 0 0 0,1 1 0 0 0,-1-1 0 0 0,0 1 0 0 0,0 0 0 0 0,0 0 0 0 0,0 0 0 0 0,1 0-1 0 0,-1 0 1 0 0,0 0 0 0 0,0 0 0 0 0,0 1 0 0 0,0-1 0 0 0,4 2 0 0 0,0 1 46 0 0,0-1 1 0 0,0 1 0 0 0,-1 0-1 0 0,1 0 1 0 0,-1 1-1 0 0,1-1 1 0 0,7 9-1 0 0,-7-8 26 0 0,0 1-1 0 0,0-1 1 0 0,1 0-1 0 0,7 4 0 0 0,-1-3-80 0 0,3-2-45 0 0,-12-5 60 0 0,-3 1-9 0 0,1-1 5 0 0,0 0 1 0 0,0 1-1 0 0,-1-1 0 0 0,1 0 0 0 0,0 0 0 0 0,-1 0 0 0 0,1 0 0 0 0,-1 0 0 0 0,1 0 0 0 0,-1 0 0 0 0,0-1 0 0 0,0 1 0 0 0,0 0 0 0 0,0-1 0 0 0,-1 1 0 0 0,2-5 0 0 0,-1-3 19 0 0,0-1 1 0 0,0-18-1 0 0,-1 19-19 0 0,0 5-14 0 0,-14-316-62 0 0,-16 34 195 0 0,29 270-180 0 0,0 0 0 0 0,1-1-1 0 0,3-25 1 0 0,-3 42 10 0 0,0-1-1 0 0,1 1 1 0 0,-1 0-1 0 0,0-1 1 0 0,1 1-1 0 0,-1 0 1 0 0,1-1-1 0 0,-1 1 1 0 0,1 0-1 0 0,1-3 1 0 0,-2 4-272 0 0,1-1 0 0 0,-1 1 1 0 0,1-1-1 0 0,-1 1 0 0 0,1 0 1 0 0,0-1-1 0 0,-1 1 0 0 0,1-1 1 0 0,-1 1-1 0 0,1 0 0 0 0,0 0 0 0 0,-1-1 1 0 0,1 1-1 0 0,0 0 0 0 0,0 0 1 0 0,11-1-5711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2.955"/>
    </inkml:context>
    <inkml:brush xml:id="br0">
      <inkml:brushProperty name="width" value="0.05" units="cm"/>
      <inkml:brushProperty name="height" value="0.05" units="cm"/>
      <inkml:brushProperty name="color" value="#E71224"/>
    </inkml:brush>
  </inkml:definitions>
  <inkml:trace contextRef="#ctx0" brushRef="#br0">137 1 5784 0 0,'7'8'140'0'0,"-5"-6"-99"0"0,0 1 0 0 0,0-1 0 0 0,0 1 0 0 0,0-1 0 0 0,1 0 0 0 0,-1 0 0 0 0,1 0 0 0 0,0 0 0 0 0,0-1 0 0 0,-1 1 0 0 0,5 1 0 0 0,-5-2 47 0 0,0-1 1 0 0,-1 1 0 0 0,1 0-1 0 0,-1 0 1 0 0,1-1 0 0 0,-1 1-1 0 0,1 0 1 0 0,-1 1-1 0 0,0-1 1 0 0,1 0 0 0 0,-1 0-1 0 0,0 0 1 0 0,0 1 0 0 0,0-1-1 0 0,0 1 1 0 0,0-1 0 0 0,0 1-1 0 0,0-1 1 0 0,-1 1-1 0 0,1-1 1 0 0,0 1 0 0 0,-1 0-1 0 0,1-1 1 0 0,-1 1 0 0 0,0 0-1 0 0,0 0 1 0 0,1-1-1 0 0,-1 1 1 0 0,-1 3 0 0 0,0 3 106 0 0,0 1 0 0 0,-1-1 1 0 0,0 0-1 0 0,-1 0 0 0 0,-3 8 0 0 0,1-2-89 0 0,-5 9 187 0 0,-16 30 1 0 0,1-2-41 0 0,-26 59-116 0 0,46-99-72 0 0,1 1 0 0 0,0-1 0 0 0,-2 13 0 0 0,-4 10 134 0 0,-2 4 323 0 0,-12 72 0 0 0,20-85-298 0 0,2-9 70 0 0,0-1 0 0 0,2 19 0 0 0,0-24 48 0 0,1-8-285 0 0,-1-1 1 0 0,1 0-1 0 0,0 1 1 0 0,0-1-1 0 0,0 0 0 0 0,0 0 1 0 0,0 1-1 0 0,0-1 1 0 0,0 0-1 0 0,3 1 1 0 0,-3 0 20 0 0,1-1-31 0 0,-1 0 0 0 0,1 0 1 0 0,-1 0-1 0 0,1 0 0 0 0,0 0 0 0 0,0 0 0 0 0,-1-1 0 0 0,1 1 0 0 0,0-1 0 0 0,0 1 0 0 0,0-1 0 0 0,0 0 1 0 0,0 0-1 0 0,0 1 0 0 0,-1-1 0 0 0,1 0 0 0 0,0-1 0 0 0,0 1 0 0 0,0 0 0 0 0,0-1 0 0 0,0 1 1 0 0,2-2-1 0 0,6-1 238 0 0,-1-1 0 0 0,1 0 0 0 0,9-7 0 0 0,0 1-261 0 0,15-6 28 0 0,29-15-866 0 0,-15 9-4134 0 0,-25 13-20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1.799"/>
    </inkml:context>
    <inkml:brush xml:id="br0">
      <inkml:brushProperty name="width" value="0.05" units="cm"/>
      <inkml:brushProperty name="height" value="0.05" units="cm"/>
      <inkml:brushProperty name="color" value="#E71224"/>
    </inkml:brush>
  </inkml:definitions>
  <inkml:trace contextRef="#ctx0" brushRef="#br0">0 135 5064 0 0,'2'-8'528'0'0,"-1"6"-449"0"0,1 0 1 0 0,-1-1-1 0 0,0 1 1 0 0,0-1-1 0 0,0 1 0 0 0,0-1 1 0 0,0 1-1 0 0,0-1 1 0 0,-1 0-1 0 0,1 1 1 0 0,-1-6-1 0 0,1-5 520 0 0,-1-7 55 0 0,-3-5-255 0 0,3 19-74 0 0,-1 0-1 0 0,1 0 1 0 0,-4-10 0 0 0,10 39 3746 0 0,9 63-2766 0 0,-12-39-820 0 0,2 24 183 0 0,0-28-139 0 0,-3 54 0 0 0,0-6-29 0 0,5 8 57 0 0,2 68 398 0 0,-8-156-901 0 0,11 176 840 0 0,-5-81-479 0 0,-5-71-94 0 0,8 58 1 0 0,-10-93-320 0 0,0 1 0 0 0,0-1 1 0 0,0 0-1 0 0,0 0 0 0 0,0 1 1 0 0,0-1-1 0 0,0 0 0 0 0,0 0 1 0 0,0 1-1 0 0,0-1 0 0 0,0 0 1 0 0,0 0-1 0 0,0 1 0 0 0,0-1 1 0 0,0 0-1 0 0,0 0 0 0 0,0 1 1 0 0,1-1-1 0 0,-1 0 0 0 0,0 0 1 0 0,0 0-1 0 0,0 1 0 0 0,0-1 1 0 0,1 0-1 0 0,-1 0 0 0 0,0 0 1 0 0,0 0-1 0 0,0 1 0 0 0,1-1 1 0 0,-1 0-1 0 0,0 0 0 0 0,0 0 1 0 0,0 0-1 0 0,1 0 0 0 0,-1 0 1 0 0,0 0-1 0 0,0 0 0 0 0,1 1 1 0 0,-1-1-1 0 0,0 0 0 0 0,0 0 1 0 0,1 0-1 0 0,-1 0 0 0 0,0 0 1 0 0,0-1-1 0 0,1 1 0 0 0,-1 0 1 0 0,0 0-1 0 0,0 0 0 0 0,1 0 1 0 0,-1 0-1 0 0,0 0 0 0 0,0 0 1 0 0,1 0-1 0 0,-1 0 0 0 0,0-1 1 0 0,0 1-1 0 0,0 0 0 0 0,1 0 1 0 0,-1 0-1 0 0,0 0 0 0 0,0-1 1 0 0,0 1-1 0 0,1 0 0 0 0,8-15 85 0 0,14-54-269 0 0,2-4-64 0 0,36-75-362 0 0,-58 139 548 0 0,1 1-1 0 0,0 0 1 0 0,1 0-1 0 0,0 0 1 0 0,0 0-1 0 0,11-11 0 0 0,-7 13-12 0 0,0 4 58 0 0,-7 4 16 0 0,0-1 1 0 0,1 0-1 0 0,-1 0 0 0 0,0 1 0 0 0,0-1 0 0 0,0 1 0 0 0,0 0 0 0 0,0-1 0 0 0,-1 1 0 0 0,1 0 0 0 0,-1 0 0 0 0,1 0 0 0 0,-1 0 1 0 0,3 5-1 0 0,0 2 19 0 0,1 0 1 0 0,3 14 0 0 0,30 79 380 0 0,-32-87-251 0 0,-2-1-1 0 0,7 30 0 0 0,-9-30-52 0 0,2-1 0 0 0,-1 0-1 0 0,11 23 1 0 0,-10-31-66 0 0,-4-4-86 0 0,13-5-380 0 0,-10 2 295 0 0,0 0-1 0 0,1 0 0 0 0,-1 0 1 0 0,0-1-1 0 0,0 1 0 0 0,0-1 1 0 0,0 0-1 0 0,-1 1 0 0 0,1-1 0 0 0,-1-1 1 0 0,1 1-1 0 0,2-7 0 0 0,8-7-720 0 0,29-33-2567 0 0,-29 32 1539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2.148"/>
    </inkml:context>
    <inkml:brush xml:id="br0">
      <inkml:brushProperty name="width" value="0.05" units="cm"/>
      <inkml:brushProperty name="height" value="0.05" units="cm"/>
      <inkml:brushProperty name="color" value="#E71224"/>
    </inkml:brush>
  </inkml:definitions>
  <inkml:trace contextRef="#ctx0" brushRef="#br0">24 234 1840 0 0,'39'14'83'0'0,"34"14"5442"0"0,-55-20-2042 0 0,27 8-1 0 0,-16-8-2094 0 0,37 6 0 0 0,-57-13-1207 0 0,-1-1-1 0 0,1 0 1 0 0,0 0 0 0 0,-1-1 0 0 0,1 0 0 0 0,14-4 0 0 0,-15 3-61 0 0,0 0-36 0 0,-1 0-1 0 0,0-1 0 0 0,0 0 1 0 0,0 0-1 0 0,0-1 0 0 0,10-8 0 0 0,-4 4 8 0 0,-2-2 0 0 0,16-15-1 0 0,-23 21-95 0 0,-1 0 1 0 0,0-1-1 0 0,0 1 0 0 0,0-1 0 0 0,0 0 1 0 0,-1 0-1 0 0,0 0 0 0 0,0 0 1 0 0,0 0-1 0 0,-1 0 0 0 0,1 0 0 0 0,-1-1 1 0 0,-1 1-1 0 0,1 0 0 0 0,-1-1 0 0 0,0 1 1 0 0,0-1-1 0 0,0 1 0 0 0,-1-1 1 0 0,0 1-1 0 0,0 0 0 0 0,0-1 0 0 0,-1 1 1 0 0,0 0-1 0 0,0 0 0 0 0,0 0 1 0 0,0 0-1 0 0,-1 0 0 0 0,0 1 0 0 0,0-1 1 0 0,0 1-1 0 0,-1 0 0 0 0,1 0 0 0 0,-9-7 1 0 0,3 4-28 0 0,0 0 1 0 0,-1 1-1 0 0,1 0 1 0 0,-2 1-1 0 0,1 0 1 0 0,0 1-1 0 0,-1 0 1 0 0,-20-4-1 0 0,15 4-1 0 0,-1 1-1 0 0,0 1 1 0 0,0 1 0 0 0,0 0-1 0 0,-20 2 1 0 0,23 1 31 0 0,1 0-1 0 0,-1 0 1 0 0,0 2 0 0 0,1 0-1 0 0,0 0 1 0 0,-17 8 0 0 0,22-8 14 0 0,-1 1 1 0 0,1 0-1 0 0,0 0 0 0 0,1 1 1 0 0,-1 0-1 0 0,1 0 0 0 0,0 0 1 0 0,1 1-1 0 0,0 0 0 0 0,-7 10 1 0 0,11-14-14 0 0,-3 4 13 0 0,0 1 0 0 0,0-1 0 0 0,1 1 0 0 0,0 0 0 0 0,0 0 0 0 0,1 0-1 0 0,0 0 1 0 0,-2 10 0 0 0,4-10-84 0 0,-3 31-434 0 0,6-14-4162 0 0,1-8-1245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8.981"/>
    </inkml:context>
    <inkml:brush xml:id="br0">
      <inkml:brushProperty name="width" value="0.05" units="cm"/>
      <inkml:brushProperty name="height" value="0.05" units="cm"/>
      <inkml:brushProperty name="color" value="#E71224"/>
    </inkml:brush>
  </inkml:definitions>
  <inkml:trace contextRef="#ctx0" brushRef="#br0">25 311 8288 0 0,'0'0'638'0'0,"-12"-13"6786"0"0,8 1-5705 0 0,2 9-1387 0 0,1 0 1 0 0,0 0-1 0 0,0-1 0 0 0,1 1 1 0 0,-1 0-1 0 0,0-4 0 0 0,0-4 21 0 0,1 9-305 0 0,0 1 0 0 0,0-1 0 0 0,-1 1 0 0 0,1-1 0 0 0,0 1 0 0 0,0-1 0 0 0,1 1 0 0 0,-1-1 0 0 0,0 1 0 0 0,0-1 1 0 0,1 1-1 0 0,-1 0 0 0 0,2-3 0 0 0,32-77 1596 0 0,-20 57-1495 0 0,1 0-1 0 0,29-33 1 0 0,-41 53-63 0 0,0 1 0 0 0,1-1 0 0 0,-1 1 0 0 0,1 0-1 0 0,0 0 1 0 0,0 0 0 0 0,0 1 0 0 0,0-1 0 0 0,1 1 0 0 0,-1 0-1 0 0,6-2 1 0 0,-7 4-14 0 0,0-1 0 0 0,0 0 0 0 0,0 1 0 0 0,0-1 0 0 0,0 1 0 0 0,0 0-1 0 0,0 0 1 0 0,1 0 0 0 0,-1 0 0 0 0,0 1 0 0 0,0-1 0 0 0,0 1 0 0 0,0 0 0 0 0,0 0 0 0 0,0 0-1 0 0,-1 0 1 0 0,6 3 0 0 0,-3-1-52 0 0,-1 0-1 0 0,0 0 1 0 0,0 1-1 0 0,0-1 1 0 0,0 1-1 0 0,-1 0 1 0 0,0 0-1 0 0,4 5 1 0 0,-1 2 31 0 0,0 0 0 0 0,5 13-1 0 0,-2-3-30 0 0,-4-8-47 0 0,-2 1-1 0 0,1-1 1 0 0,-1 1-1 0 0,-1 0 1 0 0,-1 0 0 0 0,1 25-1 0 0,0 1-21 0 0,-1-3 2 0 0,-4 56-1 0 0,-8-16 48 0 0,2-17 0 0 0,9-57 0 0 0,-9 68-4 0 0,1 135 0 0 0,10-189 32 0 0,1-1 0 0 0,1 1 0 0 0,0-1 0 0 0,1 0 0 0 0,1 0 0 0 0,0 0 0 0 0,15 23 0 0 0,-15-29-60 0 0,0-1 0 0 0,1 0 0 0 0,0-1 0 0 0,0 1 0 0 0,1-1 0 0 0,0-1-1 0 0,1 0 1 0 0,-1 0 0 0 0,1 0 0 0 0,1-1 0 0 0,-1-1 0 0 0,14 6 0 0 0,-15-8-263 0 0,0 0-1 0 0,0-1 1 0 0,1 0 0 0 0,-1-1-1 0 0,1 0 1 0 0,-1 0 0 0 0,1-1-1 0 0,-1 0 1 0 0,15-2 0 0 0,-10-1-5363 0 0,-4-1-1689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9.558"/>
    </inkml:context>
    <inkml:brush xml:id="br0">
      <inkml:brushProperty name="width" value="0.05" units="cm"/>
      <inkml:brushProperty name="height" value="0.05" units="cm"/>
      <inkml:brushProperty name="color" value="#E71224"/>
    </inkml:brush>
  </inkml:definitions>
  <inkml:trace contextRef="#ctx0" brushRef="#br0">0 1 8288 0 0,'0'0'11199'0'0,"2"0"-11140"0"0,14 8-1528 0 0,-4-5-5008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1.270"/>
    </inkml:context>
    <inkml:brush xml:id="br0">
      <inkml:brushProperty name="width" value="0.05" units="cm"/>
      <inkml:brushProperty name="height" value="0.05" units="cm"/>
      <inkml:brushProperty name="color" value="#E71224"/>
    </inkml:brush>
  </inkml:definitions>
  <inkml:trace contextRef="#ctx0" brushRef="#br0">1 157 10160 0 0,'14'-7'464'0'0,"-11"5"-8"0"0,-1-3-291 0 0,4 0 221 0 0,-1 0 0 0 0,1 0 0 0 0,0 1 1 0 0,0 0-1 0 0,12-5 0 0 0,-9 4 167 0 0,-1 1 0 0 0,0-1 0 0 0,13-11 0 0 0,-14 10-303 0 0,1 0-1 0 0,0 1 0 0 0,9-5 1 0 0,7-5 81 0 0,37-19 541 0 0,-60 33-856 0 0,-1 1 0 0 0,1-1 0 0 0,0 1 0 0 0,0-1 0 0 0,0 1 0 0 0,0 0 0 0 0,0-1 0 0 0,0 1-1 0 0,0 0 1 0 0,0 0 0 0 0,1 0 0 0 0,-1 0 0 0 0,0 0 0 0 0,0 0 0 0 0,0 0 0 0 0,0 0-1 0 0,0 0 1 0 0,0 0 0 0 0,0 0 0 0 0,0 1 0 0 0,0-1 0 0 0,0 0 0 0 0,0 1 0 0 0,0-1 0 0 0,0 1-1 0 0,0-1 1 0 0,0 1 0 0 0,0 0 0 0 0,-1-1 0 0 0,1 1 0 0 0,0 0 0 0 0,0-1 0 0 0,-1 1 0 0 0,1 0-1 0 0,0 0 1 0 0,0 1 0 0 0,1 2 24 0 0,1-1-1 0 0,-1 1 1 0 0,0 0 0 0 0,-1 0-1 0 0,1-1 1 0 0,-1 1-1 0 0,0 0 1 0 0,1 5-1 0 0,4 41 166 0 0,0 69 0 0 0,-1-3 155 0 0,0-56-30 0 0,14 121 811 0 0,-13-141-728 0 0,2-1 0 0 0,19 58 0 0 0,-21-82-128 0 0,10 20-1 0 0,-1-12-1079 0 0,-13-21 247 0 0,-1 0 1 0 0,1 0 0 0 0,0 0-1 0 0,0-1 1 0 0,0 1 0 0 0,-1-1-1 0 0,5 3 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1.628"/>
    </inkml:context>
    <inkml:brush xml:id="br0">
      <inkml:brushProperty name="width" value="0.05" units="cm"/>
      <inkml:brushProperty name="height" value="0.05" units="cm"/>
      <inkml:brushProperty name="color" value="#E71224"/>
    </inkml:brush>
  </inkml:definitions>
  <inkml:trace contextRef="#ctx0" brushRef="#br0">0 0 5584 0 0,'5'7'505'0'0,"-2"-1"-460"0"0,0-1 0 0 0,0 1 0 0 0,3 10 0 0 0,5 9 750 0 0,-3-8-55 0 0,-7-16-295 0 0,12 7 896 0 0,-12-7-1257 0 0,0-1 0 0 0,-1 1-1 0 0,1-1 1 0 0,0 0-1 0 0,0 1 1 0 0,-1-1 0 0 0,1 0-1 0 0,0 0 1 0 0,0 0 0 0 0,0 1-1 0 0,-1-1 1 0 0,1 0-1 0 0,0 0 1 0 0,0 0 0 0 0,0 0-1 0 0,-1-1 1 0 0,1 1 0 0 0,0 0-1 0 0,0 0 1 0 0,-1 0-1 0 0,1-1 1 0 0,0 1 0 0 0,0 0-1 0 0,-1 0 1 0 0,1-1 0 0 0,0 1-1 0 0,-1-1 1 0 0,1 1-1 0 0,0-1 1 0 0,-1 1 0 0 0,2-2-1 0 0,-2 2 252 0 0,2-1-568 0 0,4-3 73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4.077"/>
    </inkml:context>
    <inkml:brush xml:id="br0">
      <inkml:brushProperty name="width" value="0.05" units="cm"/>
      <inkml:brushProperty name="height" value="0.05" units="cm"/>
      <inkml:brushProperty name="color" value="#E71224"/>
    </inkml:brush>
  </inkml:definitions>
  <inkml:trace contextRef="#ctx0" brushRef="#br0">0 49 13824 0 0,'0'0'9087'0'0,"1"2"-8575"0"0,7 14 372 0 0,6 13 211 0 0,37 126-930 0 0,-1-24 415 0 0,-17-52 280 0 0,-16-36-467 0 0,21 62-3 0 0,-30-77-313 0 0,1 0 0 0 0,2-1-1 0 0,0 1 1 0 0,2-2 0 0 0,29 46 0 0 0,-37-65-56 0 0,1 0 0 0 0,0 0 0 0 0,0-1 0 0 0,0 0 0 0 0,0 0-1 0 0,1 0 1 0 0,0-1 0 0 0,9 5 0 0 0,-14-9-23 0 0,0-1 0 0 0,-1 1-1 0 0,1 0 1 0 0,0-1 0 0 0,0 0-1 0 0,0 1 1 0 0,0-1 0 0 0,-1 0-1 0 0,1 0 1 0 0,0 0 0 0 0,0 0-1 0 0,0-1 1 0 0,0 1 0 0 0,0 0 0 0 0,-1-1-1 0 0,1 1 1 0 0,0-1 0 0 0,0 0-1 0 0,-1 1 1 0 0,1-1 0 0 0,0 0-1 0 0,-1 0 1 0 0,1 0 0 0 0,2-2-1 0 0,-1 0-17 0 0,-1 0 0 0 0,1 1 0 0 0,-1-1 0 0 0,1 0 0 0 0,-1-1 0 0 0,0 1 0 0 0,0 0 0 0 0,0-1 0 0 0,-1 1 0 0 0,3-7-1 0 0,1-10-82 0 0,-1-1-1 0 0,-1 0 0 0 0,0-32 0 0 0,-1 19-34 0 0,-1 4-78 0 0,-2 0-1 0 0,-2 0 1 0 0,-7-40 0 0 0,2 20-43 0 0,-4-57-57 0 0,11 99 336 0 0,3 7-7 0 0,1 7 8 0 0,23 49 247 0 0,-17-33-101 0 0,21 33 0 0 0,3 3 39 0 0,-21-36-90 0 0,1-1 1 0 0,1 0 0 0 0,26 31-1 0 0,-28-38-94 0 0,1-1 0 0 0,1-1 0 0 0,0 0 1 0 0,0-1-1 0 0,18 10 0 0 0,-27-18-24 0 0,1 0 0 0 0,0 0 0 0 0,0-1 0 0 0,0 1 0 0 0,0-2 0 0 0,0 1 0 0 0,0-1 0 0 0,0 0 0 0 0,0 0 0 0 0,1 0 1 0 0,-1-1-1 0 0,0 0 0 0 0,1 0 0 0 0,-1-1 0 0 0,0 0 0 0 0,0 0 0 0 0,1 0 0 0 0,8-4 0 0 0,-12 4-25 0 0,1-1-1 0 0,0 1 0 0 0,-1-1 1 0 0,1 0-1 0 0,-1 0 0 0 0,1-1 1 0 0,-1 1-1 0 0,0-1 0 0 0,0 1 1 0 0,0-1-1 0 0,-1 0 1 0 0,1 0-1 0 0,-1 0 0 0 0,1-1 1 0 0,-1 1-1 0 0,0-1 0 0 0,0 1 1 0 0,0-1-1 0 0,-1 0 1 0 0,1 1-1 0 0,-1-1 0 0 0,0 0 1 0 0,0 0-1 0 0,-1 0 0 0 0,1 0 1 0 0,-1 0-1 0 0,0 0 0 0 0,0-7 1 0 0,-1-8-25 0 0,0 0 0 0 0,-1 0 0 0 0,-6-21 0 0 0,-20-58-463 0 0,21 74 351 0 0,-1 4 66 0 0,-13-28-1 0 0,-4-10 48 0 0,-56-135-1478 0 0,38 93 577 0 0,33 73-3396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4.688"/>
    </inkml:context>
    <inkml:brush xml:id="br0">
      <inkml:brushProperty name="width" value="0.05" units="cm"/>
      <inkml:brushProperty name="height" value="0.05" units="cm"/>
      <inkml:brushProperty name="color" value="#E71224"/>
    </inkml:brush>
  </inkml:definitions>
  <inkml:trace contextRef="#ctx0" brushRef="#br0">1 36 7832 0 0,'0'0'602'0'0,"8"-14"1366"0"0,-8 12-1453 0 0,1 1 0 0 0,-1-1 0 0 0,0 1-1 0 0,1-1 1 0 0,0 0 0 0 0,-1 1 0 0 0,1-1-1 0 0,0 1 1 0 0,3-6 3384 0 0,-1 7-3709 0 0,-1 0 0 0 0,0 1 0 0 0,0-1 0 0 0,0 1 0 0 0,0-1-1 0 0,4 2 1 0 0,18 47 958 0 0,-5-4-1087 0 0,-12-29 658 0 0,10 34 1 0 0,5 18-96 0 0,-5-19-586 0 0,-2-8 641 0 0,36 71 1 0 0,-10-26-447 0 0,3 32-106 0 0,-14-33 66 0 0,25 99 1177 0 0,-55-184-1362 0 0,0 0 0 0 0,0 0 0 0 0,0 1 0 0 0,0-1 0 0 0,0 0-1 0 0,0 0 1 0 0,0 0 0 0 0,0 0 0 0 0,0 0 0 0 0,0 1 0 0 0,0-1 0 0 0,0 0 0 0 0,0 0-1 0 0,0 0 1 0 0,1 0 0 0 0,-1 1 0 0 0,0-1 0 0 0,0 0 0 0 0,0 0 0 0 0,0 0 0 0 0,0 0-1 0 0,0 0 1 0 0,0 0 0 0 0,1 0 0 0 0,-1 1 0 0 0,0-1 0 0 0,0 0 0 0 0,0 0-1 0 0,0 0 1 0 0,0 0 0 0 0,1 0 0 0 0,-1 0 0 0 0,0 0 0 0 0,0 0 0 0 0,0 0 0 0 0,0 0-1 0 0,1 0 1 0 0,-1 0 0 0 0,0 0 0 0 0,0 0 0 0 0,0 0 0 0 0,0 0 0 0 0,1 0 0 0 0,-1 0-1 0 0,0 0 1 0 0,0 0 0 0 0,0 0 0 0 0,0 0 0 0 0,0 0 0 0 0,1 0 0 0 0,-1 0 0 0 0,0 0-1 0 0,0-1 1 0 0,0 1 0 0 0,0 0 0 0 0,1 0 0 0 0,8-13 80 0 0,7-18-121 0 0,26-106 81 0 0,-7 17-1304 0 0,-30 109 1008 0 0,-5 11 243 0 0,0 0 0 0 0,0-1 0 0 0,1 1 0 0 0,-1-1 0 0 0,0 1 0 0 0,0 0 0 0 0,1 0 0 0 0,-1-1 0 0 0,0 1 0 0 0,1 0 0 0 0,-1 0-1 0 0,0-1 1 0 0,1 1 0 0 0,-1 0 0 0 0,1 0 0 0 0,-1 0 0 0 0,0-1 0 0 0,1 1 0 0 0,-1 0 0 0 0,1 0 0 0 0,-1 0 0 0 0,0 0 0 0 0,1 0 0 0 0,-1 0 0 0 0,1 0 0 0 0,-1 0 0 0 0,1 0 0 0 0,-1 0-1 0 0,0 0 1 0 0,1 0 0 0 0,-1 0 0 0 0,1 1 0 0 0,-1-1 0 0 0,0 0 0 0 0,1 0 0 0 0,-1 0 0 0 0,0 1 0 0 0,1-1 0 0 0,-1 0 0 0 0,1 0 0 0 0,-1 1 0 0 0,0-1 0 0 0,0 0 0 0 0,1 0-1 0 0,-1 1 1 0 0,0-1 0 0 0,0 0 0 0 0,1 1 0 0 0,9 13 105 0 0,0 1 0 0 0,0-1 0 0 0,-2 2 0 0 0,9 18 0 0 0,5 10 246 0 0,-12-25-231 0 0,85 143 884 0 0,-65-123-999 0 0,-20-27 0 0 0,-1 0 0 0 0,14 23 0 0 0,-22-33-14 0 0,0-1-1 0 0,0 1 1 0 0,0-1-1 0 0,0 0 0 0 0,0 0 1 0 0,1 0-1 0 0,-1 1 1 0 0,0-1-1 0 0,1 0 1 0 0,-1 0-1 0 0,0-1 1 0 0,1 1-1 0 0,-1 0 1 0 0,1 0-1 0 0,2 0 0 0 0,-3-1-2 0 0,0 1-1 0 0,0-1 0 0 0,0 0 0 0 0,0 0 0 0 0,0 0 0 0 0,0 0 0 0 0,0 0 0 0 0,0 0 0 0 0,0 0 0 0 0,0 0 0 0 0,0 0 0 0 0,0-1 0 0 0,0 1 0 0 0,0 0 0 0 0,0-1 0 0 0,-1 1 0 0 0,1 0 0 0 0,0-1 0 0 0,0 1 0 0 0,0-1 0 0 0,0 1 0 0 0,-1-1 0 0 0,1 0 1 0 0,0 1-1 0 0,-1-1 0 0 0,1 0 0 0 0,0 1 0 0 0,-1-1 0 0 0,1 0 0 0 0,0-1 0 0 0,12-18-1565 0 0,2-4-1711 0 0,-8 9-1992 0 0,-2-5-1921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5.254"/>
    </inkml:context>
    <inkml:brush xml:id="br0">
      <inkml:brushProperty name="width" value="0.05" units="cm"/>
      <inkml:brushProperty name="height" value="0.05" units="cm"/>
      <inkml:brushProperty name="color" value="#E71224"/>
    </inkml:brush>
  </inkml:definitions>
  <inkml:trace contextRef="#ctx0" brushRef="#br0">38 216 11088 0 0,'0'0'248'0'0,"2"0"34"0"0,0 2-204 0 0,1 0-2 0 0,0-1 0 0 0,0 0 0 0 0,1 0 0 0 0,-1 0 0 0 0,0 0 0 0 0,0 0 0 0 0,7 0 0 0 0,-6 0-57 0 0,2 1 367 0 0,0-1 0 0 0,1 0 0 0 0,-1 0-1 0 0,11-1 1 0 0,-15 0-305 0 0,0 0 0 0 0,0 0 0 0 0,-1-1 0 0 0,1 1 0 0 0,0 0 0 0 0,0-1 0 0 0,-1 0 0 0 0,1 1 0 0 0,0-1 0 0 0,-1 0-1 0 0,1 0 1 0 0,-1 0 0 0 0,1 0 0 0 0,-1 0 0 0 0,0 0 0 0 0,1-1 0 0 0,-1 1 0 0 0,0 0 0 0 0,0-1 0 0 0,0 1 0 0 0,2-3 0 0 0,3-6 37 0 0,-4 8-107 0 0,0 0 1 0 0,-1-1 0 0 0,1 1-1 0 0,-1 0 1 0 0,0-1-1 0 0,0 1 1 0 0,1-1 0 0 0,-2 0-1 0 0,1 1 1 0 0,0-1 0 0 0,0 0-1 0 0,-1 1 1 0 0,0-1-1 0 0,1 0 1 0 0,-1 0 0 0 0,0 1-1 0 0,0-1 1 0 0,-1-3 0 0 0,-4-23 47 0 0,4 21-59 0 0,0 0 0 0 0,0 0 0 0 0,-1 0 0 0 0,0 0 0 0 0,-1 0 0 0 0,0 0 0 0 0,-5-9 1 0 0,5 11-3 0 0,0 1 0 0 0,-1 0 0 0 0,0 0 1 0 0,0 0-1 0 0,0 1 0 0 0,-9-8 1 0 0,12 12 5 0 0,0-1 1 0 0,-1 0-1 0 0,1 0 0 0 0,-1 1 1 0 0,1-1-1 0 0,0 1 1 0 0,-1-1-1 0 0,1 1 0 0 0,-1 0 1 0 0,1 0-1 0 0,-1-1 1 0 0,0 1-1 0 0,1 0 0 0 0,-1 0 1 0 0,1 1-1 0 0,-1-1 1 0 0,1 0-1 0 0,-1 0 0 0 0,1 1 1 0 0,-1-1-1 0 0,1 1 0 0 0,-1-1 1 0 0,1 1-1 0 0,0 0 1 0 0,-1-1-1 0 0,1 1 0 0 0,0 0 1 0 0,0 0-1 0 0,-1 0 1 0 0,1 0-1 0 0,0 0 0 0 0,-1 2 1 0 0,-3 2 112 0 0,1-1 0 0 0,0 1 0 0 0,0 1 0 0 0,0-1 0 0 0,1 1 0 0 0,0-1 0 0 0,-4 9 0 0 0,-14 46 1606 0 0,16-44-1354 0 0,3-4-84 0 0,0-1-1 0 0,0 1 1 0 0,1 0 0 0 0,1 0 0 0 0,0 0-1 0 0,1 0 1 0 0,0 0 0 0 0,4 16 0 0 0,0 5 254 0 0,11 55 857 0 0,-2-20-480 0 0,-12-56-709 0 0,0-1-1 0 0,7 21 0 0 0,-8-29-191 0 0,0 0 0 0 0,1 0 0 0 0,-1 0 0 0 0,1-1-1 0 0,-1 1 1 0 0,1 0 0 0 0,0-1 0 0 0,0 1 0 0 0,0-1-1 0 0,0 1 1 0 0,1-1 0 0 0,-1 0 0 0 0,1 0 0 0 0,4 3 0 0 0,-6-4-39 0 0,1-1 1 0 0,0 0-1 0 0,-1 1 1 0 0,1-1 0 0 0,0 0-1 0 0,0 0 1 0 0,-1 0 0 0 0,1 0-1 0 0,0 0 1 0 0,0 0 0 0 0,-1-1-1 0 0,1 1 1 0 0,0-1-1 0 0,-1 1 1 0 0,1-1 0 0 0,0 1-1 0 0,-1-1 1 0 0,1 0 0 0 0,-1 0-1 0 0,1 0 1 0 0,-1 0 0 0 0,0 0-1 0 0,1 0 1 0 0,-1 0 0 0 0,2-3-1 0 0,2 0-139 0 0,-1-1 0 0 0,0 0 0 0 0,0 0 0 0 0,0 0 0 0 0,5-11 0 0 0,-3 1-284 0 0,-1 0 0 0 0,0-1-1 0 0,-1 0 1 0 0,0 0 0 0 0,-2-1-1 0 0,0 1 1 0 0,0-24 0 0 0,-3 14-587 0 0,-5-29 1 0 0,4 46 782 0 0,-1-5-73 0 0,0 1 0 0 0,-1-1-1 0 0,-11-23 1 0 0,3 9 109 0 0,-7-10 34 0 0,17 34 216 0 0,0 1 1 0 0,0 0-1 0 0,0 1 1 0 0,0-1-1 0 0,-1 0 1 0 0,1 1-1 0 0,-1-1 1 0 0,0 1-1 0 0,-4-3 1 0 0,7 5 18 0 0,0 0 0 0 0,-1 0-1 0 0,1 0 1 0 0,0 0 0 0 0,-1 0 0 0 0,1 0 0 0 0,0 0 0 0 0,-1 0 0 0 0,1 0 0 0 0,0 0 0 0 0,-1 0-1 0 0,1 0 1 0 0,0 0 0 0 0,-1 0 0 0 0,1 1 0 0 0,0-1 0 0 0,-1 0 0 0 0,1 0 0 0 0,0 0 0 0 0,0 1-1 0 0,-1-1 1 0 0,1 0 0 0 0,0 0 0 0 0,0 1 0 0 0,0-1 0 0 0,-1 0 0 0 0,1 0 0 0 0,0 1 0 0 0,0-1-1 0 0,0 0 1 0 0,0 1 0 0 0,-1-1 0 0 0,1 0 0 0 0,0 1 0 0 0,0-1 0 0 0,0 0 0 0 0,0 1 0 0 0,0-1-1 0 0,0 0 1 0 0,0 1 0 0 0,0-1 0 0 0,0 0 0 0 0,0 1 0 0 0,0-1 0 0 0,-1 19 556 0 0,1-18-441 0 0,0 9 342 0 0,1 1 0 0 0,-1-1 0 0 0,2 0 0 0 0,-1 0 0 0 0,1 1 0 0 0,6 15 0 0 0,-2-11-197 0 0,0 5 232 0 0,2-1-1 0 0,15 30 1 0 0,-14-34-321 0 0,0 0 1 0 0,1 0-1 0 0,1-2 0 0 0,12 14 1 0 0,-19-23-213 0 0,0 0 1 0 0,0 0 0 0 0,1-1-1 0 0,-1 1 1 0 0,1-1-1 0 0,0-1 1 0 0,0 1-1 0 0,0-1 1 0 0,0 1-1 0 0,1-1 1 0 0,-1-1-1 0 0,0 1 1 0 0,1-1-1 0 0,-1 0 1 0 0,1 0-1 0 0,7 0 1 0 0,-5-2-133 0 0,-1 0 0 0 0,0 0 0 0 0,0 0 0 0 0,0-1 0 0 0,0 0-1 0 0,0-1 1 0 0,0 0 0 0 0,-1 0 0 0 0,13-7 0 0 0,-12 4-450 0 0,1-1 0 0 0,-1 0 0 0 0,-1 0 0 0 0,0 0 0 0 0,0-1 0 0 0,0 0 0 0 0,5-11 0 0 0,-8 15-167 0 0,-1-1-1 0 0,0 1 1 0 0,-1-1-1 0 0,3-6 1 0 0,-2 3-605 0 0,5-12-4923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5.611"/>
    </inkml:context>
    <inkml:brush xml:id="br0">
      <inkml:brushProperty name="width" value="0.05" units="cm"/>
      <inkml:brushProperty name="height" value="0.05" units="cm"/>
      <inkml:brushProperty name="color" value="#E71224"/>
    </inkml:brush>
  </inkml:definitions>
  <inkml:trace contextRef="#ctx0" brushRef="#br0">23 20 5984 0 0,'-1'-19'853'0'0,"1"20"-730"0"0,0-1 0 0 0,0 0 0 0 0,0 0 1 0 0,-1 1-1 0 0,1-1 0 0 0,0 0 0 0 0,0 0 0 0 0,0 0 0 0 0,0 1 0 0 0,0-1 0 0 0,0 0 0 0 0,0 0 1 0 0,-1 0-1 0 0,1 0 0 0 0,0 1 0 0 0,0-1 0 0 0,0 0 0 0 0,0 0 0 0 0,-1 0 0 0 0,1 0 0 0 0,0 0 1 0 0,0 1-1 0 0,0-1 0 0 0,-1 0 0 0 0,1 0 0 0 0,0 0 0 0 0,0 0 0 0 0,-1 0 0 0 0,1 0 1 0 0,0 0-1 0 0,0 0 0 0 0,0 0 0 0 0,-1 0 0 0 0,1 0 0 0 0,0 0 0 0 0,0 0 0 0 0,-1 0 0 0 0,1 0 1 0 0,0 0-1 0 0,0 0 0 0 0,0 0 0 0 0,-1 0 0 0 0,1-1 0 0 0,0 1 0 0 0,0 0 0 0 0,0 0 0 0 0,-1 0 1 0 0,1 0-1 0 0,0 0 0 0 0,0 0 0 0 0,0-1 0 0 0,0 1 0 0 0,-1 0 0 0 0,1 0 0 0 0,0 0 0 0 0,0-1 1 0 0,0 1-1 0 0,0 0 0 0 0,0 0 0 0 0,0 0 0 0 0,0-1 0 0 0,0 1 0 0 0,-1 0 0 0 0,1 0 0 0 0,0-1 1 0 0,0 1-1 0 0,0 0 0 0 0,0 0 0 0 0,0-1 0 0 0,-7 19 1219 0 0,6-16-1114 0 0,0 2-19 0 0,1 0 0 0 0,-1 0 0 0 0,1 0 0 0 0,0 0 0 0 0,0 0 1 0 0,0 1-1 0 0,0-1 0 0 0,2 6 0 0 0,0 12 363 0 0,-1-3-137 0 0,1 1 0 0 0,6 25 0 0 0,-1-10-117 0 0,-1-6 67 0 0,19 53 1 0 0,-8-32-108 0 0,44 114 602 0 0,6 11-467 0 0,-19-55-338 0 0,-7-1-84 0 0,-14-39-314 0 0,40 84-1 0 0,-57-142 142 0 0,30 64-3364 0 0,-30-67 961 0 0,2-4-3661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4.002"/>
    </inkml:context>
    <inkml:brush xml:id="br0">
      <inkml:brushProperty name="width" value="0.05" units="cm"/>
      <inkml:brushProperty name="height" value="0.05" units="cm"/>
      <inkml:brushProperty name="color" value="#E71224"/>
    </inkml:brush>
  </inkml:definitions>
  <inkml:trace contextRef="#ctx0" brushRef="#br0">1 279 3224 0 0,'1'0'13'0'0,"0"-1"0"0"0,0 1 0 0 0,0 0 0 0 0,0-1 0 0 0,0 1 0 0 0,0-1 0 0 0,0 0 0 0 0,0 1-1 0 0,0-1 1 0 0,0 0 0 0 0,0 1 0 0 0,-1-1 0 0 0,1 0 0 0 0,0 0 0 0 0,0 0 0 0 0,-1 0 0 0 0,1 0 0 0 0,-1 0 0 0 0,1 0 0 0 0,-1 0 0 0 0,1 0 0 0 0,-1 0 0 0 0,1-2 0 0 0,5-10 759 0 0,15-29 3489 0 0,-17 32-300 0 0,-3 14-512 0 0,0 1-3323 0 0,3 35 336 0 0,-3-27-353 0 0,5 23-1 0 0,7 24 126 0 0,10 32 207 0 0,-9-51-69 0 0,-3-6 281 0 0,28 59 1 0 0,-22-59-255 0 0,-8-14 111 0 0,24 36 1 0 0,-19-33-207 0 0,-13-20-256 0 0,1 0 1 0 0,0 0-1 0 0,0 0 1 0 0,1-1-1 0 0,-1 1 1 0 0,1-1-1 0 0,-1 0 1 0 0,1 0-1 0 0,0 0 1 0 0,5 4-1 0 0,-8-7-47 0 0,1 0 1 0 0,-1 1-1 0 0,1-1 1 0 0,0 0-1 0 0,-1 0 0 0 0,1 0 1 0 0,-1 0-1 0 0,1 0 0 0 0,-1 0 1 0 0,1 0-1 0 0,-1 0 1 0 0,1 0-1 0 0,-1 0 0 0 0,1 0 1 0 0,0 0-1 0 0,-1 0 0 0 0,1 0 1 0 0,-1-1-1 0 0,1 1 1 0 0,-1 0-1 0 0,1 0 0 0 0,-1-1 1 0 0,1 1-1 0 0,-1 0 0 0 0,0-1 1 0 0,1 1-1 0 0,-1 0 1 0 0,1-1-1 0 0,-1 1 0 0 0,0 0 1 0 0,1-1-1 0 0,-1 1 0 0 0,0-1 1 0 0,1 1-1 0 0,-1-1 1 0 0,0 1-1 0 0,0-1 0 0 0,1 1 1 0 0,-1-1-1 0 0,0 1 0 0 0,0-1 1 0 0,0 0-1 0 0,8-28-21 0 0,-8 29 20 0 0,18-178-1953 0 0,-7 39 719 0 0,-8 124 859 0 0,-3 14 360 0 0,0 0 0 0 0,0 1 0 0 0,0-1 0 0 0,0 1 0 0 0,1-1 0 0 0,-1 1 0 0 0,0-1-1 0 0,0 1 1 0 0,1-1 0 0 0,-1 1 0 0 0,1 0 0 0 0,-1-1 0 0 0,0 1 0 0 0,1-1-1 0 0,-1 1 1 0 0,1 0 0 0 0,-1-1 0 0 0,1 1 0 0 0,0-1 0 0 0,0 1 21 0 0,1 0 1 0 0,0 0-1 0 0,-1 0 1 0 0,1 0-1 0 0,-1 0 1 0 0,1 0 0 0 0,-1 0-1 0 0,1 1 1 0 0,-1-1-1 0 0,1 0 1 0 0,-1 1-1 0 0,0-1 1 0 0,1 1-1 0 0,-1 0 1 0 0,1-1-1 0 0,-1 1 1 0 0,0 0-1 0 0,0 0 1 0 0,1 0-1 0 0,0 1 1 0 0,2 2 54 0 0,-1-1 0 0 0,1 1 0 0 0,-1-1 0 0 0,0 1 0 0 0,4 6-1 0 0,60 119 1152 0 0,-48-89-489 0 0,1-1 1 0 0,50 71-1 0 0,-47-84 120 0 0,-21-25-773 0 0,-1 1-1 0 0,1-1 1 0 0,0 0-1 0 0,-1 0 1 0 0,1 0-1 0 0,0 0 0 0 0,0 0 1 0 0,-1 0-1 0 0,1-1 1 0 0,0 1-1 0 0,0-1 1 0 0,0 1-1 0 0,0-1 1 0 0,2 1-1 0 0,-3-2-65 0 0,0 1 0 0 0,0 0 0 0 0,0 0 0 0 0,-1 0 1 0 0,1-1-1 0 0,0 1 0 0 0,0 0 0 0 0,0-1 0 0 0,-1 1 0 0 0,1-1 0 0 0,0 1 0 0 0,0-1 1 0 0,-1 1-1 0 0,1-1 0 0 0,0 1 0 0 0,-1-1 0 0 0,1 0 0 0 0,-1 1 0 0 0,2-2 0 0 0,7-16-96 0 0,-8 15 78 0 0,4-8-28 0 0,-1-1 1 0 0,0 0-1 0 0,-1 0 0 0 0,2-19 1 0 0,3-51-70 0 0,-6 52 62 0 0,6-135-402 0 0,-3-108-490 0 0,-5 179-486 0 0,-4 55-1066 0 0,3 24 363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5.984"/>
    </inkml:context>
    <inkml:brush xml:id="br0">
      <inkml:brushProperty name="width" value="0.05" units="cm"/>
      <inkml:brushProperty name="height" value="0.05" units="cm"/>
      <inkml:brushProperty name="color" value="#E71224"/>
    </inkml:brush>
  </inkml:definitions>
  <inkml:trace contextRef="#ctx0" brushRef="#br0">0 548 12440 0 0,'0'0'957'0'0,"1"-2"-624"0"0,1-2 5 0 0,0-1-1 0 0,0 1 0 0 0,1 0 1 0 0,0 0-1 0 0,0 0 1 0 0,0 1-1 0 0,4-5 0 0 0,6-7 2151 0 0,-8 10-1540 0 0,0-1 0 0 0,0 1 0 0 0,0 0 0 0 0,9-5-1 0 0,4-2 300 0 0,26-13 0 0 0,1 0-471 0 0,218-154 1725 0 0,-234 157-2536 0 0,58-48-753 0 0,-34 26-211 0 0,11-11-569 0 0,-30 23-142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42:47.959"/>
    </inkml:context>
    <inkml:brush xml:id="br0">
      <inkml:brushProperty name="width" value="0.05" units="cm"/>
      <inkml:brushProperty name="height" value="0.05" units="cm"/>
      <inkml:brushProperty name="color" value="#E71224"/>
    </inkml:brush>
  </inkml:definitions>
  <inkml:trace contextRef="#ctx0" brushRef="#br0">3094 51 8408 0 0,'9'-3'407'0'0,"14"-7"22"0"0,-22 9-397 0 0,0 1 0 0 0,0-1 0 0 0,0 0 0 0 0,-1 1 0 0 0,1-1 0 0 0,0 0 0 0 0,-1 0 0 0 0,1 0 0 0 0,0 1-1 0 0,-1-1 1 0 0,1 0 0 0 0,-1 0 0 0 0,1 0 0 0 0,-1 0 0 0 0,0 0 0 0 0,1 0 0 0 0,-1 0 0 0 0,0 0 0 0 0,0 0 0 0 0,0 0-1 0 0,0-2 1 0 0,1 2 54 0 0,-1 0-1 0 0,0 1 0 0 0,0-1 1 0 0,1 0-1 0 0,-1 0 0 0 0,0 0 0 0 0,1 1 1 0 0,-1-1-1 0 0,1 0 0 0 0,-1 1 1 0 0,1-1-1 0 0,-1 0 0 0 0,1 1 0 0 0,-1-1 1 0 0,1 0-1 0 0,-1 1 0 0 0,1-1 1 0 0,4-3 3669 0 0,-4 17-3569 0 0,-2-10-161 0 0,-16 300 2165 0 0,-1-153-1725 0 0,-4 12 54 0 0,-12 63-46 0 0,-99 413-121 0 0,91-494-352 0 0,-76 177 0 0 0,78-226 0 0 0,-135 306 0 0 0,138-320 5 0 0,-163 375 44 0 0,105-231-17 0 0,-98 176 385 0 0,120-262-432 0 0,-121 182-247 0 0,69-122 498 0 0,-103 138-619 0 0,159-240 400 0 0,-82 87-33 0 0,75-102-177 0 0,-80 96-91 0 0,124-141 263 0 0,-1-1 0 0 0,-44 37 0 0 0,28-27 17 0 0,-101 84 10 0 0,58-54-101 0 0,21-19-127 0 0,-25 21 157 0 0,51-30 44 0 0,29-30-16 0 0,-35 31-1 0 0,-66 55 49 0 0,109-97 32 0 0,-13 8-33 0 0,18-13-10 0 0,0 0 0 0 0,1 0 0 0 0,-1 0 0 0 0,1 0 0 0 0,-1 0 0 0 0,1 1 0 0 0,0-1 0 0 0,0 1 0 0 0,0-1 0 0 0,0 1 0 0 0,-2 5 0 0 0,-11 13 0 0 0,10-17 0 0 0,4-4 0 0 0,1 0 0 0 0,-1 0 0 0 0,1 1 0 0 0,0-1 0 0 0,-1 0 0 0 0,1 0 0 0 0,0 1 0 0 0,-1-1 0 0 0,1 0 0 0 0,0 1 0 0 0,-1-1 0 0 0,1 1 0 0 0,0-1 0 0 0,-1 0 0 0 0,1 1 0 0 0,0-1 0 0 0,0 1 0 0 0,0-1 0 0 0,0 0 0 0 0,-1 1 0 0 0,1-1 0 0 0,0 1 0 0 0,0-1 0 0 0,0 1 0 0 0,0-1 0 0 0,0 1 0 0 0,0 0 0 0 0,0 4 4 0 0,-2-5-11 0 0,2 0 9 0 0,-1 0 0 0 0,1 0 0 0 0,-1 0 0 0 0,1 1 1 0 0,-1-1-1 0 0,1 0 0 0 0,-1 0 0 0 0,1 0 0 0 0,0 0 1 0 0,-1 0-1 0 0,1 1 0 0 0,-1-1 0 0 0,1 0 0 0 0,-1 0 1 0 0,1 1-1 0 0,0-1 0 0 0,-1 0 0 0 0,1 0 0 0 0,-1 1 1 0 0,1-1-1 0 0,0 1 0 0 0,-1-1 0 0 0,1 0 0 0 0,0 1 1 0 0,-1 0-1 0 0,0 0 1 0 0,-1 1 1 0 0,1-1-1 0 0,-1 1 1 0 0,1 0-1 0 0,-1-1 1 0 0,1 1-1 0 0,0 0 1 0 0,0 0-1 0 0,0 0 1 0 0,0 0-1 0 0,0 0 1 0 0,1 0-1 0 0,-2 3 1 0 0,1-2 21 0 0,-6 11-2022 0 0,8-14 905 0 0,6-3-10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42:54.733"/>
    </inkml:context>
    <inkml:brush xml:id="br0">
      <inkml:brushProperty name="width" value="0.05" units="cm"/>
      <inkml:brushProperty name="height" value="0.05" units="cm"/>
      <inkml:brushProperty name="color" value="#E71224"/>
    </inkml:brush>
  </inkml:definitions>
  <inkml:trace contextRef="#ctx0" brushRef="#br0">158 25 1840 0 0,'0'0'4785'0'0,"8"-4"-2260"0"0,-4 2-1564 0 0,0 0-1 0 0,-1-1 1 0 0,1 1-1 0 0,6-7 1 0 0,-10 9-840 0 0,0 0 1 0 0,1-1 0 0 0,-1 1-1 0 0,0 0 1 0 0,1 0-1 0 0,-1 0 1 0 0,0 0-1 0 0,0-1 1 0 0,1 1-1 0 0,-1 0 1 0 0,0 0-1 0 0,1 0 1 0 0,-1 0-1 0 0,0 0 1 0 0,1 0-1 0 0,-1 0 1 0 0,0 0 0 0 0,1 0-1 0 0,-1 0 1 0 0,0 0-1 0 0,1 0 1 0 0,-1 0-1 0 0,0 0 1 0 0,1 0-1 0 0,-1 0 1 0 0,0 1-1 0 0,1-1 1 0 0,-1 0-1 0 0,0 0 1 0 0,1 0-1 0 0,-1 0 1 0 0,0 1 0 0 0,0-1-1 0 0,1 0 1 0 0,-1 0-1 0 0,0 1 1 0 0,0-1-1 0 0,1 0 1 0 0,-1 0-1 0 0,0 1 1 0 0,0-1-1 0 0,0 0 1 0 0,0 1-1 0 0,1-1 1 0 0,-1 1-1 0 0,0 0 58 0 0,1 0 0 0 0,-1 0 0 0 0,1 0 0 0 0,-1-1-1 0 0,1 1 1 0 0,-1 0 0 0 0,0 1 0 0 0,1-1-1 0 0,-1 0 1 0 0,0 0 0 0 0,0 2 0 0 0,-12 30 629 0 0,8-21-568 0 0,0 0-1 0 0,-9 16 0 0 0,-15 23-85 0 0,-26 39-44 0 0,-2-2-496 0 0,27-35 666 0 0,24-31 124 0 0,4-19-354 0 0,1-1 0 0 0,-1 0 0 0 0,1 1 1 0 0,0-1-1 0 0,0 1 0 0 0,0-1 1 0 0,0 0-1 0 0,0 1 0 0 0,0-1 0 0 0,1 1 1 0 0,-1-1-1 0 0,1 0 0 0 0,1 3 1 0 0,-1-1-29 0 0,0 1 50 0 0,0-2 5 0 0,-1 0 0 0 0,1-1-1 0 0,0 1 1 0 0,0 0 0 0 0,1-1-1 0 0,-1 1 1 0 0,1-1 0 0 0,-1 1-1 0 0,1-1 1 0 0,0 0 0 0 0,2 3-1 0 0,0 0-72 0 0,0-1 0 0 0,1 0 0 0 0,0 0 0 0 0,0 0-1 0 0,0-1 1 0 0,0 0 0 0 0,0 1 0 0 0,1-2 0 0 0,-1 1 0 0 0,1-1 0 0 0,0 0-1 0 0,9 2 1 0 0,4 1-7 0 0,1-2 0 0 0,32 2-1 0 0,70-4 4 0 0,-69-2 0 0 0,-22-1 31 0 0,-19 0-84 0 0,0 1 0 0 0,15 0 0 0 0,-17 4-3945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42:59.243"/>
    </inkml:context>
    <inkml:brush xml:id="br0">
      <inkml:brushProperty name="width" value="0.05" units="cm"/>
      <inkml:brushProperty name="height" value="0.05" units="cm"/>
      <inkml:brushProperty name="color" value="#E71224"/>
    </inkml:brush>
  </inkml:definitions>
  <inkml:trace contextRef="#ctx0" brushRef="#br0">1001 56 2760 0 0,'0'0'125'0'0,"1"0"-3"0"0,1-1-105 0 0,-1 1 0 0 0,1-1 0 0 0,-1 0 0 0 0,1 0-1 0 0,-1 0 1 0 0,0 1 0 0 0,0-1 0 0 0,1 0 0 0 0,-1 0 0 0 0,0-1 0 0 0,0 1 0 0 0,0 0 0 0 0,1-2 0 0 0,4-3 643 0 0,1 1 193 0 0,21-10 3774 0 0,-33 3-2694 0 0,5 12-1849 0 0,0 0 0 0 0,0-1 0 0 0,0 1 0 0 0,-1 0 0 0 0,1 0 0 0 0,0 0 0 0 0,0 0 0 0 0,0 0-1 0 0,0 0 1 0 0,0 0 0 0 0,0-1 0 0 0,0 1 0 0 0,-1 0 0 0 0,1 0 0 0 0,0 0 0 0 0,0 0 0 0 0,0 0 0 0 0,0 0 0 0 0,-1 0 0 0 0,1 0 0 0 0,0 0 0 0 0,0 0 0 0 0,0 0 0 0 0,0 0 0 0 0,0 0-1 0 0,-1 0 1 0 0,1 0 0 0 0,0 0 0 0 0,0 0 0 0 0,0 0 0 0 0,0 0 0 0 0,-1 0 0 0 0,1 0 0 0 0,0 0 0 0 0,0 0 0 0 0,0 0 0 0 0,0 0 0 0 0,-1 0 0 0 0,1 0 0 0 0,0 0 0 0 0,0 1 0 0 0,0-1-1 0 0,0 0 1 0 0,0 0 0 0 0,0 0 0 0 0,-1 0 0 0 0,1 0 0 0 0,0 0 0 0 0,0 1 0 0 0,0-1 0 0 0,0 0 0 0 0,0 0 0 0 0,-16 11 241 0 0,0 1 63 0 0,-50 25 720 0 0,-97 73 0 0 0,-15 46 21 0 0,100-84-748 0 0,37-31-76 0 0,-43 54 1 0 0,50-54-191 0 0,-39 56 117 0 0,18-22-69 0 0,30-39-63 0 0,-23 41 1 0 0,24-37-85 0 0,-34 74 30 0 0,40-75-37 0 0,-28 45 0 0 0,42-79-12 0 0,1 1 0 0 0,0 0-1 0 0,0 1 1 0 0,1-1 0 0 0,0 0-1 0 0,-2 7 1 0 0,0 2-58 0 0,3-10-111 0 0,1 1-1 0 0,-1-1 0 0 0,1 1 0 0 0,1 7 0 0 0,-1-1-3119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42:59.708"/>
    </inkml:context>
    <inkml:brush xml:id="br0">
      <inkml:brushProperty name="width" value="0.05" units="cm"/>
      <inkml:brushProperty name="height" value="0.05" units="cm"/>
      <inkml:brushProperty name="color" value="#E71224"/>
    </inkml:brush>
  </inkml:definitions>
  <inkml:trace contextRef="#ctx0" brushRef="#br0">195 8 8232 0 0,'0'0'748'0'0,"1"-1"-615"0"0,6-6 3298 0 0,-7 9-3309 0 0,1 1 0 0 0,-1-1 0 0 0,0 0 0 0 0,0 0 0 0 0,0 0 0 0 0,0 0 0 0 0,-1 3 1 0 0,1-1 74 0 0,0 0-35 0 0,-1 0 0 0 0,1 0-1 0 0,-1 0 1 0 0,0-1 0 0 0,-2 7 0 0 0,-3 11 354 0 0,-2 20 83 0 0,-24 75 0 0 0,2-14 229 0 0,26-91-783 0 0,1 0 0 0 0,-7 12 0 0 0,-6 17-44 0 0,-46 155-1 0 0,53-170-14 0 0,5-17 258 0 0,2-1 0 0 0,-1 1-1 0 0,1-1 1 0 0,0 1 0 0 0,-1 12-1 0 0,3-18 200 0 0,1-1-294 0 0,0 0-148 0 0,1 0-1 0 0,-1 0 0 0 0,1 0 1 0 0,-1-1-1 0 0,0 1 0 0 0,1 0 0 0 0,0-1 1 0 0,-1 1-1 0 0,1-1 0 0 0,-1 0 1 0 0,1 1-1 0 0,-1-1 0 0 0,1 0 0 0 0,0 0 1 0 0,-1 0-1 0 0,1 0 0 0 0,0 0 1 0 0,-1 0-1 0 0,1-1 0 0 0,-1 1 1 0 0,3-1-1 0 0,7-2 81 0 0,-1-1 1 0 0,12-5 0 0 0,1-1 469 0 0,-2 5-55 0 0,-14 3-388 0 0,0 0 0 0 0,0 0 0 0 0,8-4 0 0 0,10-5-230 0 0,1 1-1 0 0,1 2 1 0 0,53-12 0 0 0,-75 19-491 0 0,-1 0 1 0 0,1 0-1 0 0,-1-1 1 0 0,8-3-1 0 0,1-1-5869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14:30:05.782"/>
    </inkml:context>
    <inkml:brush xml:id="br0">
      <inkml:brushProperty name="width" value="0.05" units="cm"/>
      <inkml:brushProperty name="height" value="0.05" units="cm"/>
      <inkml:brushProperty name="color" value="#E71224"/>
    </inkml:brush>
  </inkml:definitions>
  <inkml:trace contextRef="#ctx0" brushRef="#br0">7 3 24575,'-2'0'0,"-2"-3"0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4.600"/>
    </inkml:context>
    <inkml:brush xml:id="br0">
      <inkml:brushProperty name="width" value="0.05" units="cm"/>
      <inkml:brushProperty name="height" value="0.05" units="cm"/>
      <inkml:brushProperty name="color" value="#E71224"/>
    </inkml:brush>
  </inkml:definitions>
  <inkml:trace contextRef="#ctx0" brushRef="#br0">1 1 11976 0 0,'0'0'1737'0'0,"2"1"-1241"0"0,2 3-296 0 0,0-1 1 0 0,-1 1-1 0 0,1 0 1 0 0,-1 0-1 0 0,0 0 1 0 0,0 1-1 0 0,0-1 1 0 0,-1 1-1 0 0,0-1 1 0 0,0 1-1 0 0,2 6 1 0 0,4 7 318 0 0,-6-13-449 0 0,0 0-1 0 0,-1 0 1 0 0,0 0 0 0 0,0 0-1 0 0,1 7 1 0 0,2 14 87 0 0,4 6-218 0 0,-2 0 1 0 0,3 64-1 0 0,-7-73 100 0 0,10 39 0 0 0,0-5 179 0 0,0 22 49 0 0,6 38 114 0 0,-1 21 135 0 0,13 132 680 0 0,-14-125-506 0 0,1 24 354 0 0,-12-25 373 0 0,-5-144-1430 0 0,0 0 1 0 0,0 0-1 0 0,0 0 0 0 0,-1 0 1 0 0,1 0-1 0 0,0 0 1 0 0,0 0-1 0 0,-1 0 0 0 0,1 0 1 0 0,0 0-1 0 0,0 0 0 0 0,0-1 1 0 0,0 1-1 0 0,-1 0 1 0 0,1 0-1 0 0,0 0 0 0 0,0 0 1 0 0,0 0-1 0 0,0 0 0 0 0,-1 0 1 0 0,1-1-1 0 0,0 1 1 0 0,0 0-1 0 0,0 0 0 0 0,0 0 1 0 0,0 0-1 0 0,0-1 0 0 0,0 1 1 0 0,-1 0-1 0 0,1 0 1 0 0,0 0-1 0 0,0-1 0 0 0,0 1 1 0 0,0 0-1 0 0,0 0 0 0 0,0 0 1 0 0,0-1-1 0 0,0 1 1 0 0,0 0-1 0 0,0 0 0 0 0,0 0 1 0 0,0-1-1 0 0,0 1 0 0 0,0 0 1 0 0,0 0-1 0 0,1-1 1 0 0,0-21 118 0 0,5-28 0 0 0,0 7 198 0 0,0-21-352 0 0,16-117-1012 0 0,-16 149 869 0 0,1 1-1 0 0,1 0 1 0 0,21-48-1 0 0,-27 75 189 0 0,-1 0-1 0 0,1 1 0 0 0,0-1 1 0 0,1 0-1 0 0,-1 1 1 0 0,0 0-1 0 0,1-1 0 0 0,0 1 1 0 0,0 0-1 0 0,0 0 1 0 0,0 1-1 0 0,0-1 0 0 0,8-3 1 0 0,-11 5-14 0 0,1 1 1 0 0,0 0 0 0 0,0 0 0 0 0,0 0-1 0 0,-1 0 1 0 0,1 0 0 0 0,0 0-1 0 0,0 0 1 0 0,0 0 0 0 0,-1 0 0 0 0,1 0-1 0 0,0 0 1 0 0,0 1 0 0 0,0-1-1 0 0,-1 0 1 0 0,1 1 0 0 0,0-1 0 0 0,0 0-1 0 0,-1 1 1 0 0,1-1 0 0 0,0 1-1 0 0,-1-1 1 0 0,1 1 0 0 0,-1-1 0 0 0,1 1-1 0 0,0 0 1 0 0,13 18-54 0 0,-5-2 145 0 0,0 1-1 0 0,-2 0 0 0 0,0 0 0 0 0,4 21 1 0 0,13 77 277 0 0,-9-40 134 0 0,-5-16-22 0 0,-7-39-267 0 0,1 0 1 0 0,0 0 0 0 0,9 23-1 0 0,-6-26-16 0 0,-5-12-114 0 0,0 0 0 0 0,0 0-1 0 0,0 0 1 0 0,1 0 0 0 0,0 0 0 0 0,0-1-1 0 0,1 1 1 0 0,6 7 0 0 0,-9-12-73 0 0,0 0 0 0 0,0-1 0 0 0,1 1 0 0 0,-1 0 0 0 0,0-1 0 0 0,0 0 0 0 0,0 1 0 0 0,1-1 0 0 0,-1 1 0 0 0,0-1 0 0 0,0 0 0 0 0,1 0 0 0 0,-1 0 0 0 0,0 0 0 0 0,1 0 0 0 0,-1 0 0 0 0,0 0 0 0 0,0 0 0 0 0,1-1 1 0 0,-1 1-1 0 0,0 0 0 0 0,0-1 0 0 0,1 1 0 0 0,-1-1 0 0 0,0 1 0 0 0,0-1 0 0 0,0 0 0 0 0,0 1 0 0 0,0-1 0 0 0,0 0 0 0 0,2-1 0 0 0,3-4-75 0 0,0 1 0 0 0,0-1 0 0 0,8-11 0 0 0,-13 15 118 0 0,55-59-158 0 0,-43 49-83 0 0,-6 4 35 0 0,-1 0-1 0 0,0-1 1 0 0,0 0-1 0 0,-1 0 1 0 0,7-16 0 0 0,-7 15-93 0 0,0 0 0 0 0,0 1 0 0 0,1 0 0 0 0,8-12 1 0 0,-12 19 69 0 0,0 0 0 0 0,0 0 1 0 0,1 0-1 0 0,-1 1 0 0 0,5-4 0 0 0,-5 4-58 0 0,-1 0-1 0 0,1 1 1 0 0,-1-1-1 0 0,0 0 1 0 0,1-1-1 0 0,-1 1 0 0 0,0 0 1 0 0,0 0-1 0 0,0 0 1 0 0,0-1-1 0 0,0 1 0 0 0,0-1 1 0 0,1-2-1 0 0,3-6-2234 0 0,-2 2-2800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4.973"/>
    </inkml:context>
    <inkml:brush xml:id="br0">
      <inkml:brushProperty name="width" value="0.05" units="cm"/>
      <inkml:brushProperty name="height" value="0.05" units="cm"/>
      <inkml:brushProperty name="color" value="#E71224"/>
    </inkml:brush>
  </inkml:definitions>
  <inkml:trace contextRef="#ctx0" brushRef="#br0">0 128 2304 0 0,'0'0'7301'0'0,"0"2"-6608"0"0,1 2-429 0 0,-1 1 0 0 0,1-1 0 0 0,0 0 0 0 0,0 0 0 0 0,3 6-1 0 0,-2-5-84 0 0,0 0-1 0 0,-1 0 0 0 0,1 0 0 0 0,-1 0 0 0 0,1 10 0 0 0,-1 5 390 0 0,2 1-1 0 0,1-1 1 0 0,0-1-1 0 0,14 38 0 0 0,-14-43-274 0 0,27 71 1638 0 0,-25-72-1563 0 0,1 0 0 0 0,0-1 0 0 0,0 0 0 0 0,13 16 0 0 0,-20-28-356 0 0,0 1-1 0 0,0-1 0 0 0,1 1 0 0 0,-1-1 0 0 0,0 1 0 0 0,1-1 1 0 0,-1 1-1 0 0,1-1 0 0 0,-1 0 0 0 0,1 1 0 0 0,-1-1 0 0 0,1 1 0 0 0,-1-1 1 0 0,1 0-1 0 0,-1 1 0 0 0,1-1 0 0 0,-1 0 0 0 0,1 0 0 0 0,-1 0 1 0 0,1 1-1 0 0,-1-1 0 0 0,1 0 0 0 0,0 0 0 0 0,-1 0 0 0 0,1 0 1 0 0,-1 0-1 0 0,1 0 0 0 0,0 0 0 0 0,-1 0 0 0 0,1 0 0 0 0,-1 0 0 0 0,2-1 1 0 0,-1 0 10 0 0,1 0 0 0 0,-1 0 0 0 0,0 0 0 0 0,0-1 0 0 0,0 1 0 0 0,0 0 0 0 0,0-1 0 0 0,0 1 0 0 0,0-3 1 0 0,2 0-3 0 0,-3 3-14 0 0,0 1 0 0 0,0 0 0 0 0,1-1 0 0 0,-1 1-1 0 0,0-1 1 0 0,1 1 0 0 0,-1-1 0 0 0,0 1 0 0 0,1 0 0 0 0,-1-1 0 0 0,0 1 0 0 0,1 0 0 0 0,-1-1 0 0 0,1 1 0 0 0,-1 0 0 0 0,1 0 0 0 0,-1-1 0 0 0,0 1 0 0 0,1 0 0 0 0,-1 0 0 0 0,1 0 0 0 0,-1 0 0 0 0,1 0 0 0 0,-1-1 0 0 0,1 1 0 0 0,-1 0 0 0 0,1 0 0 0 0,0 0-1 0 0,-1 0 1 0 0,1 1 0 0 0,-1-1 0 0 0,1 0 0 0 0,-1 0 0 0 0,1 0 0 0 0,-1 0 0 0 0,1 0 0 0 0,-1 1 0 0 0,0-1 0 0 0,1 0 0 0 0,-1 0 0 0 0,1 1 0 0 0,0-1-3 0 0,-1 1 1 0 0,1-1-1 0 0,-1 0 0 0 0,1 1 1 0 0,-1-1-1 0 0,1 0 0 0 0,-1 0 1 0 0,1 0-1 0 0,0 0 0 0 0,-1 1 1 0 0,1-1-1 0 0,-1 0 0 0 0,1 0 1 0 0,0 0-1 0 0,-1 0 0 0 0,1 0 1 0 0,-1 0-1 0 0,1 0 0 0 0,0-1 1 0 0,-1 1-1 0 0,1 0 0 0 0,-1 0 1 0 0,1 0-1 0 0,-1-1 1 0 0,1 1-1 0 0,0 0 0 0 0,-1 0 1 0 0,1-1-1 0 0,-1 1 0 0 0,1-1 1 0 0,-1 1-1 0 0,0 0 0 0 0,1-1 1 0 0,-1 1-1 0 0,1-1 0 0 0,3-5-8 0 0,-1 1 0 0 0,1-1 0 0 0,-1 0 0 0 0,-1 0 0 0 0,1 0-1 0 0,2-10 1 0 0,8-40-346 0 0,-11 41 194 0 0,28-226-2724 0 0,-26 206 2813 0 0,1-18-23 0 0,-2 10 1 0 0,5 56 144 0 0,-7-8-32 0 0,0-1-1 0 0,0 1 1 0 0,-1-1-1 0 0,0 1 1 0 0,0 4-1 0 0,-1 10 36 0 0,20 203 639 0 0,-4-58-286 0 0,24 243 401 0 0,-9-101-410 0 0,-15-160-293 0 0,4 46-105 0 0,-18-180-42 0 0,15 148-719 0 0,-15-157 453 0 0,0 1 1 0 0,-1-1 0 0 0,1 0-1 0 0,1 1 1 0 0,-1-1 0 0 0,2 4-1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5.789"/>
    </inkml:context>
    <inkml:brush xml:id="br0">
      <inkml:brushProperty name="width" value="0.05" units="cm"/>
      <inkml:brushProperty name="height" value="0.05" units="cm"/>
      <inkml:brushProperty name="color" value="#E71224"/>
    </inkml:brush>
  </inkml:definitions>
  <inkml:trace contextRef="#ctx0" brushRef="#br0">18 519 6912 0 0,'0'0'622'0'0,"-1"-5"-500"0"0,-1 3 55 0 0,0-1 0 0 0,1 1 0 0 0,-1-1-1 0 0,1 1 1 0 0,-1-1 0 0 0,1 0 0 0 0,0 1 0 0 0,0-1 0 0 0,0 0 0 0 0,1 0 0 0 0,-1 0 0 0 0,0 0 0 0 0,1 0 0 0 0,0 0 0 0 0,0 0 0 0 0,0 0-1 0 0,0 0 1 0 0,0 1 0 0 0,1-1 0 0 0,0 0 0 0 0,-1 0 0 0 0,2-4 0 0 0,16-55 1938 0 0,-12 38-1485 0 0,1 0 1 0 0,0 0 0 0 0,2 0-1 0 0,1 1 1 0 0,24-40-1 0 0,-19 38-178 0 0,1 1 0 0 0,29-34 0 0 0,-35 47-182 0 0,1 0-1 0 0,0 0 0 0 0,1 1 0 0 0,0 1 0 0 0,0 0 0 0 0,22-11 0 0 0,-29 17-216 0 0,0 1-1 0 0,0 0 0 0 0,0 1 0 0 0,0-1 0 0 0,0 1 0 0 0,1 0 0 0 0,-1 0 0 0 0,0 1 1 0 0,10-1-1 0 0,-13 1-54 0 0,1 1 1 0 0,-1-1-1 0 0,0 0 1 0 0,1 1 0 0 0,-1-1-1 0 0,0 1 1 0 0,0 0-1 0 0,1 0 1 0 0,-1 0-1 0 0,0 0 1 0 0,0 0-1 0 0,0 0 1 0 0,0 0 0 0 0,0 1-1 0 0,0-1 1 0 0,-1 1-1 0 0,1 0 1 0 0,0-1-1 0 0,-1 1 1 0 0,1 0-1 0 0,-1 0 1 0 0,0 0 0 0 0,1 0-1 0 0,1 4 1 0 0,1 6 35 0 0,0 1 1 0 0,-1-1 0 0 0,0 1 0 0 0,-1 0-1 0 0,1 15 1 0 0,-1 70 101 0 0,-3-65-104 0 0,1-18-32 0 0,-2 256-50 0 0,1-227 60 0 0,2 1 0 0 0,2-1 0 0 0,2 1 0 0 0,2-1 0 0 0,20 65 0 0 0,-26-103-11 0 0,1-1-1 0 0,0 1 0 0 0,0-1 1 0 0,0 0-1 0 0,1 0 0 0 0,0 0 0 0 0,0 0 1 0 0,0-1-1 0 0,1 1 0 0 0,-1-1 1 0 0,1 0-1 0 0,0 0 0 0 0,0 0 0 0 0,0 0 1 0 0,1-1-1 0 0,0 0 0 0 0,9 6 1 0 0,7 1-1614 0 0,-6-2-2833 0 0,2-2-2274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6.241"/>
    </inkml:context>
    <inkml:brush xml:id="br0">
      <inkml:brushProperty name="width" value="0.05" units="cm"/>
      <inkml:brushProperty name="height" value="0.05" units="cm"/>
      <inkml:brushProperty name="color" value="#E71224"/>
    </inkml:brush>
  </inkml:definitions>
  <inkml:trace contextRef="#ctx0" brushRef="#br0">82 1 6448 0 0,'12'6'297'0'0,"-10"-4"694"0"0,0-2-333 0 0,30 3 1570 0 0,-26-6 64 0 0,-2 3-632 0 0,-3 2-1661 0 0,-6 4-93 0 0,-1 0-1 0 0,1 0 1 0 0,-1 0 0 0 0,-1-1-1 0 0,1 1 1 0 0,-1-2 0 0 0,0 1 0 0 0,0-1-1 0 0,0 0 1 0 0,-1 0 0 0 0,1-1-1 0 0,-1 0 1 0 0,-11 3 0 0 0,1-5-14 0 0,1-4 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8.153"/>
    </inkml:context>
    <inkml:brush xml:id="br0">
      <inkml:brushProperty name="width" value="0.05" units="cm"/>
      <inkml:brushProperty name="height" value="0.05" units="cm"/>
      <inkml:brushProperty name="color" value="#E71224"/>
    </inkml:brush>
  </inkml:definitions>
  <inkml:trace contextRef="#ctx0" brushRef="#br0">1298 147 4808 0 0,'0'0'101'0'0,"1"-2"22"0"0,1-2-92 0 0,1-1 0 0 0,-1 1-1 0 0,1 1 1 0 0,0-1 0 0 0,0 0 0 0 0,0 1 0 0 0,4-4 0 0 0,-2 3 58 0 0,-1-1 1 0 0,0 1 0 0 0,0-1 0 0 0,4-7 0 0 0,30-44 2398 0 0,-20 31 1310 0 0,-19 26-3326 0 0,-6 3-258 0 0,1 1-1 0 0,0-1 1 0 0,0 2-1 0 0,0-1 1 0 0,-6 8-1 0 0,-6 5 10 0 0,-303 251 1452 0 0,277-234-1524 0 0,-183 141 466 0 0,-113 77 269 0 0,242-197-869 0 0,27-16-18 0 0,-114 60-376 0 0,181-98 172 0 0,-1 0-1 0 0,1 0 0 0 0,0 0 1 0 0,-1 0-1 0 0,1-1 0 0 0,-1 0 1 0 0,1 0-1 0 0,-9 1 1 0 0,4-2-551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8.699"/>
    </inkml:context>
    <inkml:brush xml:id="br0">
      <inkml:brushProperty name="width" value="0.05" units="cm"/>
      <inkml:brushProperty name="height" value="0.05" units="cm"/>
      <inkml:brushProperty name="color" value="#E71224"/>
    </inkml:brush>
  </inkml:definitions>
  <inkml:trace contextRef="#ctx0" brushRef="#br0">523 45 920 0 0,'8'-3'297'0'0,"3"-2"1457"0"0,-7 4-1138 0 0,1-1 1 0 0,-1 0-1 0 0,0 0 0 0 0,0 0 1 0 0,0 0-1 0 0,0-1 0 0 0,0 0 1 0 0,-1 0-1 0 0,6-5 0 0 0,-1 0 330 0 0,-7 12 977 0 0,-10 17-644 0 0,0-7-1038 0 0,-1 0 0 0 0,0-1-1 0 0,-1 0 1 0 0,-18 16 0 0 0,-10 12 97 0 0,18-17-154 0 0,-96 101 684 0 0,42-49-358 0 0,46-44-271 0 0,-35 28-1 0 0,-4 5-32 0 0,8-8-94 0 0,54-51-95 0 0,0-1 1 0 0,1 1 0 0 0,-8 10-1 0 0,11-13 15 0 0,1-1 1 0 0,-1 1-1 0 0,0 0 1 0 0,1 0-1 0 0,0-1 0 0 0,0 1 1 0 0,0 0-1 0 0,0 0 0 0 0,0 0 1 0 0,0 0-1 0 0,0 4 0 0 0,1-6 120 0 0,10 4 178 0 0,-4-3-251 0 0,0-1 0 0 0,1 0 0 0 0,-1 0-1 0 0,0 0 1 0 0,0 0 0 0 0,0-1 0 0 0,0 0 0 0 0,1-1 0 0 0,-1 1 0 0 0,0-1 0 0 0,8-2 0 0 0,8-4 186 0 0,39-16 1 0 0,-41 15-157 0 0,35-11 1 0 0,-16 7-57 0 0,-28 8-53 0 0,-1 1 0 0 0,1 0 0 0 0,13-2 0 0 0,10-2-292 0 0,-32 7 62 0 0,0-1 0 0 0,1 0 0 0 0,-1 0 0 0 0,0 1 0 0 0,1-1 0 0 0,-1-1 0 0 0,0 1 0 0 0,0 0 0 0 0,2-2 0 0 0,1 0-572 0 0,-3 3 227 0 0,7-11-1223 0 0,-7 9 1600 0 0,4-4-2415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186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06996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85807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51139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2151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40070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06880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52836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57761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91781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91649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93343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ustomXml" Target="../ink/ink3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7.xml"/><Relationship Id="rId26" Type="http://schemas.openxmlformats.org/officeDocument/2006/relationships/customXml" Target="../ink/ink11.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5.xml"/><Relationship Id="rId42" Type="http://schemas.openxmlformats.org/officeDocument/2006/relationships/customXml" Target="../ink/ink19.xml"/><Relationship Id="rId47" Type="http://schemas.openxmlformats.org/officeDocument/2006/relationships/image" Target="../media/image24.png"/><Relationship Id="rId50" Type="http://schemas.openxmlformats.org/officeDocument/2006/relationships/customXml" Target="../ink/ink23.xml"/><Relationship Id="rId55" Type="http://schemas.openxmlformats.org/officeDocument/2006/relationships/image" Target="../media/image28.png"/><Relationship Id="rId63" Type="http://schemas.openxmlformats.org/officeDocument/2006/relationships/image" Target="../media/image32.png"/><Relationship Id="rId68" Type="http://schemas.openxmlformats.org/officeDocument/2006/relationships/customXml" Target="../ink/ink32.xml"/><Relationship Id="rId7" Type="http://schemas.openxmlformats.org/officeDocument/2006/relationships/image" Target="../media/image4.png"/><Relationship Id="rId71" Type="http://schemas.openxmlformats.org/officeDocument/2006/relationships/image" Target="../media/image34.png"/><Relationship Id="rId2" Type="http://schemas.openxmlformats.org/officeDocument/2006/relationships/customXml" Target="../ink/ink1.xml"/><Relationship Id="rId16" Type="http://schemas.openxmlformats.org/officeDocument/2006/relationships/customXml" Target="../ink/ink6.xml"/><Relationship Id="rId29" Type="http://schemas.openxmlformats.org/officeDocument/2006/relationships/image" Target="../media/image15.png"/><Relationship Id="rId1" Type="http://schemas.openxmlformats.org/officeDocument/2006/relationships/slideLayout" Target="../slideLayouts/slideLayout2.xml"/><Relationship Id="rId11" Type="http://schemas.openxmlformats.org/officeDocument/2006/relationships/image" Target="../media/image6.png"/><Relationship Id="rId24" Type="http://schemas.openxmlformats.org/officeDocument/2006/relationships/customXml" Target="../ink/ink10.xml"/><Relationship Id="rId32" Type="http://schemas.openxmlformats.org/officeDocument/2006/relationships/customXml" Target="../ink/ink14.xml"/><Relationship Id="rId37" Type="http://schemas.openxmlformats.org/officeDocument/2006/relationships/image" Target="../media/image19.png"/><Relationship Id="rId40" Type="http://schemas.openxmlformats.org/officeDocument/2006/relationships/customXml" Target="../ink/ink18.xml"/><Relationship Id="rId45" Type="http://schemas.openxmlformats.org/officeDocument/2006/relationships/image" Target="../media/image23.png"/><Relationship Id="rId53" Type="http://schemas.openxmlformats.org/officeDocument/2006/relationships/image" Target="../media/image27.png"/><Relationship Id="rId58" Type="http://schemas.openxmlformats.org/officeDocument/2006/relationships/customXml" Target="../ink/ink27.xml"/><Relationship Id="rId66" Type="http://schemas.openxmlformats.org/officeDocument/2006/relationships/customXml" Target="../ink/ink31.xm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25.png"/><Relationship Id="rId57" Type="http://schemas.openxmlformats.org/officeDocument/2006/relationships/image" Target="../media/image29.png"/><Relationship Id="rId61" Type="http://schemas.openxmlformats.org/officeDocument/2006/relationships/image" Target="../media/image31.png"/><Relationship Id="rId10" Type="http://schemas.openxmlformats.org/officeDocument/2006/relationships/customXml" Target="../ink/ink3.xml"/><Relationship Id="rId19" Type="http://schemas.openxmlformats.org/officeDocument/2006/relationships/image" Target="../media/image10.png"/><Relationship Id="rId31" Type="http://schemas.openxmlformats.org/officeDocument/2006/relationships/image" Target="../media/image16.png"/><Relationship Id="rId44" Type="http://schemas.openxmlformats.org/officeDocument/2006/relationships/customXml" Target="../ink/ink20.xml"/><Relationship Id="rId52" Type="http://schemas.openxmlformats.org/officeDocument/2006/relationships/customXml" Target="../ink/ink24.xml"/><Relationship Id="rId60" Type="http://schemas.openxmlformats.org/officeDocument/2006/relationships/customXml" Target="../ink/ink28.xml"/><Relationship Id="rId65" Type="http://schemas.openxmlformats.org/officeDocument/2006/relationships/image" Target="../media/image33.png"/><Relationship Id="rId73" Type="http://schemas.openxmlformats.org/officeDocument/2006/relationships/image" Target="../media/image35.png"/><Relationship Id="rId9" Type="http://schemas.openxmlformats.org/officeDocument/2006/relationships/image" Target="../media/image5.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4.png"/><Relationship Id="rId30" Type="http://schemas.openxmlformats.org/officeDocument/2006/relationships/customXml" Target="../ink/ink13.xml"/><Relationship Id="rId35" Type="http://schemas.openxmlformats.org/officeDocument/2006/relationships/image" Target="../media/image18.png"/><Relationship Id="rId43" Type="http://schemas.openxmlformats.org/officeDocument/2006/relationships/image" Target="../media/image22.png"/><Relationship Id="rId48" Type="http://schemas.openxmlformats.org/officeDocument/2006/relationships/customXml" Target="../ink/ink22.xml"/><Relationship Id="rId56" Type="http://schemas.openxmlformats.org/officeDocument/2006/relationships/customXml" Target="../ink/ink26.xml"/><Relationship Id="rId64" Type="http://schemas.openxmlformats.org/officeDocument/2006/relationships/customXml" Target="../ink/ink30.xml"/><Relationship Id="rId69" Type="http://schemas.openxmlformats.org/officeDocument/2006/relationships/image" Target="../media/image3.png"/><Relationship Id="rId8" Type="http://schemas.openxmlformats.org/officeDocument/2006/relationships/customXml" Target="../ink/ink2.xml"/><Relationship Id="rId51" Type="http://schemas.openxmlformats.org/officeDocument/2006/relationships/image" Target="../media/image26.png"/><Relationship Id="rId72" Type="http://schemas.openxmlformats.org/officeDocument/2006/relationships/customXml" Target="../ink/ink34.xml"/><Relationship Id="rId12" Type="http://schemas.openxmlformats.org/officeDocument/2006/relationships/customXml" Target="../ink/ink4.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7.xml"/><Relationship Id="rId46" Type="http://schemas.openxmlformats.org/officeDocument/2006/relationships/customXml" Target="../ink/ink21.xml"/><Relationship Id="rId59" Type="http://schemas.openxmlformats.org/officeDocument/2006/relationships/image" Target="../media/image30.png"/><Relationship Id="rId67" Type="http://schemas.openxmlformats.org/officeDocument/2006/relationships/image" Target="../media/image2.png"/><Relationship Id="rId20" Type="http://schemas.openxmlformats.org/officeDocument/2006/relationships/customXml" Target="../ink/ink8.xml"/><Relationship Id="rId41" Type="http://schemas.openxmlformats.org/officeDocument/2006/relationships/image" Target="../media/image21.png"/><Relationship Id="rId54" Type="http://schemas.openxmlformats.org/officeDocument/2006/relationships/customXml" Target="../ink/ink25.xml"/><Relationship Id="rId62" Type="http://schemas.openxmlformats.org/officeDocument/2006/relationships/customXml" Target="../ink/ink29.xml"/><Relationship Id="rId70" Type="http://schemas.openxmlformats.org/officeDocument/2006/relationships/customXml" Target="../ink/ink33.xml"/></Relationships>
</file>

<file path=ppt/slides/_rels/slide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ile d’un avion volant sur des nuages">
            <a:extLst>
              <a:ext uri="{FF2B5EF4-FFF2-40B4-BE49-F238E27FC236}">
                <a16:creationId xmlns:a16="http://schemas.microsoft.com/office/drawing/2014/main" id="{82CFDF61-C2D1-3A8A-A40A-E11F8727FB1E}"/>
              </a:ext>
            </a:extLst>
          </p:cNvPr>
          <p:cNvPicPr>
            <a:picLocks noChangeAspect="1"/>
          </p:cNvPicPr>
          <p:nvPr/>
        </p:nvPicPr>
        <p:blipFill rotWithShape="1">
          <a:blip r:embed="rId2"/>
          <a:srcRect t="15730"/>
          <a:stretch/>
        </p:blipFill>
        <p:spPr>
          <a:xfrm>
            <a:off x="0" y="10"/>
            <a:ext cx="12191980" cy="6857990"/>
          </a:xfrm>
          <a:prstGeom prst="rect">
            <a:avLst/>
          </a:prstGeom>
        </p:spPr>
      </p:pic>
      <p:sp>
        <p:nvSpPr>
          <p:cNvPr id="1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B88DB5-261D-CE90-B745-CF2F51166174}"/>
              </a:ext>
            </a:extLst>
          </p:cNvPr>
          <p:cNvSpPr>
            <a:spLocks noGrp="1"/>
          </p:cNvSpPr>
          <p:nvPr>
            <p:ph type="ctrTitle"/>
          </p:nvPr>
        </p:nvSpPr>
        <p:spPr>
          <a:xfrm>
            <a:off x="1048561" y="1066800"/>
            <a:ext cx="3931320" cy="2267193"/>
          </a:xfrm>
        </p:spPr>
        <p:txBody>
          <a:bodyPr>
            <a:normAutofit/>
          </a:bodyPr>
          <a:lstStyle/>
          <a:p>
            <a:r>
              <a:rPr lang="en-CA" dirty="0"/>
              <a:t>Content Management System</a:t>
            </a:r>
            <a:endParaRPr lang="fr-FR" dirty="0"/>
          </a:p>
        </p:txBody>
      </p:sp>
      <p:sp>
        <p:nvSpPr>
          <p:cNvPr id="3" name="Sous-titre 2">
            <a:extLst>
              <a:ext uri="{FF2B5EF4-FFF2-40B4-BE49-F238E27FC236}">
                <a16:creationId xmlns:a16="http://schemas.microsoft.com/office/drawing/2014/main" id="{E742F833-ACF9-7312-E95C-52582AFB194C}"/>
              </a:ext>
            </a:extLst>
          </p:cNvPr>
          <p:cNvSpPr>
            <a:spLocks noGrp="1"/>
          </p:cNvSpPr>
          <p:nvPr>
            <p:ph type="subTitle" idx="1"/>
          </p:nvPr>
        </p:nvSpPr>
        <p:spPr>
          <a:xfrm>
            <a:off x="1048561" y="4327781"/>
            <a:ext cx="3931321" cy="1033669"/>
          </a:xfrm>
        </p:spPr>
        <p:txBody>
          <a:bodyPr>
            <a:normAutofit/>
          </a:bodyPr>
          <a:lstStyle/>
          <a:p>
            <a:r>
              <a:rPr lang="en-CA" sz="2600" dirty="0"/>
              <a:t>Blog website</a:t>
            </a:r>
          </a:p>
          <a:p>
            <a:r>
              <a:rPr lang="en-CA" sz="1300" dirty="0"/>
              <a:t>Yannick Wong - Daniel </a:t>
            </a:r>
            <a:r>
              <a:rPr lang="en-CA" sz="1300" dirty="0" err="1"/>
              <a:t>Patularu</a:t>
            </a:r>
            <a:r>
              <a:rPr lang="en-CA" sz="1300" dirty="0"/>
              <a:t> - Jordan </a:t>
            </a:r>
            <a:r>
              <a:rPr lang="en-CA" sz="1300" dirty="0" err="1"/>
              <a:t>Paille</a:t>
            </a:r>
            <a:endParaRPr lang="fr-FR" sz="1300" dirty="0"/>
          </a:p>
        </p:txBody>
      </p:sp>
      <p:grpSp>
        <p:nvGrpSpPr>
          <p:cNvPr id="13"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544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C823E-B514-2D40-2B38-66847D026491}"/>
              </a:ext>
            </a:extLst>
          </p:cNvPr>
          <p:cNvSpPr>
            <a:spLocks noGrp="1"/>
          </p:cNvSpPr>
          <p:nvPr>
            <p:ph type="title"/>
          </p:nvPr>
        </p:nvSpPr>
        <p:spPr/>
        <p:txBody>
          <a:bodyPr/>
          <a:lstStyle/>
          <a:p>
            <a:r>
              <a:rPr lang="en-CA" dirty="0"/>
              <a:t>Login</a:t>
            </a:r>
            <a:endParaRPr lang="fr-FR" dirty="0"/>
          </a:p>
        </p:txBody>
      </p:sp>
      <p:pic>
        <p:nvPicPr>
          <p:cNvPr id="4" name="Image 3">
            <a:extLst>
              <a:ext uri="{FF2B5EF4-FFF2-40B4-BE49-F238E27FC236}">
                <a16:creationId xmlns:a16="http://schemas.microsoft.com/office/drawing/2014/main" id="{8BBABECF-6F7C-BB06-7597-EEB3D3525C8E}"/>
              </a:ext>
            </a:extLst>
          </p:cNvPr>
          <p:cNvPicPr>
            <a:picLocks noChangeAspect="1"/>
          </p:cNvPicPr>
          <p:nvPr/>
        </p:nvPicPr>
        <p:blipFill>
          <a:blip r:embed="rId2"/>
          <a:stretch>
            <a:fillRect/>
          </a:stretch>
        </p:blipFill>
        <p:spPr>
          <a:xfrm>
            <a:off x="881863" y="3782709"/>
            <a:ext cx="4706007" cy="2029108"/>
          </a:xfrm>
          <a:prstGeom prst="rect">
            <a:avLst/>
          </a:prstGeom>
        </p:spPr>
      </p:pic>
      <p:pic>
        <p:nvPicPr>
          <p:cNvPr id="7" name="Image 6">
            <a:extLst>
              <a:ext uri="{FF2B5EF4-FFF2-40B4-BE49-F238E27FC236}">
                <a16:creationId xmlns:a16="http://schemas.microsoft.com/office/drawing/2014/main" id="{DD314695-5E31-4197-85AF-08CFDF81301E}"/>
              </a:ext>
            </a:extLst>
          </p:cNvPr>
          <p:cNvPicPr>
            <a:picLocks noChangeAspect="1"/>
          </p:cNvPicPr>
          <p:nvPr/>
        </p:nvPicPr>
        <p:blipFill>
          <a:blip r:embed="rId3"/>
          <a:stretch>
            <a:fillRect/>
          </a:stretch>
        </p:blipFill>
        <p:spPr>
          <a:xfrm>
            <a:off x="5904645" y="3687446"/>
            <a:ext cx="5125165" cy="2124371"/>
          </a:xfrm>
          <a:prstGeom prst="rect">
            <a:avLst/>
          </a:prstGeom>
        </p:spPr>
      </p:pic>
      <p:sp>
        <p:nvSpPr>
          <p:cNvPr id="8" name="ZoneTexte 7">
            <a:extLst>
              <a:ext uri="{FF2B5EF4-FFF2-40B4-BE49-F238E27FC236}">
                <a16:creationId xmlns:a16="http://schemas.microsoft.com/office/drawing/2014/main" id="{FC26731B-45F9-1F1C-91A0-3ACAB1BE9635}"/>
              </a:ext>
            </a:extLst>
          </p:cNvPr>
          <p:cNvSpPr txBox="1"/>
          <p:nvPr/>
        </p:nvSpPr>
        <p:spPr>
          <a:xfrm>
            <a:off x="1168029" y="2856666"/>
            <a:ext cx="3751043" cy="369332"/>
          </a:xfrm>
          <a:prstGeom prst="rect">
            <a:avLst/>
          </a:prstGeom>
          <a:noFill/>
        </p:spPr>
        <p:txBody>
          <a:bodyPr wrap="square" rtlCol="0">
            <a:spAutoFit/>
          </a:bodyPr>
          <a:lstStyle/>
          <a:p>
            <a:r>
              <a:rPr lang="en-CA" dirty="0"/>
              <a:t>Manager</a:t>
            </a:r>
            <a:endParaRPr lang="fr-FR" dirty="0"/>
          </a:p>
        </p:txBody>
      </p:sp>
      <p:sp>
        <p:nvSpPr>
          <p:cNvPr id="9" name="ZoneTexte 8">
            <a:extLst>
              <a:ext uri="{FF2B5EF4-FFF2-40B4-BE49-F238E27FC236}">
                <a16:creationId xmlns:a16="http://schemas.microsoft.com/office/drawing/2014/main" id="{8ABDB5F3-17FD-6CBF-5BA9-94EAD318D7C9}"/>
              </a:ext>
            </a:extLst>
          </p:cNvPr>
          <p:cNvSpPr txBox="1"/>
          <p:nvPr/>
        </p:nvSpPr>
        <p:spPr>
          <a:xfrm>
            <a:off x="6406361" y="2712883"/>
            <a:ext cx="3751043" cy="369332"/>
          </a:xfrm>
          <a:prstGeom prst="rect">
            <a:avLst/>
          </a:prstGeom>
          <a:noFill/>
        </p:spPr>
        <p:txBody>
          <a:bodyPr wrap="square" rtlCol="0">
            <a:spAutoFit/>
          </a:bodyPr>
          <a:lstStyle/>
          <a:p>
            <a:r>
              <a:rPr lang="en-CA" dirty="0"/>
              <a:t>Admin</a:t>
            </a:r>
            <a:endParaRPr lang="fr-FR" dirty="0"/>
          </a:p>
        </p:txBody>
      </p:sp>
    </p:spTree>
    <p:extLst>
      <p:ext uri="{BB962C8B-B14F-4D97-AF65-F5344CB8AC3E}">
        <p14:creationId xmlns:p14="http://schemas.microsoft.com/office/powerpoint/2010/main" val="221445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2009F-6D3B-AFF4-FCFE-D82AA5DDB50A}"/>
              </a:ext>
            </a:extLst>
          </p:cNvPr>
          <p:cNvSpPr>
            <a:spLocks noGrp="1"/>
          </p:cNvSpPr>
          <p:nvPr>
            <p:ph type="title"/>
          </p:nvPr>
        </p:nvSpPr>
        <p:spPr/>
        <p:txBody>
          <a:bodyPr/>
          <a:lstStyle/>
          <a:p>
            <a:r>
              <a:rPr lang="en-CA" dirty="0"/>
              <a:t>Manager</a:t>
            </a:r>
            <a:endParaRPr lang="fr-FR" dirty="0"/>
          </a:p>
        </p:txBody>
      </p:sp>
      <p:pic>
        <p:nvPicPr>
          <p:cNvPr id="5" name="Image 4">
            <a:extLst>
              <a:ext uri="{FF2B5EF4-FFF2-40B4-BE49-F238E27FC236}">
                <a16:creationId xmlns:a16="http://schemas.microsoft.com/office/drawing/2014/main" id="{46861A95-11DB-D10E-7FA7-6288B19EE80E}"/>
              </a:ext>
            </a:extLst>
          </p:cNvPr>
          <p:cNvPicPr>
            <a:picLocks noChangeAspect="1"/>
          </p:cNvPicPr>
          <p:nvPr/>
        </p:nvPicPr>
        <p:blipFill>
          <a:blip r:embed="rId2"/>
          <a:stretch>
            <a:fillRect/>
          </a:stretch>
        </p:blipFill>
        <p:spPr>
          <a:xfrm>
            <a:off x="761255" y="3297662"/>
            <a:ext cx="10669489" cy="543001"/>
          </a:xfrm>
          <a:prstGeom prst="rect">
            <a:avLst/>
          </a:prstGeom>
        </p:spPr>
      </p:pic>
      <p:sp>
        <p:nvSpPr>
          <p:cNvPr id="6" name="Ellipse 5">
            <a:extLst>
              <a:ext uri="{FF2B5EF4-FFF2-40B4-BE49-F238E27FC236}">
                <a16:creationId xmlns:a16="http://schemas.microsoft.com/office/drawing/2014/main" id="{867A97D9-0F82-235D-C9A8-0F8693D72294}"/>
              </a:ext>
            </a:extLst>
          </p:cNvPr>
          <p:cNvSpPr/>
          <p:nvPr/>
        </p:nvSpPr>
        <p:spPr>
          <a:xfrm>
            <a:off x="9498875" y="3443621"/>
            <a:ext cx="864326" cy="251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9447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Encre 3">
                <a:extLst>
                  <a:ext uri="{FF2B5EF4-FFF2-40B4-BE49-F238E27FC236}">
                    <a16:creationId xmlns:a16="http://schemas.microsoft.com/office/drawing/2014/main" id="{B0044828-4296-5FE6-AB94-0D72FCCC4539}"/>
                  </a:ext>
                </a:extLst>
              </p14:cNvPr>
              <p14:cNvContentPartPr/>
              <p14:nvPr/>
            </p14:nvContentPartPr>
            <p14:xfrm>
              <a:off x="4008995" y="3467555"/>
              <a:ext cx="2880" cy="1440"/>
            </p14:xfrm>
          </p:contentPart>
        </mc:Choice>
        <mc:Fallback xmlns="">
          <p:pic>
            <p:nvPicPr>
              <p:cNvPr id="4" name="Encre 3">
                <a:extLst>
                  <a:ext uri="{FF2B5EF4-FFF2-40B4-BE49-F238E27FC236}">
                    <a16:creationId xmlns:a16="http://schemas.microsoft.com/office/drawing/2014/main" id="{B0044828-4296-5FE6-AB94-0D72FCCC4539}"/>
                  </a:ext>
                </a:extLst>
              </p:cNvPr>
              <p:cNvPicPr/>
              <p:nvPr/>
            </p:nvPicPr>
            <p:blipFill>
              <a:blip r:embed="rId3"/>
              <a:stretch>
                <a:fillRect/>
              </a:stretch>
            </p:blipFill>
            <p:spPr>
              <a:xfrm>
                <a:off x="4000355" y="3458555"/>
                <a:ext cx="20520" cy="19080"/>
              </a:xfrm>
              <a:prstGeom prst="rect">
                <a:avLst/>
              </a:prstGeom>
            </p:spPr>
          </p:pic>
        </mc:Fallback>
      </mc:AlternateContent>
      <p:pic>
        <p:nvPicPr>
          <p:cNvPr id="6" name="Image 5">
            <a:extLst>
              <a:ext uri="{FF2B5EF4-FFF2-40B4-BE49-F238E27FC236}">
                <a16:creationId xmlns:a16="http://schemas.microsoft.com/office/drawing/2014/main" id="{E0F1BFE8-A343-D837-7C95-65C2E2DD0AAD}"/>
              </a:ext>
            </a:extLst>
          </p:cNvPr>
          <p:cNvPicPr>
            <a:picLocks noChangeAspect="1"/>
          </p:cNvPicPr>
          <p:nvPr/>
        </p:nvPicPr>
        <p:blipFill>
          <a:blip r:embed="rId4"/>
          <a:stretch>
            <a:fillRect/>
          </a:stretch>
        </p:blipFill>
        <p:spPr>
          <a:xfrm>
            <a:off x="1791345" y="389544"/>
            <a:ext cx="9045770" cy="6038774"/>
          </a:xfrm>
          <a:prstGeom prst="rect">
            <a:avLst/>
          </a:prstGeom>
        </p:spPr>
      </p:pic>
    </p:spTree>
    <p:extLst>
      <p:ext uri="{BB962C8B-B14F-4D97-AF65-F5344CB8AC3E}">
        <p14:creationId xmlns:p14="http://schemas.microsoft.com/office/powerpoint/2010/main" val="90324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134C7-6C0A-8993-AA96-48717281977F}"/>
              </a:ext>
            </a:extLst>
          </p:cNvPr>
          <p:cNvSpPr>
            <a:spLocks noGrp="1"/>
          </p:cNvSpPr>
          <p:nvPr>
            <p:ph type="title"/>
          </p:nvPr>
        </p:nvSpPr>
        <p:spPr/>
        <p:txBody>
          <a:bodyPr/>
          <a:lstStyle/>
          <a:p>
            <a:r>
              <a:rPr lang="en-CA" dirty="0"/>
              <a:t>Admin</a:t>
            </a:r>
            <a:endParaRPr lang="fr-FR" dirty="0"/>
          </a:p>
        </p:txBody>
      </p:sp>
      <p:pic>
        <p:nvPicPr>
          <p:cNvPr id="5" name="Espace réservé du contenu 4">
            <a:extLst>
              <a:ext uri="{FF2B5EF4-FFF2-40B4-BE49-F238E27FC236}">
                <a16:creationId xmlns:a16="http://schemas.microsoft.com/office/drawing/2014/main" id="{1023AFF2-264C-842D-1E10-C3E5340CF272}"/>
              </a:ext>
            </a:extLst>
          </p:cNvPr>
          <p:cNvPicPr>
            <a:picLocks noGrp="1" noChangeAspect="1"/>
          </p:cNvPicPr>
          <p:nvPr>
            <p:ph idx="1"/>
          </p:nvPr>
        </p:nvPicPr>
        <p:blipFill>
          <a:blip r:embed="rId2"/>
          <a:stretch>
            <a:fillRect/>
          </a:stretch>
        </p:blipFill>
        <p:spPr>
          <a:xfrm>
            <a:off x="1073805" y="3351592"/>
            <a:ext cx="10044389" cy="499946"/>
          </a:xfrm>
        </p:spPr>
      </p:pic>
      <p:sp>
        <p:nvSpPr>
          <p:cNvPr id="3" name="Ellipse 2">
            <a:extLst>
              <a:ext uri="{FF2B5EF4-FFF2-40B4-BE49-F238E27FC236}">
                <a16:creationId xmlns:a16="http://schemas.microsoft.com/office/drawing/2014/main" id="{211E8AD5-5A32-8D8F-B693-24E5180DECA1}"/>
              </a:ext>
            </a:extLst>
          </p:cNvPr>
          <p:cNvSpPr/>
          <p:nvPr/>
        </p:nvSpPr>
        <p:spPr>
          <a:xfrm>
            <a:off x="8871857" y="3167743"/>
            <a:ext cx="1322614"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017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EE4076-99E4-42A0-0912-E69DDE635DF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336E350-21E5-5F74-1C22-B91505E9415F}"/>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4B18D47A-4A0A-8B78-6F6B-8C3D521C8232}"/>
              </a:ext>
            </a:extLst>
          </p:cNvPr>
          <p:cNvPicPr>
            <a:picLocks noChangeAspect="1"/>
          </p:cNvPicPr>
          <p:nvPr/>
        </p:nvPicPr>
        <p:blipFill>
          <a:blip r:embed="rId2"/>
          <a:stretch>
            <a:fillRect/>
          </a:stretch>
        </p:blipFill>
        <p:spPr>
          <a:xfrm>
            <a:off x="498231" y="723900"/>
            <a:ext cx="11291762" cy="5402658"/>
          </a:xfrm>
          <a:prstGeom prst="rect">
            <a:avLst/>
          </a:prstGeom>
        </p:spPr>
      </p:pic>
    </p:spTree>
    <p:extLst>
      <p:ext uri="{BB962C8B-B14F-4D97-AF65-F5344CB8AC3E}">
        <p14:creationId xmlns:p14="http://schemas.microsoft.com/office/powerpoint/2010/main" val="59148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41EEEFF6-6BC5-EB57-DAF6-208989BD14C5}"/>
              </a:ext>
            </a:extLst>
          </p:cNvPr>
          <p:cNvPicPr>
            <a:picLocks noChangeAspect="1"/>
          </p:cNvPicPr>
          <p:nvPr/>
        </p:nvPicPr>
        <p:blipFill>
          <a:blip r:embed="rId2"/>
          <a:stretch>
            <a:fillRect/>
          </a:stretch>
        </p:blipFill>
        <p:spPr>
          <a:xfrm>
            <a:off x="2319318" y="364518"/>
            <a:ext cx="7159624" cy="5766727"/>
          </a:xfrm>
          <a:prstGeom prst="rect">
            <a:avLst/>
          </a:prstGeom>
        </p:spPr>
      </p:pic>
      <p:sp>
        <p:nvSpPr>
          <p:cNvPr id="5" name="Ellipse 4">
            <a:extLst>
              <a:ext uri="{FF2B5EF4-FFF2-40B4-BE49-F238E27FC236}">
                <a16:creationId xmlns:a16="http://schemas.microsoft.com/office/drawing/2014/main" id="{CA37D589-E870-1472-1456-B180DE9A8C5F}"/>
              </a:ext>
            </a:extLst>
          </p:cNvPr>
          <p:cNvSpPr/>
          <p:nvPr/>
        </p:nvSpPr>
        <p:spPr>
          <a:xfrm>
            <a:off x="2123803" y="4396360"/>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79D5F39B-162B-FE74-1086-5E7E378851EF}"/>
              </a:ext>
            </a:extLst>
          </p:cNvPr>
          <p:cNvSpPr/>
          <p:nvPr/>
        </p:nvSpPr>
        <p:spPr>
          <a:xfrm>
            <a:off x="4809470" y="5572018"/>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2873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540B1F-6F4B-C87A-8A6A-0CFBDE66116E}"/>
              </a:ext>
            </a:extLst>
          </p:cNvPr>
          <p:cNvSpPr>
            <a:spLocks noGrp="1"/>
          </p:cNvSpPr>
          <p:nvPr>
            <p:ph type="title"/>
          </p:nvPr>
        </p:nvSpPr>
        <p:spPr/>
        <p:txBody>
          <a:bodyPr/>
          <a:lstStyle/>
          <a:p>
            <a:r>
              <a:rPr lang="en-CA" dirty="0"/>
              <a:t>Static pages</a:t>
            </a:r>
            <a:endParaRPr lang="fr-FR" dirty="0"/>
          </a:p>
        </p:txBody>
      </p:sp>
      <p:pic>
        <p:nvPicPr>
          <p:cNvPr id="5" name="Image 4">
            <a:extLst>
              <a:ext uri="{FF2B5EF4-FFF2-40B4-BE49-F238E27FC236}">
                <a16:creationId xmlns:a16="http://schemas.microsoft.com/office/drawing/2014/main" id="{F88E4A91-56FA-F991-20B0-6D7E750C3360}"/>
              </a:ext>
            </a:extLst>
          </p:cNvPr>
          <p:cNvPicPr>
            <a:picLocks noChangeAspect="1"/>
          </p:cNvPicPr>
          <p:nvPr/>
        </p:nvPicPr>
        <p:blipFill>
          <a:blip r:embed="rId2"/>
          <a:stretch>
            <a:fillRect/>
          </a:stretch>
        </p:blipFill>
        <p:spPr>
          <a:xfrm>
            <a:off x="2425972" y="2560443"/>
            <a:ext cx="7340056" cy="2052853"/>
          </a:xfrm>
          <a:prstGeom prst="rect">
            <a:avLst/>
          </a:prstGeom>
        </p:spPr>
      </p:pic>
      <p:sp>
        <p:nvSpPr>
          <p:cNvPr id="4" name="Ellipse 3">
            <a:extLst>
              <a:ext uri="{FF2B5EF4-FFF2-40B4-BE49-F238E27FC236}">
                <a16:creationId xmlns:a16="http://schemas.microsoft.com/office/drawing/2014/main" id="{523819E9-461D-4919-B701-B2450939EF39}"/>
              </a:ext>
            </a:extLst>
          </p:cNvPr>
          <p:cNvSpPr/>
          <p:nvPr/>
        </p:nvSpPr>
        <p:spPr>
          <a:xfrm>
            <a:off x="3228703" y="3106404"/>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122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A46DE-5878-F6F4-7BB8-DB59B5541B9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03632ED-68FA-30FE-91D6-D17095C40970}"/>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D420C03E-E4DD-5ADE-BE65-6687E1DC3519}"/>
              </a:ext>
            </a:extLst>
          </p:cNvPr>
          <p:cNvPicPr>
            <a:picLocks noChangeAspect="1"/>
          </p:cNvPicPr>
          <p:nvPr/>
        </p:nvPicPr>
        <p:blipFill>
          <a:blip r:embed="rId2"/>
          <a:stretch>
            <a:fillRect/>
          </a:stretch>
        </p:blipFill>
        <p:spPr>
          <a:xfrm>
            <a:off x="1004177" y="723900"/>
            <a:ext cx="10183646" cy="5372850"/>
          </a:xfrm>
          <a:prstGeom prst="rect">
            <a:avLst/>
          </a:prstGeom>
        </p:spPr>
      </p:pic>
    </p:spTree>
    <p:extLst>
      <p:ext uri="{BB962C8B-B14F-4D97-AF65-F5344CB8AC3E}">
        <p14:creationId xmlns:p14="http://schemas.microsoft.com/office/powerpoint/2010/main" val="79095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AB537-FF2F-13CB-6D9C-80050E57BEB6}"/>
              </a:ext>
            </a:extLst>
          </p:cNvPr>
          <p:cNvSpPr>
            <a:spLocks noGrp="1"/>
          </p:cNvSpPr>
          <p:nvPr>
            <p:ph type="title"/>
          </p:nvPr>
        </p:nvSpPr>
        <p:spPr/>
        <p:txBody>
          <a:bodyPr/>
          <a:lstStyle/>
          <a:p>
            <a:r>
              <a:rPr lang="fr-FR" dirty="0"/>
              <a:t>Content Management </a:t>
            </a:r>
            <a:r>
              <a:rPr lang="fr-FR" dirty="0" err="1"/>
              <a:t>Specs</a:t>
            </a:r>
            <a:r>
              <a:rPr lang="fr-FR" dirty="0"/>
              <a:t> </a:t>
            </a:r>
          </a:p>
        </p:txBody>
      </p:sp>
      <p:sp>
        <p:nvSpPr>
          <p:cNvPr id="3" name="Espace réservé du contenu 2">
            <a:extLst>
              <a:ext uri="{FF2B5EF4-FFF2-40B4-BE49-F238E27FC236}">
                <a16:creationId xmlns:a16="http://schemas.microsoft.com/office/drawing/2014/main" id="{B83EE3ED-17F1-C04A-EA6E-8A79E4CDE8EE}"/>
              </a:ext>
            </a:extLst>
          </p:cNvPr>
          <p:cNvSpPr>
            <a:spLocks noGrp="1"/>
          </p:cNvSpPr>
          <p:nvPr>
            <p:ph idx="1"/>
          </p:nvPr>
        </p:nvSpPr>
        <p:spPr/>
        <p:txBody>
          <a:bodyPr>
            <a:normAutofit lnSpcReduction="10000"/>
          </a:bodyPr>
          <a:lstStyle/>
          <a:p>
            <a:r>
              <a:rPr lang="en-US" dirty="0"/>
              <a:t>I’m a small company owner that wants to blog to the world to help generate publicity.  My needs are small: </a:t>
            </a:r>
          </a:p>
          <a:p>
            <a:r>
              <a:rPr lang="en-US" dirty="0"/>
              <a:t> Give me a way to display my blog posts to everyone who comes to my site. </a:t>
            </a:r>
          </a:p>
          <a:p>
            <a:r>
              <a:rPr lang="en-US" dirty="0"/>
              <a:t> Give me a way to enter my blog posts so that only I can add them. </a:t>
            </a:r>
          </a:p>
          <a:p>
            <a:r>
              <a:rPr lang="en-US" dirty="0"/>
              <a:t>Now, I don’t want to have to write HTML in my blog posts.  Could you give me a way to write my posts in an editor like Word?  I hear there’s something called </a:t>
            </a:r>
            <a:r>
              <a:rPr lang="en-US" dirty="0" err="1"/>
              <a:t>TinyMCE</a:t>
            </a:r>
            <a:r>
              <a:rPr lang="en-US" dirty="0"/>
              <a:t>.  Can you hook me up? </a:t>
            </a:r>
          </a:p>
          <a:p>
            <a:r>
              <a:rPr lang="en-US" dirty="0"/>
              <a:t> What would be nice…  I need to categorize my blog posts.  And since this is a #hashtag #crazy #world, I probably should have some way to tag my posts with multiple tags as well. ----  I need a way to add static pages.  Again, I want the world to view the pages, but only I can write these pages.  Remember, I don’t like writing straight HTML at the end of the day, so if you can hook me up with an editor that lets me write rich text and post images, that would be awesome. </a:t>
            </a:r>
            <a:endParaRPr lang="fr-FR" dirty="0"/>
          </a:p>
        </p:txBody>
      </p:sp>
      <p:sp>
        <p:nvSpPr>
          <p:cNvPr id="12" name="Ellipse 11">
            <a:extLst>
              <a:ext uri="{FF2B5EF4-FFF2-40B4-BE49-F238E27FC236}">
                <a16:creationId xmlns:a16="http://schemas.microsoft.com/office/drawing/2014/main" id="{2A81058C-9CD4-F81F-0078-5766440678FB}"/>
              </a:ext>
            </a:extLst>
          </p:cNvPr>
          <p:cNvSpPr/>
          <p:nvPr/>
        </p:nvSpPr>
        <p:spPr>
          <a:xfrm>
            <a:off x="4175760" y="2012389"/>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6CE8EA82-22DE-0994-0D89-1B7E45805118}"/>
              </a:ext>
            </a:extLst>
          </p:cNvPr>
          <p:cNvSpPr/>
          <p:nvPr/>
        </p:nvSpPr>
        <p:spPr>
          <a:xfrm>
            <a:off x="7699826" y="2022299"/>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8A76F892-FF7C-8E6E-A8F3-8203411C453D}"/>
              </a:ext>
            </a:extLst>
          </p:cNvPr>
          <p:cNvSpPr/>
          <p:nvPr/>
        </p:nvSpPr>
        <p:spPr>
          <a:xfrm>
            <a:off x="7040880" y="3931920"/>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5" name="Groupe 24">
            <a:extLst>
              <a:ext uri="{FF2B5EF4-FFF2-40B4-BE49-F238E27FC236}">
                <a16:creationId xmlns:a16="http://schemas.microsoft.com/office/drawing/2014/main" id="{56B4A146-24DE-28A3-BE84-FCEFEAA75152}"/>
              </a:ext>
            </a:extLst>
          </p:cNvPr>
          <p:cNvGrpSpPr/>
          <p:nvPr/>
        </p:nvGrpSpPr>
        <p:grpSpPr>
          <a:xfrm>
            <a:off x="9718294" y="814354"/>
            <a:ext cx="1288080" cy="1151280"/>
            <a:chOff x="9718294" y="814354"/>
            <a:chExt cx="1288080" cy="1151280"/>
          </a:xfrm>
        </p:grpSpPr>
        <mc:AlternateContent xmlns:mc="http://schemas.openxmlformats.org/markup-compatibility/2006" xmlns:p14="http://schemas.microsoft.com/office/powerpoint/2010/main">
          <mc:Choice Requires="p14">
            <p:contentPart p14:bwMode="auto" r:id="rId2">
              <p14:nvContentPartPr>
                <p14:cNvPr id="18" name="Encre 17">
                  <a:extLst>
                    <a:ext uri="{FF2B5EF4-FFF2-40B4-BE49-F238E27FC236}">
                      <a16:creationId xmlns:a16="http://schemas.microsoft.com/office/drawing/2014/main" id="{A69416E8-1041-5E08-3F88-F213F34D582F}"/>
                    </a:ext>
                  </a:extLst>
                </p14:cNvPr>
                <p14:cNvContentPartPr/>
                <p14:nvPr/>
              </p14:nvContentPartPr>
              <p14:xfrm>
                <a:off x="9769054" y="1566394"/>
                <a:ext cx="261000" cy="302400"/>
              </p14:xfrm>
            </p:contentPart>
          </mc:Choice>
          <mc:Fallback xmlns="">
            <p:pic>
              <p:nvPicPr>
                <p:cNvPr id="18" name="Encre 17">
                  <a:extLst>
                    <a:ext uri="{FF2B5EF4-FFF2-40B4-BE49-F238E27FC236}">
                      <a16:creationId xmlns:a16="http://schemas.microsoft.com/office/drawing/2014/main" id="{A69416E8-1041-5E08-3F88-F213F34D582F}"/>
                    </a:ext>
                  </a:extLst>
                </p:cNvPr>
                <p:cNvPicPr/>
                <p:nvPr/>
              </p:nvPicPr>
              <p:blipFill>
                <a:blip r:embed="rId7"/>
                <a:stretch>
                  <a:fillRect/>
                </a:stretch>
              </p:blipFill>
              <p:spPr>
                <a:xfrm>
                  <a:off x="9760414" y="1557394"/>
                  <a:ext cx="2786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Encre 18">
                  <a:extLst>
                    <a:ext uri="{FF2B5EF4-FFF2-40B4-BE49-F238E27FC236}">
                      <a16:creationId xmlns:a16="http://schemas.microsoft.com/office/drawing/2014/main" id="{30550D98-E39C-FE37-39C4-260347282361}"/>
                    </a:ext>
                  </a:extLst>
                </p14:cNvPr>
                <p14:cNvContentPartPr/>
                <p14:nvPr/>
              </p14:nvContentPartPr>
              <p14:xfrm>
                <a:off x="9718294" y="1694554"/>
                <a:ext cx="105840" cy="271080"/>
              </p14:xfrm>
            </p:contentPart>
          </mc:Choice>
          <mc:Fallback xmlns="">
            <p:pic>
              <p:nvPicPr>
                <p:cNvPr id="19" name="Encre 18">
                  <a:extLst>
                    <a:ext uri="{FF2B5EF4-FFF2-40B4-BE49-F238E27FC236}">
                      <a16:creationId xmlns:a16="http://schemas.microsoft.com/office/drawing/2014/main" id="{30550D98-E39C-FE37-39C4-260347282361}"/>
                    </a:ext>
                  </a:extLst>
                </p:cNvPr>
                <p:cNvPicPr/>
                <p:nvPr/>
              </p:nvPicPr>
              <p:blipFill>
                <a:blip r:embed="rId9"/>
                <a:stretch>
                  <a:fillRect/>
                </a:stretch>
              </p:blipFill>
              <p:spPr>
                <a:xfrm>
                  <a:off x="9709294" y="1685914"/>
                  <a:ext cx="12348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Encre 19">
                  <a:extLst>
                    <a:ext uri="{FF2B5EF4-FFF2-40B4-BE49-F238E27FC236}">
                      <a16:creationId xmlns:a16="http://schemas.microsoft.com/office/drawing/2014/main" id="{A45D6FBB-976D-5DBF-16F4-96D43EC2F014}"/>
                    </a:ext>
                  </a:extLst>
                </p14:cNvPr>
                <p14:cNvContentPartPr/>
                <p14:nvPr/>
              </p14:nvContentPartPr>
              <p14:xfrm>
                <a:off x="10018894" y="1144474"/>
                <a:ext cx="246960" cy="290520"/>
              </p14:xfrm>
            </p:contentPart>
          </mc:Choice>
          <mc:Fallback xmlns="">
            <p:pic>
              <p:nvPicPr>
                <p:cNvPr id="20" name="Encre 19">
                  <a:extLst>
                    <a:ext uri="{FF2B5EF4-FFF2-40B4-BE49-F238E27FC236}">
                      <a16:creationId xmlns:a16="http://schemas.microsoft.com/office/drawing/2014/main" id="{A45D6FBB-976D-5DBF-16F4-96D43EC2F014}"/>
                    </a:ext>
                  </a:extLst>
                </p:cNvPr>
                <p:cNvPicPr/>
                <p:nvPr/>
              </p:nvPicPr>
              <p:blipFill>
                <a:blip r:embed="rId11"/>
                <a:stretch>
                  <a:fillRect/>
                </a:stretch>
              </p:blipFill>
              <p:spPr>
                <a:xfrm>
                  <a:off x="10010254" y="1135474"/>
                  <a:ext cx="2646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Encre 20">
                  <a:extLst>
                    <a:ext uri="{FF2B5EF4-FFF2-40B4-BE49-F238E27FC236}">
                      <a16:creationId xmlns:a16="http://schemas.microsoft.com/office/drawing/2014/main" id="{97781DA6-4515-C733-CFFD-84144B44A1FC}"/>
                    </a:ext>
                  </a:extLst>
                </p14:cNvPr>
                <p14:cNvContentPartPr/>
                <p14:nvPr/>
              </p14:nvContentPartPr>
              <p14:xfrm>
                <a:off x="10279174" y="948274"/>
                <a:ext cx="290520" cy="541440"/>
              </p14:xfrm>
            </p:contentPart>
          </mc:Choice>
          <mc:Fallback xmlns="">
            <p:pic>
              <p:nvPicPr>
                <p:cNvPr id="21" name="Encre 20">
                  <a:extLst>
                    <a:ext uri="{FF2B5EF4-FFF2-40B4-BE49-F238E27FC236}">
                      <a16:creationId xmlns:a16="http://schemas.microsoft.com/office/drawing/2014/main" id="{97781DA6-4515-C733-CFFD-84144B44A1FC}"/>
                    </a:ext>
                  </a:extLst>
                </p:cNvPr>
                <p:cNvPicPr/>
                <p:nvPr/>
              </p:nvPicPr>
              <p:blipFill>
                <a:blip r:embed="rId13"/>
                <a:stretch>
                  <a:fillRect/>
                </a:stretch>
              </p:blipFill>
              <p:spPr>
                <a:xfrm>
                  <a:off x="10270534" y="939634"/>
                  <a:ext cx="30816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Encre 21">
                  <a:extLst>
                    <a:ext uri="{FF2B5EF4-FFF2-40B4-BE49-F238E27FC236}">
                      <a16:creationId xmlns:a16="http://schemas.microsoft.com/office/drawing/2014/main" id="{86E4F0D5-256A-DB75-F291-24F4ECACB060}"/>
                    </a:ext>
                  </a:extLst>
                </p14:cNvPr>
                <p14:cNvContentPartPr/>
                <p14:nvPr/>
              </p14:nvContentPartPr>
              <p14:xfrm>
                <a:off x="10589494" y="1191994"/>
                <a:ext cx="163440" cy="612360"/>
              </p14:xfrm>
            </p:contentPart>
          </mc:Choice>
          <mc:Fallback xmlns="">
            <p:pic>
              <p:nvPicPr>
                <p:cNvPr id="22" name="Encre 21">
                  <a:extLst>
                    <a:ext uri="{FF2B5EF4-FFF2-40B4-BE49-F238E27FC236}">
                      <a16:creationId xmlns:a16="http://schemas.microsoft.com/office/drawing/2014/main" id="{86E4F0D5-256A-DB75-F291-24F4ECACB060}"/>
                    </a:ext>
                  </a:extLst>
                </p:cNvPr>
                <p:cNvPicPr/>
                <p:nvPr/>
              </p:nvPicPr>
              <p:blipFill>
                <a:blip r:embed="rId15"/>
                <a:stretch>
                  <a:fillRect/>
                </a:stretch>
              </p:blipFill>
              <p:spPr>
                <a:xfrm>
                  <a:off x="10580494" y="1183354"/>
                  <a:ext cx="18108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Encre 22">
                  <a:extLst>
                    <a:ext uri="{FF2B5EF4-FFF2-40B4-BE49-F238E27FC236}">
                      <a16:creationId xmlns:a16="http://schemas.microsoft.com/office/drawing/2014/main" id="{BA28101D-1509-F588-9D6A-92E7FEAD98F4}"/>
                    </a:ext>
                  </a:extLst>
                </p14:cNvPr>
                <p14:cNvContentPartPr/>
                <p14:nvPr/>
              </p14:nvContentPartPr>
              <p14:xfrm>
                <a:off x="10786414" y="814354"/>
                <a:ext cx="203760" cy="353880"/>
              </p14:xfrm>
            </p:contentPart>
          </mc:Choice>
          <mc:Fallback xmlns="">
            <p:pic>
              <p:nvPicPr>
                <p:cNvPr id="23" name="Encre 22">
                  <a:extLst>
                    <a:ext uri="{FF2B5EF4-FFF2-40B4-BE49-F238E27FC236}">
                      <a16:creationId xmlns:a16="http://schemas.microsoft.com/office/drawing/2014/main" id="{BA28101D-1509-F588-9D6A-92E7FEAD98F4}"/>
                    </a:ext>
                  </a:extLst>
                </p:cNvPr>
                <p:cNvPicPr/>
                <p:nvPr/>
              </p:nvPicPr>
              <p:blipFill>
                <a:blip r:embed="rId17"/>
                <a:stretch>
                  <a:fillRect/>
                </a:stretch>
              </p:blipFill>
              <p:spPr>
                <a:xfrm>
                  <a:off x="10777774" y="805354"/>
                  <a:ext cx="22140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Encre 23">
                  <a:extLst>
                    <a:ext uri="{FF2B5EF4-FFF2-40B4-BE49-F238E27FC236}">
                      <a16:creationId xmlns:a16="http://schemas.microsoft.com/office/drawing/2014/main" id="{C0BB1A58-04FF-6650-9BEA-25D57A1B7C30}"/>
                    </a:ext>
                  </a:extLst>
                </p14:cNvPr>
                <p14:cNvContentPartPr/>
                <p14:nvPr/>
              </p14:nvContentPartPr>
              <p14:xfrm>
                <a:off x="10955614" y="1392514"/>
                <a:ext cx="50760" cy="28800"/>
              </p14:xfrm>
            </p:contentPart>
          </mc:Choice>
          <mc:Fallback xmlns="">
            <p:pic>
              <p:nvPicPr>
                <p:cNvPr id="24" name="Encre 23">
                  <a:extLst>
                    <a:ext uri="{FF2B5EF4-FFF2-40B4-BE49-F238E27FC236}">
                      <a16:creationId xmlns:a16="http://schemas.microsoft.com/office/drawing/2014/main" id="{C0BB1A58-04FF-6650-9BEA-25D57A1B7C30}"/>
                    </a:ext>
                  </a:extLst>
                </p:cNvPr>
                <p:cNvPicPr/>
                <p:nvPr/>
              </p:nvPicPr>
              <p:blipFill>
                <a:blip r:embed="rId19"/>
                <a:stretch>
                  <a:fillRect/>
                </a:stretch>
              </p:blipFill>
              <p:spPr>
                <a:xfrm>
                  <a:off x="10946974" y="1383874"/>
                  <a:ext cx="68400" cy="46440"/>
                </a:xfrm>
                <a:prstGeom prst="rect">
                  <a:avLst/>
                </a:prstGeom>
              </p:spPr>
            </p:pic>
          </mc:Fallback>
        </mc:AlternateContent>
      </p:grpSp>
      <p:grpSp>
        <p:nvGrpSpPr>
          <p:cNvPr id="36" name="Groupe 35">
            <a:extLst>
              <a:ext uri="{FF2B5EF4-FFF2-40B4-BE49-F238E27FC236}">
                <a16:creationId xmlns:a16="http://schemas.microsoft.com/office/drawing/2014/main" id="{CFB26B23-F6F2-8853-2C5A-5A426D060555}"/>
              </a:ext>
            </a:extLst>
          </p:cNvPr>
          <p:cNvGrpSpPr/>
          <p:nvPr/>
        </p:nvGrpSpPr>
        <p:grpSpPr>
          <a:xfrm>
            <a:off x="8895694" y="3029074"/>
            <a:ext cx="1693800" cy="872640"/>
            <a:chOff x="8895694" y="3029074"/>
            <a:chExt cx="1693800" cy="872640"/>
          </a:xfrm>
        </p:grpSpPr>
        <mc:AlternateContent xmlns:mc="http://schemas.openxmlformats.org/markup-compatibility/2006" xmlns:p14="http://schemas.microsoft.com/office/powerpoint/2010/main">
          <mc:Choice Requires="p14">
            <p:contentPart p14:bwMode="auto" r:id="rId20">
              <p14:nvContentPartPr>
                <p14:cNvPr id="26" name="Encre 25">
                  <a:extLst>
                    <a:ext uri="{FF2B5EF4-FFF2-40B4-BE49-F238E27FC236}">
                      <a16:creationId xmlns:a16="http://schemas.microsoft.com/office/drawing/2014/main" id="{A967B52D-4257-D618-DCDD-6E148D30B6BE}"/>
                    </a:ext>
                  </a:extLst>
                </p14:cNvPr>
                <p14:cNvContentPartPr/>
                <p14:nvPr/>
              </p14:nvContentPartPr>
              <p14:xfrm>
                <a:off x="9042934" y="3445234"/>
                <a:ext cx="506520" cy="360360"/>
              </p14:xfrm>
            </p:contentPart>
          </mc:Choice>
          <mc:Fallback xmlns="">
            <p:pic>
              <p:nvPicPr>
                <p:cNvPr id="26" name="Encre 25">
                  <a:extLst>
                    <a:ext uri="{FF2B5EF4-FFF2-40B4-BE49-F238E27FC236}">
                      <a16:creationId xmlns:a16="http://schemas.microsoft.com/office/drawing/2014/main" id="{A967B52D-4257-D618-DCDD-6E148D30B6BE}"/>
                    </a:ext>
                  </a:extLst>
                </p:cNvPr>
                <p:cNvPicPr/>
                <p:nvPr/>
              </p:nvPicPr>
              <p:blipFill>
                <a:blip r:embed="rId21"/>
                <a:stretch>
                  <a:fillRect/>
                </a:stretch>
              </p:blipFill>
              <p:spPr>
                <a:xfrm>
                  <a:off x="9034294" y="3436234"/>
                  <a:ext cx="5241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Encre 26">
                  <a:extLst>
                    <a:ext uri="{FF2B5EF4-FFF2-40B4-BE49-F238E27FC236}">
                      <a16:creationId xmlns:a16="http://schemas.microsoft.com/office/drawing/2014/main" id="{B3EC6DA1-EBE8-37CE-587C-A33B2AAAF13E}"/>
                    </a:ext>
                  </a:extLst>
                </p14:cNvPr>
                <p14:cNvContentPartPr/>
                <p14:nvPr/>
              </p14:nvContentPartPr>
              <p14:xfrm>
                <a:off x="8895694" y="3659434"/>
                <a:ext cx="214560" cy="242280"/>
              </p14:xfrm>
            </p:contentPart>
          </mc:Choice>
          <mc:Fallback xmlns="">
            <p:pic>
              <p:nvPicPr>
                <p:cNvPr id="27" name="Encre 26">
                  <a:extLst>
                    <a:ext uri="{FF2B5EF4-FFF2-40B4-BE49-F238E27FC236}">
                      <a16:creationId xmlns:a16="http://schemas.microsoft.com/office/drawing/2014/main" id="{B3EC6DA1-EBE8-37CE-587C-A33B2AAAF13E}"/>
                    </a:ext>
                  </a:extLst>
                </p:cNvPr>
                <p:cNvPicPr/>
                <p:nvPr/>
              </p:nvPicPr>
              <p:blipFill>
                <a:blip r:embed="rId23"/>
                <a:stretch>
                  <a:fillRect/>
                </a:stretch>
              </p:blipFill>
              <p:spPr>
                <a:xfrm>
                  <a:off x="8886694" y="3650794"/>
                  <a:ext cx="2322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Encre 27">
                  <a:extLst>
                    <a:ext uri="{FF2B5EF4-FFF2-40B4-BE49-F238E27FC236}">
                      <a16:creationId xmlns:a16="http://schemas.microsoft.com/office/drawing/2014/main" id="{0D368799-EF57-A752-69FD-1940B529E9F4}"/>
                    </a:ext>
                  </a:extLst>
                </p14:cNvPr>
                <p14:cNvContentPartPr/>
                <p14:nvPr/>
              </p14:nvContentPartPr>
              <p14:xfrm>
                <a:off x="9744574" y="3193954"/>
                <a:ext cx="18720" cy="372960"/>
              </p14:xfrm>
            </p:contentPart>
          </mc:Choice>
          <mc:Fallback xmlns="">
            <p:pic>
              <p:nvPicPr>
                <p:cNvPr id="28" name="Encre 27">
                  <a:extLst>
                    <a:ext uri="{FF2B5EF4-FFF2-40B4-BE49-F238E27FC236}">
                      <a16:creationId xmlns:a16="http://schemas.microsoft.com/office/drawing/2014/main" id="{0D368799-EF57-A752-69FD-1940B529E9F4}"/>
                    </a:ext>
                  </a:extLst>
                </p:cNvPr>
                <p:cNvPicPr/>
                <p:nvPr/>
              </p:nvPicPr>
              <p:blipFill>
                <a:blip r:embed="rId25"/>
                <a:stretch>
                  <a:fillRect/>
                </a:stretch>
              </p:blipFill>
              <p:spPr>
                <a:xfrm>
                  <a:off x="9735574" y="3185314"/>
                  <a:ext cx="3636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Encre 28">
                  <a:extLst>
                    <a:ext uri="{FF2B5EF4-FFF2-40B4-BE49-F238E27FC236}">
                      <a16:creationId xmlns:a16="http://schemas.microsoft.com/office/drawing/2014/main" id="{65807F4B-A6AC-E00E-6E28-8260E6CDDA86}"/>
                    </a:ext>
                  </a:extLst>
                </p14:cNvPr>
                <p14:cNvContentPartPr/>
                <p14:nvPr/>
              </p14:nvContentPartPr>
              <p14:xfrm>
                <a:off x="9845014" y="3179554"/>
                <a:ext cx="23400" cy="383760"/>
              </p14:xfrm>
            </p:contentPart>
          </mc:Choice>
          <mc:Fallback xmlns="">
            <p:pic>
              <p:nvPicPr>
                <p:cNvPr id="29" name="Encre 28">
                  <a:extLst>
                    <a:ext uri="{FF2B5EF4-FFF2-40B4-BE49-F238E27FC236}">
                      <a16:creationId xmlns:a16="http://schemas.microsoft.com/office/drawing/2014/main" id="{65807F4B-A6AC-E00E-6E28-8260E6CDDA86}"/>
                    </a:ext>
                  </a:extLst>
                </p:cNvPr>
                <p:cNvPicPr/>
                <p:nvPr/>
              </p:nvPicPr>
              <p:blipFill>
                <a:blip r:embed="rId27"/>
                <a:stretch>
                  <a:fillRect/>
                </a:stretch>
              </p:blipFill>
              <p:spPr>
                <a:xfrm>
                  <a:off x="9836374" y="3170554"/>
                  <a:ext cx="4104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Encre 29">
                  <a:extLst>
                    <a:ext uri="{FF2B5EF4-FFF2-40B4-BE49-F238E27FC236}">
                      <a16:creationId xmlns:a16="http://schemas.microsoft.com/office/drawing/2014/main" id="{6E88536E-4072-36FD-A883-0A445AA126BE}"/>
                    </a:ext>
                  </a:extLst>
                </p14:cNvPr>
                <p14:cNvContentPartPr/>
                <p14:nvPr/>
              </p14:nvContentPartPr>
              <p14:xfrm>
                <a:off x="9739534" y="3385114"/>
                <a:ext cx="169560" cy="86760"/>
              </p14:xfrm>
            </p:contentPart>
          </mc:Choice>
          <mc:Fallback xmlns="">
            <p:pic>
              <p:nvPicPr>
                <p:cNvPr id="30" name="Encre 29">
                  <a:extLst>
                    <a:ext uri="{FF2B5EF4-FFF2-40B4-BE49-F238E27FC236}">
                      <a16:creationId xmlns:a16="http://schemas.microsoft.com/office/drawing/2014/main" id="{6E88536E-4072-36FD-A883-0A445AA126BE}"/>
                    </a:ext>
                  </a:extLst>
                </p:cNvPr>
                <p:cNvPicPr/>
                <p:nvPr/>
              </p:nvPicPr>
              <p:blipFill>
                <a:blip r:embed="rId29"/>
                <a:stretch>
                  <a:fillRect/>
                </a:stretch>
              </p:blipFill>
              <p:spPr>
                <a:xfrm>
                  <a:off x="9730534" y="3376114"/>
                  <a:ext cx="1872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Encre 30">
                  <a:extLst>
                    <a:ext uri="{FF2B5EF4-FFF2-40B4-BE49-F238E27FC236}">
                      <a16:creationId xmlns:a16="http://schemas.microsoft.com/office/drawing/2014/main" id="{3C6F08F8-82E4-BF15-B190-DF96DEED9875}"/>
                    </a:ext>
                  </a:extLst>
                </p14:cNvPr>
                <p14:cNvContentPartPr/>
                <p14:nvPr/>
              </p14:nvContentPartPr>
              <p14:xfrm>
                <a:off x="9920974" y="3403834"/>
                <a:ext cx="130680" cy="114840"/>
              </p14:xfrm>
            </p:contentPart>
          </mc:Choice>
          <mc:Fallback xmlns="">
            <p:pic>
              <p:nvPicPr>
                <p:cNvPr id="31" name="Encre 30">
                  <a:extLst>
                    <a:ext uri="{FF2B5EF4-FFF2-40B4-BE49-F238E27FC236}">
                      <a16:creationId xmlns:a16="http://schemas.microsoft.com/office/drawing/2014/main" id="{3C6F08F8-82E4-BF15-B190-DF96DEED9875}"/>
                    </a:ext>
                  </a:extLst>
                </p:cNvPr>
                <p:cNvPicPr/>
                <p:nvPr/>
              </p:nvPicPr>
              <p:blipFill>
                <a:blip r:embed="rId31"/>
                <a:stretch>
                  <a:fillRect/>
                </a:stretch>
              </p:blipFill>
              <p:spPr>
                <a:xfrm>
                  <a:off x="9912334" y="3395194"/>
                  <a:ext cx="148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Encre 31">
                  <a:extLst>
                    <a:ext uri="{FF2B5EF4-FFF2-40B4-BE49-F238E27FC236}">
                      <a16:creationId xmlns:a16="http://schemas.microsoft.com/office/drawing/2014/main" id="{141E4888-73FA-578D-4D4B-519E3FCA8485}"/>
                    </a:ext>
                  </a:extLst>
                </p14:cNvPr>
                <p14:cNvContentPartPr/>
                <p14:nvPr/>
              </p14:nvContentPartPr>
              <p14:xfrm>
                <a:off x="10125814" y="3336154"/>
                <a:ext cx="175680" cy="175680"/>
              </p14:xfrm>
            </p:contentPart>
          </mc:Choice>
          <mc:Fallback xmlns="">
            <p:pic>
              <p:nvPicPr>
                <p:cNvPr id="32" name="Encre 31">
                  <a:extLst>
                    <a:ext uri="{FF2B5EF4-FFF2-40B4-BE49-F238E27FC236}">
                      <a16:creationId xmlns:a16="http://schemas.microsoft.com/office/drawing/2014/main" id="{141E4888-73FA-578D-4D4B-519E3FCA8485}"/>
                    </a:ext>
                  </a:extLst>
                </p:cNvPr>
                <p:cNvPicPr/>
                <p:nvPr/>
              </p:nvPicPr>
              <p:blipFill>
                <a:blip r:embed="rId33"/>
                <a:stretch>
                  <a:fillRect/>
                </a:stretch>
              </p:blipFill>
              <p:spPr>
                <a:xfrm>
                  <a:off x="10116814" y="3327514"/>
                  <a:ext cx="1933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Encre 33">
                  <a:extLst>
                    <a:ext uri="{FF2B5EF4-FFF2-40B4-BE49-F238E27FC236}">
                      <a16:creationId xmlns:a16="http://schemas.microsoft.com/office/drawing/2014/main" id="{ECE43D7A-7EC3-3000-7DE0-91A5682E6455}"/>
                    </a:ext>
                  </a:extLst>
                </p14:cNvPr>
                <p14:cNvContentPartPr/>
                <p14:nvPr/>
              </p14:nvContentPartPr>
              <p14:xfrm>
                <a:off x="10443694" y="3029074"/>
                <a:ext cx="124560" cy="205560"/>
              </p14:xfrm>
            </p:contentPart>
          </mc:Choice>
          <mc:Fallback xmlns="">
            <p:pic>
              <p:nvPicPr>
                <p:cNvPr id="34" name="Encre 33">
                  <a:extLst>
                    <a:ext uri="{FF2B5EF4-FFF2-40B4-BE49-F238E27FC236}">
                      <a16:creationId xmlns:a16="http://schemas.microsoft.com/office/drawing/2014/main" id="{ECE43D7A-7EC3-3000-7DE0-91A5682E6455}"/>
                    </a:ext>
                  </a:extLst>
                </p:cNvPr>
                <p:cNvPicPr/>
                <p:nvPr/>
              </p:nvPicPr>
              <p:blipFill>
                <a:blip r:embed="rId35"/>
                <a:stretch>
                  <a:fillRect/>
                </a:stretch>
              </p:blipFill>
              <p:spPr>
                <a:xfrm>
                  <a:off x="10435054" y="3020434"/>
                  <a:ext cx="1422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Encre 34">
                  <a:extLst>
                    <a:ext uri="{FF2B5EF4-FFF2-40B4-BE49-F238E27FC236}">
                      <a16:creationId xmlns:a16="http://schemas.microsoft.com/office/drawing/2014/main" id="{92E29122-61D4-0640-BDD2-D8B5C74C0B65}"/>
                    </a:ext>
                  </a:extLst>
                </p14:cNvPr>
                <p14:cNvContentPartPr/>
                <p14:nvPr/>
              </p14:nvContentPartPr>
              <p14:xfrm>
                <a:off x="10559974" y="3438394"/>
                <a:ext cx="29520" cy="34920"/>
              </p14:xfrm>
            </p:contentPart>
          </mc:Choice>
          <mc:Fallback xmlns="">
            <p:pic>
              <p:nvPicPr>
                <p:cNvPr id="35" name="Encre 34">
                  <a:extLst>
                    <a:ext uri="{FF2B5EF4-FFF2-40B4-BE49-F238E27FC236}">
                      <a16:creationId xmlns:a16="http://schemas.microsoft.com/office/drawing/2014/main" id="{92E29122-61D4-0640-BDD2-D8B5C74C0B65}"/>
                    </a:ext>
                  </a:extLst>
                </p:cNvPr>
                <p:cNvPicPr/>
                <p:nvPr/>
              </p:nvPicPr>
              <p:blipFill>
                <a:blip r:embed="rId37"/>
                <a:stretch>
                  <a:fillRect/>
                </a:stretch>
              </p:blipFill>
              <p:spPr>
                <a:xfrm>
                  <a:off x="10551334" y="3429394"/>
                  <a:ext cx="47160" cy="52560"/>
                </a:xfrm>
                <a:prstGeom prst="rect">
                  <a:avLst/>
                </a:prstGeom>
              </p:spPr>
            </p:pic>
          </mc:Fallback>
        </mc:AlternateContent>
      </p:grpSp>
      <p:sp>
        <p:nvSpPr>
          <p:cNvPr id="39" name="Ellipse 38">
            <a:extLst>
              <a:ext uri="{FF2B5EF4-FFF2-40B4-BE49-F238E27FC236}">
                <a16:creationId xmlns:a16="http://schemas.microsoft.com/office/drawing/2014/main" id="{709811BD-7ADA-86D6-CB79-4A546E8C99B2}"/>
              </a:ext>
            </a:extLst>
          </p:cNvPr>
          <p:cNvSpPr/>
          <p:nvPr/>
        </p:nvSpPr>
        <p:spPr>
          <a:xfrm>
            <a:off x="1203248" y="1965634"/>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9" name="Groupe 48">
            <a:extLst>
              <a:ext uri="{FF2B5EF4-FFF2-40B4-BE49-F238E27FC236}">
                <a16:creationId xmlns:a16="http://schemas.microsoft.com/office/drawing/2014/main" id="{A2EE7279-BD34-EE11-35B1-497F406C26D2}"/>
              </a:ext>
            </a:extLst>
          </p:cNvPr>
          <p:cNvGrpSpPr/>
          <p:nvPr/>
        </p:nvGrpSpPr>
        <p:grpSpPr>
          <a:xfrm>
            <a:off x="884974" y="588634"/>
            <a:ext cx="945000" cy="1667880"/>
            <a:chOff x="884974" y="588634"/>
            <a:chExt cx="945000" cy="1667880"/>
          </a:xfrm>
        </p:grpSpPr>
        <mc:AlternateContent xmlns:mc="http://schemas.openxmlformats.org/markup-compatibility/2006" xmlns:p14="http://schemas.microsoft.com/office/powerpoint/2010/main">
          <mc:Choice Requires="p14">
            <p:contentPart p14:bwMode="auto" r:id="rId38">
              <p14:nvContentPartPr>
                <p14:cNvPr id="41" name="Encre 40">
                  <a:extLst>
                    <a:ext uri="{FF2B5EF4-FFF2-40B4-BE49-F238E27FC236}">
                      <a16:creationId xmlns:a16="http://schemas.microsoft.com/office/drawing/2014/main" id="{24930301-0580-7483-757E-D86F1A318B49}"/>
                    </a:ext>
                  </a:extLst>
                </p14:cNvPr>
                <p14:cNvContentPartPr/>
                <p14:nvPr/>
              </p14:nvContentPartPr>
              <p14:xfrm>
                <a:off x="884974" y="1136914"/>
                <a:ext cx="426600" cy="1059480"/>
              </p14:xfrm>
            </p:contentPart>
          </mc:Choice>
          <mc:Fallback xmlns="">
            <p:pic>
              <p:nvPicPr>
                <p:cNvPr id="41" name="Encre 40">
                  <a:extLst>
                    <a:ext uri="{FF2B5EF4-FFF2-40B4-BE49-F238E27FC236}">
                      <a16:creationId xmlns:a16="http://schemas.microsoft.com/office/drawing/2014/main" id="{24930301-0580-7483-757E-D86F1A318B49}"/>
                    </a:ext>
                  </a:extLst>
                </p:cNvPr>
                <p:cNvPicPr/>
                <p:nvPr/>
              </p:nvPicPr>
              <p:blipFill>
                <a:blip r:embed="rId39"/>
                <a:stretch>
                  <a:fillRect/>
                </a:stretch>
              </p:blipFill>
              <p:spPr>
                <a:xfrm>
                  <a:off x="876334" y="1128274"/>
                  <a:ext cx="444240" cy="1077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 name="Encre 41">
                  <a:extLst>
                    <a:ext uri="{FF2B5EF4-FFF2-40B4-BE49-F238E27FC236}">
                      <a16:creationId xmlns:a16="http://schemas.microsoft.com/office/drawing/2014/main" id="{3E1F11DA-2D32-C17D-EDCE-FA908D62F233}"/>
                    </a:ext>
                  </a:extLst>
                </p14:cNvPr>
                <p14:cNvContentPartPr/>
                <p14:nvPr/>
              </p14:nvContentPartPr>
              <p14:xfrm>
                <a:off x="1251814" y="1972834"/>
                <a:ext cx="126360" cy="283680"/>
              </p14:xfrm>
            </p:contentPart>
          </mc:Choice>
          <mc:Fallback xmlns="">
            <p:pic>
              <p:nvPicPr>
                <p:cNvPr id="42" name="Encre 41">
                  <a:extLst>
                    <a:ext uri="{FF2B5EF4-FFF2-40B4-BE49-F238E27FC236}">
                      <a16:creationId xmlns:a16="http://schemas.microsoft.com/office/drawing/2014/main" id="{3E1F11DA-2D32-C17D-EDCE-FA908D62F233}"/>
                    </a:ext>
                  </a:extLst>
                </p:cNvPr>
                <p:cNvPicPr/>
                <p:nvPr/>
              </p:nvPicPr>
              <p:blipFill>
                <a:blip r:embed="rId41"/>
                <a:stretch>
                  <a:fillRect/>
                </a:stretch>
              </p:blipFill>
              <p:spPr>
                <a:xfrm>
                  <a:off x="1243174" y="1963834"/>
                  <a:ext cx="1440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Encre 43">
                  <a:extLst>
                    <a:ext uri="{FF2B5EF4-FFF2-40B4-BE49-F238E27FC236}">
                      <a16:creationId xmlns:a16="http://schemas.microsoft.com/office/drawing/2014/main" id="{9CC61B62-6F49-ACBE-DDBA-B2578628225B}"/>
                    </a:ext>
                  </a:extLst>
                </p14:cNvPr>
                <p14:cNvContentPartPr/>
                <p14:nvPr/>
              </p14:nvContentPartPr>
              <p14:xfrm>
                <a:off x="1129774" y="695194"/>
                <a:ext cx="203760" cy="385920"/>
              </p14:xfrm>
            </p:contentPart>
          </mc:Choice>
          <mc:Fallback xmlns="">
            <p:pic>
              <p:nvPicPr>
                <p:cNvPr id="44" name="Encre 43">
                  <a:extLst>
                    <a:ext uri="{FF2B5EF4-FFF2-40B4-BE49-F238E27FC236}">
                      <a16:creationId xmlns:a16="http://schemas.microsoft.com/office/drawing/2014/main" id="{9CC61B62-6F49-ACBE-DDBA-B2578628225B}"/>
                    </a:ext>
                  </a:extLst>
                </p:cNvPr>
                <p:cNvPicPr/>
                <p:nvPr/>
              </p:nvPicPr>
              <p:blipFill>
                <a:blip r:embed="rId43"/>
                <a:stretch>
                  <a:fillRect/>
                </a:stretch>
              </p:blipFill>
              <p:spPr>
                <a:xfrm>
                  <a:off x="1120774" y="686194"/>
                  <a:ext cx="22140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Encre 44">
                  <a:extLst>
                    <a:ext uri="{FF2B5EF4-FFF2-40B4-BE49-F238E27FC236}">
                      <a16:creationId xmlns:a16="http://schemas.microsoft.com/office/drawing/2014/main" id="{8ED79933-D63F-8770-358E-4AE25CE45503}"/>
                    </a:ext>
                  </a:extLst>
                </p14:cNvPr>
                <p14:cNvContentPartPr/>
                <p14:nvPr/>
              </p14:nvContentPartPr>
              <p14:xfrm>
                <a:off x="1428934" y="588634"/>
                <a:ext cx="192960" cy="419040"/>
              </p14:xfrm>
            </p:contentPart>
          </mc:Choice>
          <mc:Fallback xmlns="">
            <p:pic>
              <p:nvPicPr>
                <p:cNvPr id="45" name="Encre 44">
                  <a:extLst>
                    <a:ext uri="{FF2B5EF4-FFF2-40B4-BE49-F238E27FC236}">
                      <a16:creationId xmlns:a16="http://schemas.microsoft.com/office/drawing/2014/main" id="{8ED79933-D63F-8770-358E-4AE25CE45503}"/>
                    </a:ext>
                  </a:extLst>
                </p:cNvPr>
                <p:cNvPicPr/>
                <p:nvPr/>
              </p:nvPicPr>
              <p:blipFill>
                <a:blip r:embed="rId45"/>
                <a:stretch>
                  <a:fillRect/>
                </a:stretch>
              </p:blipFill>
              <p:spPr>
                <a:xfrm>
                  <a:off x="1419934" y="579634"/>
                  <a:ext cx="21060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Encre 45">
                  <a:extLst>
                    <a:ext uri="{FF2B5EF4-FFF2-40B4-BE49-F238E27FC236}">
                      <a16:creationId xmlns:a16="http://schemas.microsoft.com/office/drawing/2014/main" id="{73952CAA-5894-B285-4457-1616A84D8749}"/>
                    </a:ext>
                  </a:extLst>
                </p14:cNvPr>
                <p14:cNvContentPartPr/>
                <p14:nvPr/>
              </p14:nvContentPartPr>
              <p14:xfrm>
                <a:off x="1642414" y="806434"/>
                <a:ext cx="187560" cy="116640"/>
              </p14:xfrm>
            </p:contentPart>
          </mc:Choice>
          <mc:Fallback xmlns="">
            <p:pic>
              <p:nvPicPr>
                <p:cNvPr id="46" name="Encre 45">
                  <a:extLst>
                    <a:ext uri="{FF2B5EF4-FFF2-40B4-BE49-F238E27FC236}">
                      <a16:creationId xmlns:a16="http://schemas.microsoft.com/office/drawing/2014/main" id="{73952CAA-5894-B285-4457-1616A84D8749}"/>
                    </a:ext>
                  </a:extLst>
                </p:cNvPr>
                <p:cNvPicPr/>
                <p:nvPr/>
              </p:nvPicPr>
              <p:blipFill>
                <a:blip r:embed="rId47"/>
                <a:stretch>
                  <a:fillRect/>
                </a:stretch>
              </p:blipFill>
              <p:spPr>
                <a:xfrm>
                  <a:off x="1633774" y="797434"/>
                  <a:ext cx="205200" cy="134280"/>
                </a:xfrm>
                <a:prstGeom prst="rect">
                  <a:avLst/>
                </a:prstGeom>
              </p:spPr>
            </p:pic>
          </mc:Fallback>
        </mc:AlternateContent>
      </p:grpSp>
      <p:grpSp>
        <p:nvGrpSpPr>
          <p:cNvPr id="52" name="Groupe 51">
            <a:extLst>
              <a:ext uri="{FF2B5EF4-FFF2-40B4-BE49-F238E27FC236}">
                <a16:creationId xmlns:a16="http://schemas.microsoft.com/office/drawing/2014/main" id="{75ACA2C1-4D67-4B0A-B262-5E79AB134E2F}"/>
              </a:ext>
            </a:extLst>
          </p:cNvPr>
          <p:cNvGrpSpPr/>
          <p:nvPr/>
        </p:nvGrpSpPr>
        <p:grpSpPr>
          <a:xfrm>
            <a:off x="1950934" y="402874"/>
            <a:ext cx="255600" cy="483840"/>
            <a:chOff x="1950934" y="402874"/>
            <a:chExt cx="255600" cy="483840"/>
          </a:xfrm>
        </p:grpSpPr>
        <mc:AlternateContent xmlns:mc="http://schemas.openxmlformats.org/markup-compatibility/2006" xmlns:p14="http://schemas.microsoft.com/office/powerpoint/2010/main">
          <mc:Choice Requires="p14">
            <p:contentPart p14:bwMode="auto" r:id="rId48">
              <p14:nvContentPartPr>
                <p14:cNvPr id="50" name="Encre 49">
                  <a:extLst>
                    <a:ext uri="{FF2B5EF4-FFF2-40B4-BE49-F238E27FC236}">
                      <a16:creationId xmlns:a16="http://schemas.microsoft.com/office/drawing/2014/main" id="{BC1E328A-094B-7E12-4F3C-56F1B274B094}"/>
                    </a:ext>
                  </a:extLst>
                </p14:cNvPr>
                <p14:cNvContentPartPr/>
                <p14:nvPr/>
              </p14:nvContentPartPr>
              <p14:xfrm>
                <a:off x="1950934" y="402874"/>
                <a:ext cx="203040" cy="393120"/>
              </p14:xfrm>
            </p:contentPart>
          </mc:Choice>
          <mc:Fallback xmlns="">
            <p:pic>
              <p:nvPicPr>
                <p:cNvPr id="50" name="Encre 49">
                  <a:extLst>
                    <a:ext uri="{FF2B5EF4-FFF2-40B4-BE49-F238E27FC236}">
                      <a16:creationId xmlns:a16="http://schemas.microsoft.com/office/drawing/2014/main" id="{BC1E328A-094B-7E12-4F3C-56F1B274B094}"/>
                    </a:ext>
                  </a:extLst>
                </p:cNvPr>
                <p:cNvPicPr/>
                <p:nvPr/>
              </p:nvPicPr>
              <p:blipFill>
                <a:blip r:embed="rId49"/>
                <a:stretch>
                  <a:fillRect/>
                </a:stretch>
              </p:blipFill>
              <p:spPr>
                <a:xfrm>
                  <a:off x="1941934" y="394234"/>
                  <a:ext cx="22068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1" name="Encre 50">
                  <a:extLst>
                    <a:ext uri="{FF2B5EF4-FFF2-40B4-BE49-F238E27FC236}">
                      <a16:creationId xmlns:a16="http://schemas.microsoft.com/office/drawing/2014/main" id="{6AEB0D6A-87BF-F948-401A-D70B4F750987}"/>
                    </a:ext>
                  </a:extLst>
                </p14:cNvPr>
                <p14:cNvContentPartPr/>
                <p14:nvPr/>
              </p14:nvContentPartPr>
              <p14:xfrm>
                <a:off x="2195374" y="882394"/>
                <a:ext cx="11160" cy="4320"/>
              </p14:xfrm>
            </p:contentPart>
          </mc:Choice>
          <mc:Fallback xmlns="">
            <p:pic>
              <p:nvPicPr>
                <p:cNvPr id="51" name="Encre 50">
                  <a:extLst>
                    <a:ext uri="{FF2B5EF4-FFF2-40B4-BE49-F238E27FC236}">
                      <a16:creationId xmlns:a16="http://schemas.microsoft.com/office/drawing/2014/main" id="{6AEB0D6A-87BF-F948-401A-D70B4F750987}"/>
                    </a:ext>
                  </a:extLst>
                </p:cNvPr>
                <p:cNvPicPr/>
                <p:nvPr/>
              </p:nvPicPr>
              <p:blipFill>
                <a:blip r:embed="rId51"/>
                <a:stretch>
                  <a:fillRect/>
                </a:stretch>
              </p:blipFill>
              <p:spPr>
                <a:xfrm>
                  <a:off x="2186374" y="873754"/>
                  <a:ext cx="28800" cy="21960"/>
                </a:xfrm>
                <a:prstGeom prst="rect">
                  <a:avLst/>
                </a:prstGeom>
              </p:spPr>
            </p:pic>
          </mc:Fallback>
        </mc:AlternateContent>
      </p:grpSp>
      <p:grpSp>
        <p:nvGrpSpPr>
          <p:cNvPr id="58" name="Groupe 57">
            <a:extLst>
              <a:ext uri="{FF2B5EF4-FFF2-40B4-BE49-F238E27FC236}">
                <a16:creationId xmlns:a16="http://schemas.microsoft.com/office/drawing/2014/main" id="{BC44DA34-B08E-33E6-ED14-260DDA241896}"/>
              </a:ext>
            </a:extLst>
          </p:cNvPr>
          <p:cNvGrpSpPr/>
          <p:nvPr/>
        </p:nvGrpSpPr>
        <p:grpSpPr>
          <a:xfrm>
            <a:off x="6637414" y="762514"/>
            <a:ext cx="1166760" cy="694080"/>
            <a:chOff x="6637414" y="762514"/>
            <a:chExt cx="1166760" cy="694080"/>
          </a:xfrm>
        </p:grpSpPr>
        <mc:AlternateContent xmlns:mc="http://schemas.openxmlformats.org/markup-compatibility/2006" xmlns:p14="http://schemas.microsoft.com/office/powerpoint/2010/main">
          <mc:Choice Requires="p14">
            <p:contentPart p14:bwMode="auto" r:id="rId52">
              <p14:nvContentPartPr>
                <p14:cNvPr id="15" name="Encre 14">
                  <a:extLst>
                    <a:ext uri="{FF2B5EF4-FFF2-40B4-BE49-F238E27FC236}">
                      <a16:creationId xmlns:a16="http://schemas.microsoft.com/office/drawing/2014/main" id="{1A21BA45-8009-0AEC-6EFC-326749A93D6C}"/>
                    </a:ext>
                  </a:extLst>
                </p14:cNvPr>
                <p14:cNvContentPartPr/>
                <p14:nvPr/>
              </p14:nvContentPartPr>
              <p14:xfrm>
                <a:off x="7647214" y="762514"/>
                <a:ext cx="153360" cy="303480"/>
              </p14:xfrm>
            </p:contentPart>
          </mc:Choice>
          <mc:Fallback xmlns="">
            <p:pic>
              <p:nvPicPr>
                <p:cNvPr id="15" name="Encre 14">
                  <a:extLst>
                    <a:ext uri="{FF2B5EF4-FFF2-40B4-BE49-F238E27FC236}">
                      <a16:creationId xmlns:a16="http://schemas.microsoft.com/office/drawing/2014/main" id="{1A21BA45-8009-0AEC-6EFC-326749A93D6C}"/>
                    </a:ext>
                  </a:extLst>
                </p:cNvPr>
                <p:cNvPicPr/>
                <p:nvPr/>
              </p:nvPicPr>
              <p:blipFill>
                <a:blip r:embed="rId53"/>
                <a:stretch>
                  <a:fillRect/>
                </a:stretch>
              </p:blipFill>
              <p:spPr>
                <a:xfrm>
                  <a:off x="7638574" y="753874"/>
                  <a:ext cx="17100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6" name="Encre 15">
                  <a:extLst>
                    <a:ext uri="{FF2B5EF4-FFF2-40B4-BE49-F238E27FC236}">
                      <a16:creationId xmlns:a16="http://schemas.microsoft.com/office/drawing/2014/main" id="{D7FD7450-EEE2-BBB4-296B-5BD7B7C04576}"/>
                    </a:ext>
                  </a:extLst>
                </p14:cNvPr>
                <p14:cNvContentPartPr/>
                <p14:nvPr/>
              </p14:nvContentPartPr>
              <p14:xfrm>
                <a:off x="7772854" y="1221874"/>
                <a:ext cx="31320" cy="34200"/>
              </p14:xfrm>
            </p:contentPart>
          </mc:Choice>
          <mc:Fallback xmlns="">
            <p:pic>
              <p:nvPicPr>
                <p:cNvPr id="16" name="Encre 15">
                  <a:extLst>
                    <a:ext uri="{FF2B5EF4-FFF2-40B4-BE49-F238E27FC236}">
                      <a16:creationId xmlns:a16="http://schemas.microsoft.com/office/drawing/2014/main" id="{D7FD7450-EEE2-BBB4-296B-5BD7B7C04576}"/>
                    </a:ext>
                  </a:extLst>
                </p:cNvPr>
                <p:cNvPicPr/>
                <p:nvPr/>
              </p:nvPicPr>
              <p:blipFill>
                <a:blip r:embed="rId55"/>
                <a:stretch>
                  <a:fillRect/>
                </a:stretch>
              </p:blipFill>
              <p:spPr>
                <a:xfrm>
                  <a:off x="7763854" y="1212874"/>
                  <a:ext cx="489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3" name="Encre 52">
                  <a:extLst>
                    <a:ext uri="{FF2B5EF4-FFF2-40B4-BE49-F238E27FC236}">
                      <a16:creationId xmlns:a16="http://schemas.microsoft.com/office/drawing/2014/main" id="{E6403997-4079-2987-580A-B5DE09F7E1F1}"/>
                    </a:ext>
                  </a:extLst>
                </p14:cNvPr>
                <p14:cNvContentPartPr/>
                <p14:nvPr/>
              </p14:nvContentPartPr>
              <p14:xfrm>
                <a:off x="6637414" y="1139074"/>
                <a:ext cx="322560" cy="317520"/>
              </p14:xfrm>
            </p:contentPart>
          </mc:Choice>
          <mc:Fallback xmlns="">
            <p:pic>
              <p:nvPicPr>
                <p:cNvPr id="53" name="Encre 52">
                  <a:extLst>
                    <a:ext uri="{FF2B5EF4-FFF2-40B4-BE49-F238E27FC236}">
                      <a16:creationId xmlns:a16="http://schemas.microsoft.com/office/drawing/2014/main" id="{E6403997-4079-2987-580A-B5DE09F7E1F1}"/>
                    </a:ext>
                  </a:extLst>
                </p:cNvPr>
                <p:cNvPicPr/>
                <p:nvPr/>
              </p:nvPicPr>
              <p:blipFill>
                <a:blip r:embed="rId57"/>
                <a:stretch>
                  <a:fillRect/>
                </a:stretch>
              </p:blipFill>
              <p:spPr>
                <a:xfrm>
                  <a:off x="6628414" y="1130434"/>
                  <a:ext cx="3402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4" name="Encre 53">
                  <a:extLst>
                    <a:ext uri="{FF2B5EF4-FFF2-40B4-BE49-F238E27FC236}">
                      <a16:creationId xmlns:a16="http://schemas.microsoft.com/office/drawing/2014/main" id="{5E80D861-DC40-7B01-2208-B1B023A840C8}"/>
                    </a:ext>
                  </a:extLst>
                </p14:cNvPr>
                <p14:cNvContentPartPr/>
                <p14:nvPr/>
              </p14:nvContentPartPr>
              <p14:xfrm>
                <a:off x="6939814" y="1025674"/>
                <a:ext cx="307440" cy="372240"/>
              </p14:xfrm>
            </p:contentPart>
          </mc:Choice>
          <mc:Fallback xmlns="">
            <p:pic>
              <p:nvPicPr>
                <p:cNvPr id="54" name="Encre 53">
                  <a:extLst>
                    <a:ext uri="{FF2B5EF4-FFF2-40B4-BE49-F238E27FC236}">
                      <a16:creationId xmlns:a16="http://schemas.microsoft.com/office/drawing/2014/main" id="{5E80D861-DC40-7B01-2208-B1B023A840C8}"/>
                    </a:ext>
                  </a:extLst>
                </p:cNvPr>
                <p:cNvPicPr/>
                <p:nvPr/>
              </p:nvPicPr>
              <p:blipFill>
                <a:blip r:embed="rId59"/>
                <a:stretch>
                  <a:fillRect/>
                </a:stretch>
              </p:blipFill>
              <p:spPr>
                <a:xfrm>
                  <a:off x="6931174" y="1017034"/>
                  <a:ext cx="32508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5" name="Encre 54">
                  <a:extLst>
                    <a:ext uri="{FF2B5EF4-FFF2-40B4-BE49-F238E27FC236}">
                      <a16:creationId xmlns:a16="http://schemas.microsoft.com/office/drawing/2014/main" id="{DFC5EC33-F7A3-F5DB-9165-8ACC9CB389EA}"/>
                    </a:ext>
                  </a:extLst>
                </p14:cNvPr>
                <p14:cNvContentPartPr/>
                <p14:nvPr/>
              </p14:nvContentPartPr>
              <p14:xfrm>
                <a:off x="7264534" y="1207474"/>
                <a:ext cx="165600" cy="198360"/>
              </p14:xfrm>
            </p:contentPart>
          </mc:Choice>
          <mc:Fallback xmlns="">
            <p:pic>
              <p:nvPicPr>
                <p:cNvPr id="55" name="Encre 54">
                  <a:extLst>
                    <a:ext uri="{FF2B5EF4-FFF2-40B4-BE49-F238E27FC236}">
                      <a16:creationId xmlns:a16="http://schemas.microsoft.com/office/drawing/2014/main" id="{DFC5EC33-F7A3-F5DB-9165-8ACC9CB389EA}"/>
                    </a:ext>
                  </a:extLst>
                </p:cNvPr>
                <p:cNvPicPr/>
                <p:nvPr/>
              </p:nvPicPr>
              <p:blipFill>
                <a:blip r:embed="rId61"/>
                <a:stretch>
                  <a:fillRect/>
                </a:stretch>
              </p:blipFill>
              <p:spPr>
                <a:xfrm>
                  <a:off x="7255894" y="1198474"/>
                  <a:ext cx="183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6" name="Encre 55">
                  <a:extLst>
                    <a:ext uri="{FF2B5EF4-FFF2-40B4-BE49-F238E27FC236}">
                      <a16:creationId xmlns:a16="http://schemas.microsoft.com/office/drawing/2014/main" id="{A8EBDA29-2FE2-A194-0501-453FD8EF4861}"/>
                    </a:ext>
                  </a:extLst>
                </p14:cNvPr>
                <p14:cNvContentPartPr/>
                <p14:nvPr/>
              </p14:nvContentPartPr>
              <p14:xfrm>
                <a:off x="7343014" y="889234"/>
                <a:ext cx="163440" cy="478800"/>
              </p14:xfrm>
            </p:contentPart>
          </mc:Choice>
          <mc:Fallback xmlns="">
            <p:pic>
              <p:nvPicPr>
                <p:cNvPr id="56" name="Encre 55">
                  <a:extLst>
                    <a:ext uri="{FF2B5EF4-FFF2-40B4-BE49-F238E27FC236}">
                      <a16:creationId xmlns:a16="http://schemas.microsoft.com/office/drawing/2014/main" id="{A8EBDA29-2FE2-A194-0501-453FD8EF4861}"/>
                    </a:ext>
                  </a:extLst>
                </p:cNvPr>
                <p:cNvPicPr/>
                <p:nvPr/>
              </p:nvPicPr>
              <p:blipFill>
                <a:blip r:embed="rId63"/>
                <a:stretch>
                  <a:fillRect/>
                </a:stretch>
              </p:blipFill>
              <p:spPr>
                <a:xfrm>
                  <a:off x="7334374" y="880234"/>
                  <a:ext cx="18108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7" name="Encre 56">
                  <a:extLst>
                    <a:ext uri="{FF2B5EF4-FFF2-40B4-BE49-F238E27FC236}">
                      <a16:creationId xmlns:a16="http://schemas.microsoft.com/office/drawing/2014/main" id="{B3FBED63-E26E-16B4-934F-10706D2BA1AA}"/>
                    </a:ext>
                  </a:extLst>
                </p14:cNvPr>
                <p14:cNvContentPartPr/>
                <p14:nvPr/>
              </p14:nvContentPartPr>
              <p14:xfrm>
                <a:off x="7385494" y="1027114"/>
                <a:ext cx="255960" cy="197640"/>
              </p14:xfrm>
            </p:contentPart>
          </mc:Choice>
          <mc:Fallback xmlns="">
            <p:pic>
              <p:nvPicPr>
                <p:cNvPr id="57" name="Encre 56">
                  <a:extLst>
                    <a:ext uri="{FF2B5EF4-FFF2-40B4-BE49-F238E27FC236}">
                      <a16:creationId xmlns:a16="http://schemas.microsoft.com/office/drawing/2014/main" id="{B3FBED63-E26E-16B4-934F-10706D2BA1AA}"/>
                    </a:ext>
                  </a:extLst>
                </p:cNvPr>
                <p:cNvPicPr/>
                <p:nvPr/>
              </p:nvPicPr>
              <p:blipFill>
                <a:blip r:embed="rId65"/>
                <a:stretch>
                  <a:fillRect/>
                </a:stretch>
              </p:blipFill>
              <p:spPr>
                <a:xfrm>
                  <a:off x="7376494" y="1018114"/>
                  <a:ext cx="273600" cy="215280"/>
                </a:xfrm>
                <a:prstGeom prst="rect">
                  <a:avLst/>
                </a:prstGeom>
              </p:spPr>
            </p:pic>
          </mc:Fallback>
        </mc:AlternateContent>
      </p:grpSp>
      <p:sp>
        <p:nvSpPr>
          <p:cNvPr id="47" name="Ellipse 46">
            <a:extLst>
              <a:ext uri="{FF2B5EF4-FFF2-40B4-BE49-F238E27FC236}">
                <a16:creationId xmlns:a16="http://schemas.microsoft.com/office/drawing/2014/main" id="{28A16156-F716-60F7-2420-E722767F1390}"/>
              </a:ext>
            </a:extLst>
          </p:cNvPr>
          <p:cNvSpPr/>
          <p:nvPr/>
        </p:nvSpPr>
        <p:spPr>
          <a:xfrm>
            <a:off x="1552885" y="3625414"/>
            <a:ext cx="4167557" cy="647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66">
            <p14:nvContentPartPr>
              <p14:cNvPr id="10" name="Encre 9">
                <a:extLst>
                  <a:ext uri="{FF2B5EF4-FFF2-40B4-BE49-F238E27FC236}">
                    <a16:creationId xmlns:a16="http://schemas.microsoft.com/office/drawing/2014/main" id="{01FFF36F-326A-3873-CAF3-4F05C8D0D582}"/>
                  </a:ext>
                </a:extLst>
              </p14:cNvPr>
              <p14:cNvContentPartPr/>
              <p14:nvPr/>
            </p14:nvContentPartPr>
            <p14:xfrm>
              <a:off x="5816974" y="1622554"/>
              <a:ext cx="1134360" cy="2180160"/>
            </p14:xfrm>
          </p:contentPart>
        </mc:Choice>
        <mc:Fallback xmlns="">
          <p:pic>
            <p:nvPicPr>
              <p:cNvPr id="10" name="Encre 9">
                <a:extLst>
                  <a:ext uri="{FF2B5EF4-FFF2-40B4-BE49-F238E27FC236}">
                    <a16:creationId xmlns:a16="http://schemas.microsoft.com/office/drawing/2014/main" id="{01FFF36F-326A-3873-CAF3-4F05C8D0D582}"/>
                  </a:ext>
                </a:extLst>
              </p:cNvPr>
              <p:cNvPicPr/>
              <p:nvPr/>
            </p:nvPicPr>
            <p:blipFill>
              <a:blip r:embed="rId67"/>
              <a:stretch>
                <a:fillRect/>
              </a:stretch>
            </p:blipFill>
            <p:spPr>
              <a:xfrm>
                <a:off x="5808334" y="1613554"/>
                <a:ext cx="1152000" cy="2197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3" name="Encre 32">
                <a:extLst>
                  <a:ext uri="{FF2B5EF4-FFF2-40B4-BE49-F238E27FC236}">
                    <a16:creationId xmlns:a16="http://schemas.microsoft.com/office/drawing/2014/main" id="{B018FD00-3FE8-D90E-0EE9-242BAB4E1D83}"/>
                  </a:ext>
                </a:extLst>
              </p14:cNvPr>
              <p14:cNvContentPartPr/>
              <p14:nvPr/>
            </p14:nvContentPartPr>
            <p14:xfrm>
              <a:off x="5698534" y="3701194"/>
              <a:ext cx="165240" cy="196560"/>
            </p14:xfrm>
          </p:contentPart>
        </mc:Choice>
        <mc:Fallback xmlns="">
          <p:pic>
            <p:nvPicPr>
              <p:cNvPr id="33" name="Encre 32">
                <a:extLst>
                  <a:ext uri="{FF2B5EF4-FFF2-40B4-BE49-F238E27FC236}">
                    <a16:creationId xmlns:a16="http://schemas.microsoft.com/office/drawing/2014/main" id="{B018FD00-3FE8-D90E-0EE9-242BAB4E1D83}"/>
                  </a:ext>
                </a:extLst>
              </p:cNvPr>
              <p:cNvPicPr/>
              <p:nvPr/>
            </p:nvPicPr>
            <p:blipFill>
              <a:blip r:embed="rId69"/>
              <a:stretch>
                <a:fillRect/>
              </a:stretch>
            </p:blipFill>
            <p:spPr>
              <a:xfrm>
                <a:off x="5689894" y="3692554"/>
                <a:ext cx="182880" cy="214200"/>
              </a:xfrm>
              <a:prstGeom prst="rect">
                <a:avLst/>
              </a:prstGeom>
            </p:spPr>
          </p:pic>
        </mc:Fallback>
      </mc:AlternateContent>
      <p:grpSp>
        <p:nvGrpSpPr>
          <p:cNvPr id="40" name="Groupe 39">
            <a:extLst>
              <a:ext uri="{FF2B5EF4-FFF2-40B4-BE49-F238E27FC236}">
                <a16:creationId xmlns:a16="http://schemas.microsoft.com/office/drawing/2014/main" id="{FC9F2171-103A-A76F-5F2A-748BAB007398}"/>
              </a:ext>
            </a:extLst>
          </p:cNvPr>
          <p:cNvGrpSpPr/>
          <p:nvPr/>
        </p:nvGrpSpPr>
        <p:grpSpPr>
          <a:xfrm>
            <a:off x="6043414" y="1530754"/>
            <a:ext cx="465840" cy="583920"/>
            <a:chOff x="6043414" y="1530754"/>
            <a:chExt cx="465840" cy="583920"/>
          </a:xfrm>
        </p:grpSpPr>
        <mc:AlternateContent xmlns:mc="http://schemas.openxmlformats.org/markup-compatibility/2006" xmlns:p14="http://schemas.microsoft.com/office/powerpoint/2010/main">
          <mc:Choice Requires="p14">
            <p:contentPart p14:bwMode="auto" r:id="rId70">
              <p14:nvContentPartPr>
                <p14:cNvPr id="37" name="Encre 36">
                  <a:extLst>
                    <a:ext uri="{FF2B5EF4-FFF2-40B4-BE49-F238E27FC236}">
                      <a16:creationId xmlns:a16="http://schemas.microsoft.com/office/drawing/2014/main" id="{C8373A4D-E130-1BC7-621F-1F373D881AEE}"/>
                    </a:ext>
                  </a:extLst>
                </p14:cNvPr>
                <p14:cNvContentPartPr/>
                <p14:nvPr/>
              </p14:nvContentPartPr>
              <p14:xfrm>
                <a:off x="6126934" y="1530754"/>
                <a:ext cx="382320" cy="450360"/>
              </p14:xfrm>
            </p:contentPart>
          </mc:Choice>
          <mc:Fallback xmlns="">
            <p:pic>
              <p:nvPicPr>
                <p:cNvPr id="37" name="Encre 36">
                  <a:extLst>
                    <a:ext uri="{FF2B5EF4-FFF2-40B4-BE49-F238E27FC236}">
                      <a16:creationId xmlns:a16="http://schemas.microsoft.com/office/drawing/2014/main" id="{C8373A4D-E130-1BC7-621F-1F373D881AEE}"/>
                    </a:ext>
                  </a:extLst>
                </p:cNvPr>
                <p:cNvPicPr/>
                <p:nvPr/>
              </p:nvPicPr>
              <p:blipFill>
                <a:blip r:embed="rId71"/>
                <a:stretch>
                  <a:fillRect/>
                </a:stretch>
              </p:blipFill>
              <p:spPr>
                <a:xfrm>
                  <a:off x="6117934" y="1522114"/>
                  <a:ext cx="39996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8" name="Encre 37">
                  <a:extLst>
                    <a:ext uri="{FF2B5EF4-FFF2-40B4-BE49-F238E27FC236}">
                      <a16:creationId xmlns:a16="http://schemas.microsoft.com/office/drawing/2014/main" id="{282F92D4-D159-58A8-8CD1-74E2A7D1D07F}"/>
                    </a:ext>
                  </a:extLst>
                </p14:cNvPr>
                <p14:cNvContentPartPr/>
                <p14:nvPr/>
              </p14:nvContentPartPr>
              <p14:xfrm>
                <a:off x="6043414" y="1859794"/>
                <a:ext cx="130320" cy="254880"/>
              </p14:xfrm>
            </p:contentPart>
          </mc:Choice>
          <mc:Fallback xmlns="">
            <p:pic>
              <p:nvPicPr>
                <p:cNvPr id="38" name="Encre 37">
                  <a:extLst>
                    <a:ext uri="{FF2B5EF4-FFF2-40B4-BE49-F238E27FC236}">
                      <a16:creationId xmlns:a16="http://schemas.microsoft.com/office/drawing/2014/main" id="{282F92D4-D159-58A8-8CD1-74E2A7D1D07F}"/>
                    </a:ext>
                  </a:extLst>
                </p:cNvPr>
                <p:cNvPicPr/>
                <p:nvPr/>
              </p:nvPicPr>
              <p:blipFill>
                <a:blip r:embed="rId73"/>
                <a:stretch>
                  <a:fillRect/>
                </a:stretch>
              </p:blipFill>
              <p:spPr>
                <a:xfrm>
                  <a:off x="6034774" y="1850794"/>
                  <a:ext cx="147960" cy="272520"/>
                </a:xfrm>
                <a:prstGeom prst="rect">
                  <a:avLst/>
                </a:prstGeom>
              </p:spPr>
            </p:pic>
          </mc:Fallback>
        </mc:AlternateContent>
      </p:grpSp>
    </p:spTree>
    <p:extLst>
      <p:ext uri="{BB962C8B-B14F-4D97-AF65-F5344CB8AC3E}">
        <p14:creationId xmlns:p14="http://schemas.microsoft.com/office/powerpoint/2010/main" val="94414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6F77D4-9D53-1937-6C22-1367E5297323}"/>
              </a:ext>
            </a:extLst>
          </p:cNvPr>
          <p:cNvSpPr>
            <a:spLocks noGrp="1"/>
          </p:cNvSpPr>
          <p:nvPr>
            <p:ph type="title"/>
          </p:nvPr>
        </p:nvSpPr>
        <p:spPr/>
        <p:txBody>
          <a:bodyPr/>
          <a:lstStyle/>
          <a:p>
            <a:r>
              <a:rPr lang="en-CA" dirty="0"/>
              <a:t>ERD</a:t>
            </a:r>
            <a:endParaRPr lang="fr-FR" dirty="0"/>
          </a:p>
        </p:txBody>
      </p:sp>
      <p:pic>
        <p:nvPicPr>
          <p:cNvPr id="5" name="Image 4">
            <a:extLst>
              <a:ext uri="{FF2B5EF4-FFF2-40B4-BE49-F238E27FC236}">
                <a16:creationId xmlns:a16="http://schemas.microsoft.com/office/drawing/2014/main" id="{D6C6CFA4-06E6-17E6-DF22-AFC5B61A02A2}"/>
              </a:ext>
            </a:extLst>
          </p:cNvPr>
          <p:cNvPicPr>
            <a:picLocks noChangeAspect="1"/>
          </p:cNvPicPr>
          <p:nvPr/>
        </p:nvPicPr>
        <p:blipFill>
          <a:blip r:embed="rId2"/>
          <a:stretch>
            <a:fillRect/>
          </a:stretch>
        </p:blipFill>
        <p:spPr>
          <a:xfrm>
            <a:off x="3897676" y="571262"/>
            <a:ext cx="4239217" cy="5906324"/>
          </a:xfrm>
          <a:prstGeom prst="rect">
            <a:avLst/>
          </a:prstGeom>
        </p:spPr>
      </p:pic>
    </p:spTree>
    <p:extLst>
      <p:ext uri="{BB962C8B-B14F-4D97-AF65-F5344CB8AC3E}">
        <p14:creationId xmlns:p14="http://schemas.microsoft.com/office/powerpoint/2010/main" val="151852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562A1-2FF9-7083-A81F-511270619971}"/>
              </a:ext>
            </a:extLst>
          </p:cNvPr>
          <p:cNvSpPr>
            <a:spLocks noGrp="1"/>
          </p:cNvSpPr>
          <p:nvPr>
            <p:ph type="title"/>
          </p:nvPr>
        </p:nvSpPr>
        <p:spPr>
          <a:xfrm>
            <a:off x="1028700" y="411235"/>
            <a:ext cx="10134600" cy="479568"/>
          </a:xfrm>
        </p:spPr>
        <p:txBody>
          <a:bodyPr>
            <a:normAutofit fontScale="90000"/>
          </a:bodyPr>
          <a:lstStyle/>
          <a:p>
            <a:pPr algn="ctr"/>
            <a:r>
              <a:rPr lang="en-CA" dirty="0"/>
              <a:t>Structure of the project</a:t>
            </a:r>
            <a:endParaRPr lang="fr-FR" dirty="0"/>
          </a:p>
        </p:txBody>
      </p:sp>
      <p:pic>
        <p:nvPicPr>
          <p:cNvPr id="5" name="Espace réservé du contenu 4">
            <a:extLst>
              <a:ext uri="{FF2B5EF4-FFF2-40B4-BE49-F238E27FC236}">
                <a16:creationId xmlns:a16="http://schemas.microsoft.com/office/drawing/2014/main" id="{D2E764F1-7428-0981-F467-16C67C22EDD6}"/>
              </a:ext>
            </a:extLst>
          </p:cNvPr>
          <p:cNvPicPr>
            <a:picLocks noGrp="1" noChangeAspect="1"/>
          </p:cNvPicPr>
          <p:nvPr>
            <p:ph idx="1"/>
          </p:nvPr>
        </p:nvPicPr>
        <p:blipFill>
          <a:blip r:embed="rId2"/>
          <a:stretch>
            <a:fillRect/>
          </a:stretch>
        </p:blipFill>
        <p:spPr>
          <a:xfrm>
            <a:off x="516557" y="890803"/>
            <a:ext cx="11158885" cy="5622528"/>
          </a:xfrm>
        </p:spPr>
      </p:pic>
    </p:spTree>
    <p:extLst>
      <p:ext uri="{BB962C8B-B14F-4D97-AF65-F5344CB8AC3E}">
        <p14:creationId xmlns:p14="http://schemas.microsoft.com/office/powerpoint/2010/main" val="190083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CD8A3-643D-9A93-92AD-BCE0A4436EB1}"/>
              </a:ext>
            </a:extLst>
          </p:cNvPr>
          <p:cNvSpPr>
            <a:spLocks noGrp="1"/>
          </p:cNvSpPr>
          <p:nvPr>
            <p:ph type="title"/>
          </p:nvPr>
        </p:nvSpPr>
        <p:spPr/>
        <p:txBody>
          <a:bodyPr/>
          <a:lstStyle/>
          <a:p>
            <a:r>
              <a:rPr lang="en-CA" dirty="0"/>
              <a:t>Managing the project</a:t>
            </a:r>
            <a:endParaRPr lang="fr-FR" dirty="0"/>
          </a:p>
        </p:txBody>
      </p:sp>
      <p:sp>
        <p:nvSpPr>
          <p:cNvPr id="3" name="Espace réservé du contenu 2">
            <a:extLst>
              <a:ext uri="{FF2B5EF4-FFF2-40B4-BE49-F238E27FC236}">
                <a16:creationId xmlns:a16="http://schemas.microsoft.com/office/drawing/2014/main" id="{128A0816-7A37-EC2F-2066-4A570A2E4317}"/>
              </a:ext>
            </a:extLst>
          </p:cNvPr>
          <p:cNvSpPr>
            <a:spLocks noGrp="1"/>
          </p:cNvSpPr>
          <p:nvPr>
            <p:ph idx="1"/>
          </p:nvPr>
        </p:nvSpPr>
        <p:spPr/>
        <p:txBody>
          <a:bodyPr/>
          <a:lstStyle/>
          <a:p>
            <a:r>
              <a:rPr lang="en-CA" dirty="0"/>
              <a:t>Deadline : 02/08/2022</a:t>
            </a:r>
          </a:p>
          <a:p>
            <a:endParaRPr lang="en-CA" dirty="0"/>
          </a:p>
          <a:p>
            <a:r>
              <a:rPr lang="en-CA" dirty="0"/>
              <a:t>1 formal meeting/day</a:t>
            </a:r>
          </a:p>
          <a:p>
            <a:endParaRPr lang="fr-FR" dirty="0"/>
          </a:p>
          <a:p>
            <a:r>
              <a:rPr lang="fr-FR" dirty="0"/>
              <a:t>Pull </a:t>
            </a:r>
            <a:r>
              <a:rPr lang="fr-FR" dirty="0" err="1"/>
              <a:t>request</a:t>
            </a:r>
            <a:r>
              <a:rPr lang="fr-FR" dirty="0"/>
              <a:t> for big changes</a:t>
            </a:r>
          </a:p>
          <a:p>
            <a:endParaRPr lang="fr-FR" dirty="0"/>
          </a:p>
          <a:p>
            <a:endParaRPr lang="fr-FR" dirty="0"/>
          </a:p>
          <a:p>
            <a:endParaRPr lang="fr-FR" dirty="0"/>
          </a:p>
        </p:txBody>
      </p:sp>
      <p:pic>
        <p:nvPicPr>
          <p:cNvPr id="9" name="Image 8">
            <a:extLst>
              <a:ext uri="{FF2B5EF4-FFF2-40B4-BE49-F238E27FC236}">
                <a16:creationId xmlns:a16="http://schemas.microsoft.com/office/drawing/2014/main" id="{443A5274-B0B3-C8AF-1016-E1AAAD2919BB}"/>
              </a:ext>
            </a:extLst>
          </p:cNvPr>
          <p:cNvPicPr>
            <a:picLocks noChangeAspect="1"/>
          </p:cNvPicPr>
          <p:nvPr/>
        </p:nvPicPr>
        <p:blipFill>
          <a:blip r:embed="rId2"/>
          <a:stretch>
            <a:fillRect/>
          </a:stretch>
        </p:blipFill>
        <p:spPr>
          <a:xfrm>
            <a:off x="4862309" y="372220"/>
            <a:ext cx="6883288" cy="3179663"/>
          </a:xfrm>
          <a:prstGeom prst="rect">
            <a:avLst/>
          </a:prstGeom>
        </p:spPr>
      </p:pic>
      <p:pic>
        <p:nvPicPr>
          <p:cNvPr id="7" name="Image 6">
            <a:extLst>
              <a:ext uri="{FF2B5EF4-FFF2-40B4-BE49-F238E27FC236}">
                <a16:creationId xmlns:a16="http://schemas.microsoft.com/office/drawing/2014/main" id="{5D8F207D-96FC-A566-6438-CA4DBA3FDE0E}"/>
              </a:ext>
            </a:extLst>
          </p:cNvPr>
          <p:cNvPicPr>
            <a:picLocks noChangeAspect="1"/>
          </p:cNvPicPr>
          <p:nvPr/>
        </p:nvPicPr>
        <p:blipFill>
          <a:blip r:embed="rId3"/>
          <a:stretch>
            <a:fillRect/>
          </a:stretch>
        </p:blipFill>
        <p:spPr>
          <a:xfrm>
            <a:off x="5672535" y="3530189"/>
            <a:ext cx="5556511" cy="2955591"/>
          </a:xfrm>
          <a:prstGeom prst="rect">
            <a:avLst/>
          </a:prstGeom>
        </p:spPr>
      </p:pic>
    </p:spTree>
    <p:extLst>
      <p:ext uri="{BB962C8B-B14F-4D97-AF65-F5344CB8AC3E}">
        <p14:creationId xmlns:p14="http://schemas.microsoft.com/office/powerpoint/2010/main" val="418991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726EE0-C821-976B-817A-695C873F3764}"/>
              </a:ext>
            </a:extLst>
          </p:cNvPr>
          <p:cNvSpPr>
            <a:spLocks noGrp="1"/>
          </p:cNvSpPr>
          <p:nvPr>
            <p:ph type="title"/>
          </p:nvPr>
        </p:nvSpPr>
        <p:spPr>
          <a:xfrm>
            <a:off x="1028700" y="723900"/>
            <a:ext cx="10134600" cy="617665"/>
          </a:xfrm>
        </p:spPr>
        <p:txBody>
          <a:bodyPr/>
          <a:lstStyle/>
          <a:p>
            <a:r>
              <a:rPr lang="en-CA" dirty="0"/>
              <a:t>Blog website</a:t>
            </a:r>
            <a:endParaRPr lang="fr-FR" dirty="0"/>
          </a:p>
        </p:txBody>
      </p:sp>
      <p:pic>
        <p:nvPicPr>
          <p:cNvPr id="7" name="Image 6">
            <a:extLst>
              <a:ext uri="{FF2B5EF4-FFF2-40B4-BE49-F238E27FC236}">
                <a16:creationId xmlns:a16="http://schemas.microsoft.com/office/drawing/2014/main" id="{E9E7B870-4A22-C63D-646A-EB558A1B3B2B}"/>
              </a:ext>
            </a:extLst>
          </p:cNvPr>
          <p:cNvPicPr>
            <a:picLocks noChangeAspect="1"/>
          </p:cNvPicPr>
          <p:nvPr/>
        </p:nvPicPr>
        <p:blipFill>
          <a:blip r:embed="rId2"/>
          <a:stretch>
            <a:fillRect/>
          </a:stretch>
        </p:blipFill>
        <p:spPr>
          <a:xfrm>
            <a:off x="4268524" y="317286"/>
            <a:ext cx="6813132" cy="6375364"/>
          </a:xfrm>
          <a:prstGeom prst="rect">
            <a:avLst/>
          </a:prstGeom>
        </p:spPr>
      </p:pic>
    </p:spTree>
    <p:extLst>
      <p:ext uri="{BB962C8B-B14F-4D97-AF65-F5344CB8AC3E}">
        <p14:creationId xmlns:p14="http://schemas.microsoft.com/office/powerpoint/2010/main" val="199106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14AC76F-1B0B-2ECA-D81F-6EA59842E1D0}"/>
              </a:ext>
            </a:extLst>
          </p:cNvPr>
          <p:cNvPicPr>
            <a:picLocks noChangeAspect="1"/>
          </p:cNvPicPr>
          <p:nvPr/>
        </p:nvPicPr>
        <p:blipFill>
          <a:blip r:embed="rId2"/>
          <a:stretch>
            <a:fillRect/>
          </a:stretch>
        </p:blipFill>
        <p:spPr>
          <a:xfrm>
            <a:off x="1973457" y="157562"/>
            <a:ext cx="8245086" cy="6438247"/>
          </a:xfrm>
          <a:prstGeom prst="rect">
            <a:avLst/>
          </a:prstGeom>
        </p:spPr>
      </p:pic>
    </p:spTree>
    <p:extLst>
      <p:ext uri="{BB962C8B-B14F-4D97-AF65-F5344CB8AC3E}">
        <p14:creationId xmlns:p14="http://schemas.microsoft.com/office/powerpoint/2010/main" val="193929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305F88F-A213-7017-B6D3-99357F042C9A}"/>
              </a:ext>
            </a:extLst>
          </p:cNvPr>
          <p:cNvPicPr>
            <a:picLocks noChangeAspect="1"/>
          </p:cNvPicPr>
          <p:nvPr/>
        </p:nvPicPr>
        <p:blipFill>
          <a:blip r:embed="rId2"/>
          <a:stretch>
            <a:fillRect/>
          </a:stretch>
        </p:blipFill>
        <p:spPr>
          <a:xfrm>
            <a:off x="3747760" y="1368144"/>
            <a:ext cx="4696480" cy="1076475"/>
          </a:xfrm>
          <a:prstGeom prst="rect">
            <a:avLst/>
          </a:prstGeom>
        </p:spPr>
      </p:pic>
      <p:pic>
        <p:nvPicPr>
          <p:cNvPr id="7" name="Image 6">
            <a:extLst>
              <a:ext uri="{FF2B5EF4-FFF2-40B4-BE49-F238E27FC236}">
                <a16:creationId xmlns:a16="http://schemas.microsoft.com/office/drawing/2014/main" id="{A6D332DA-862A-94EE-D8C8-3A35CE9340BD}"/>
              </a:ext>
            </a:extLst>
          </p:cNvPr>
          <p:cNvPicPr>
            <a:picLocks noChangeAspect="1"/>
          </p:cNvPicPr>
          <p:nvPr/>
        </p:nvPicPr>
        <p:blipFill>
          <a:blip r:embed="rId3"/>
          <a:stretch>
            <a:fillRect/>
          </a:stretch>
        </p:blipFill>
        <p:spPr>
          <a:xfrm>
            <a:off x="1404283" y="3289259"/>
            <a:ext cx="9383434" cy="1476581"/>
          </a:xfrm>
          <a:prstGeom prst="rect">
            <a:avLst/>
          </a:prstGeom>
        </p:spPr>
      </p:pic>
    </p:spTree>
    <p:extLst>
      <p:ext uri="{BB962C8B-B14F-4D97-AF65-F5344CB8AC3E}">
        <p14:creationId xmlns:p14="http://schemas.microsoft.com/office/powerpoint/2010/main" val="301021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60D182C-867A-182E-1649-05C28C4877C9}"/>
              </a:ext>
            </a:extLst>
          </p:cNvPr>
          <p:cNvPicPr>
            <a:picLocks noChangeAspect="1"/>
          </p:cNvPicPr>
          <p:nvPr/>
        </p:nvPicPr>
        <p:blipFill>
          <a:blip r:embed="rId2"/>
          <a:stretch>
            <a:fillRect/>
          </a:stretch>
        </p:blipFill>
        <p:spPr>
          <a:xfrm>
            <a:off x="516731" y="1670023"/>
            <a:ext cx="11158538" cy="2939615"/>
          </a:xfrm>
          <a:prstGeom prst="rect">
            <a:avLst/>
          </a:prstGeom>
        </p:spPr>
      </p:pic>
    </p:spTree>
    <p:extLst>
      <p:ext uri="{BB962C8B-B14F-4D97-AF65-F5344CB8AC3E}">
        <p14:creationId xmlns:p14="http://schemas.microsoft.com/office/powerpoint/2010/main" val="4070253926"/>
      </p:ext>
    </p:extLst>
  </p:cSld>
  <p:clrMapOvr>
    <a:masterClrMapping/>
  </p:clrMapOvr>
</p:sld>
</file>

<file path=ppt/theme/theme1.xml><?xml version="1.0" encoding="utf-8"?>
<a:theme xmlns:a="http://schemas.openxmlformats.org/drawingml/2006/main" name="AdornVTI">
  <a:themeElements>
    <a:clrScheme name="AnalogousFromLightSeed_2SEEDS">
      <a:dk1>
        <a:srgbClr val="000000"/>
      </a:dk1>
      <a:lt1>
        <a:srgbClr val="FFFFFF"/>
      </a:lt1>
      <a:dk2>
        <a:srgbClr val="272441"/>
      </a:dk2>
      <a:lt2>
        <a:srgbClr val="E2E7E8"/>
      </a:lt2>
      <a:accent1>
        <a:srgbClr val="BA8D7F"/>
      </a:accent1>
      <a:accent2>
        <a:srgbClr val="C6969E"/>
      </a:accent2>
      <a:accent3>
        <a:srgbClr val="B2A280"/>
      </a:accent3>
      <a:accent4>
        <a:srgbClr val="7FA1BA"/>
      </a:accent4>
      <a:accent5>
        <a:srgbClr val="969EC6"/>
      </a:accent5>
      <a:accent6>
        <a:srgbClr val="8E7FBA"/>
      </a:accent6>
      <a:hlink>
        <a:srgbClr val="5D8A9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110</TotalTime>
  <Words>259</Words>
  <Application>Microsoft Office PowerPoint</Application>
  <PresentationFormat>Grand écran</PresentationFormat>
  <Paragraphs>25</Paragraphs>
  <Slides>17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17</vt:i4>
      </vt:variant>
    </vt:vector>
  </HeadingPairs>
  <TitlesOfParts>
    <vt:vector size="20" baseType="lpstr">
      <vt:lpstr>Arial</vt:lpstr>
      <vt:lpstr>Bembo</vt:lpstr>
      <vt:lpstr>AdornVTI</vt:lpstr>
      <vt:lpstr>Content Management System</vt:lpstr>
      <vt:lpstr>Content Management Specs </vt:lpstr>
      <vt:lpstr>ERD</vt:lpstr>
      <vt:lpstr>Structure of the project</vt:lpstr>
      <vt:lpstr>Managing the project</vt:lpstr>
      <vt:lpstr>Blog website</vt:lpstr>
      <vt:lpstr>Présentation PowerPoint</vt:lpstr>
      <vt:lpstr>Présentation PowerPoint</vt:lpstr>
      <vt:lpstr>Présentation PowerPoint</vt:lpstr>
      <vt:lpstr>Login</vt:lpstr>
      <vt:lpstr>Manager</vt:lpstr>
      <vt:lpstr>Présentation PowerPoint</vt:lpstr>
      <vt:lpstr>Admin</vt:lpstr>
      <vt:lpstr>Présentation PowerPoint</vt:lpstr>
      <vt:lpstr>Présentation PowerPoint</vt:lpstr>
      <vt:lpstr>Static pages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dc:title>
  <dc:creator>Yannick Wong</dc:creator>
  <cp:lastModifiedBy>Yannick Wong</cp:lastModifiedBy>
  <cp:revision>32</cp:revision>
  <dcterms:created xsi:type="dcterms:W3CDTF">2022-08-03T14:13:03Z</dcterms:created>
  <dcterms:modified xsi:type="dcterms:W3CDTF">2022-08-03T16:35:24Z</dcterms:modified>
</cp:coreProperties>
</file>