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moban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pPr algn="ctr"/>
            <a:endParaRPr lang="zh-CN" altLang="en-US" sz="24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2400" b="0" spc="600" noProof="0">
                <a:solidFill>
                  <a:srgbClr val="404040"/>
                </a:solidFill>
                <a:latin typeface="+mn-lt"/>
                <a:ea typeface="+mn-ea"/>
                <a:cs typeface="+mn-ea"/>
                <a:sym typeface="+mn-lt"/>
              </a:rPr>
              <a:t>标题文本</a:t>
            </a:r>
            <a:endParaRPr kumimoji="0" lang="zh-CN" altLang="en-US" sz="2400" b="0" i="0" u="none" strike="noStrike" kern="1200" cap="all" spc="60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lorem ipsum dolor sit amet, consectetur adipisicing elit, sed ea commodoconsequat.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 enter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03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r" defTabSz="1828800"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</a:t>
            </a: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Please enter text Please enter text Please enter text</a:t>
            </a:r>
            <a:endParaRPr lang="en-US" altLang="zh-CN" sz="105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buClr>
                <a:srgbClr val="E24848"/>
              </a:buClr>
              <a:defRPr/>
            </a:pPr>
            <a:r>
              <a:rPr lang="en-US" sz="1200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adipiscing elit. Nulla imperdiet volutpat t ferme Lorem ipsum dolor sit amet,consectetur adipiscing elit</a:t>
            </a:r>
          </a:p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04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600" kern="12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/>
            <a:r>
              <a:rPr lang="zh-CN" altLang="en-US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  <a:endParaRPr lang="en-US" sz="1600" b="1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1828800" rtl="0"/>
            <a:r>
              <a: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Phenomenon whereby something new and somehow valuable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/>
            <a:r>
              <a:rPr lang="zh-CN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内容</a:t>
            </a:r>
            <a:r>
              <a:rPr lang="en-US" altLang="zh-CN" sz="16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01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请输入标题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dist"/>
            <a:r>
              <a:rPr lang="en-US" altLang="zh-CN" sz="4000" dirty="0">
                <a:solidFill>
                  <a:schemeClr val="bg1"/>
                </a:solidFill>
                <a:cs typeface="+mn-ea"/>
                <a:sym typeface="+mn-lt"/>
              </a:rPr>
              <a:t>CONTENT</a:t>
            </a:r>
            <a:endParaRPr lang="zh-CN" altLang="en-US" sz="4000" dirty="0">
              <a:solidFill>
                <a:schemeClr val="bg1"/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01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9AA394"/>
                </a:solidFill>
                <a:cs typeface="+mn-ea"/>
                <a:sym typeface="+mn-lt"/>
              </a:rPr>
              <a:t>Short Text Here</a:t>
            </a: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zh-CN" altLang="en-US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</a:t>
            </a:r>
            <a:r>
              <a:rPr lang="en-US" altLang="zh-CN" sz="3600" b="1" spc="3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ROBLEM SOLVING</a:t>
            </a:r>
            <a:endParaRPr lang="zh-CN" altLang="en-US" sz="3600" b="1" spc="3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Never forget what you are, for surely the world will not. Make it your strength. Then it can never be your weakness. </a:t>
            </a:r>
            <a:endParaRPr lang="zh-CN" altLang="en-US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dist">
              <a:defRPr/>
            </a:pPr>
            <a:r>
              <a:rPr lang="zh-CN" altLang="en-US" sz="2000" dirty="0">
                <a:solidFill>
                  <a:prstClr val="white"/>
                </a:solidFill>
                <a:cs typeface="+mn-ea"/>
                <a:sym typeface="+mn-lt"/>
              </a:rPr>
              <a:t>标题添加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添加页面标题内容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YOUR TITLE HERE</a:t>
            </a:r>
            <a:endParaRPr sz="2400" b="0" i="0" u="none" strike="noStrike" cap="none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>
            <a:pPr marL="0" marR="0" lvl="0" indent="0" algn="l" defTabSz="121793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600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请在此处添加具体内容，文字尽量言简意赅，简单说明即可，不必过于繁琐，注意板面美观度。请在此处添加具体内容，文字尽量言简意赅，简单说明即可，不必过于繁琐，注意板面美观度。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Please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</a:t>
            </a:r>
            <a:r>
              <a:rPr lang="en-US" sz="1200" dirty="0" err="1">
                <a:solidFill>
                  <a:schemeClr val="bg1"/>
                </a:solidFill>
                <a:cs typeface="+mn-ea"/>
                <a:sym typeface="+mn-lt"/>
              </a:rPr>
              <a:t>here.Please</a:t>
            </a:r>
            <a:r>
              <a:rPr lang="en-US" sz="1200" dirty="0">
                <a:solidFill>
                  <a:schemeClr val="bg1"/>
                </a:solidFill>
                <a:cs typeface="+mn-ea"/>
                <a:sym typeface="+mn-lt"/>
              </a:rPr>
              <a:t> enter text here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输入标题</a:t>
            </a:r>
          </a:p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800" dirty="0">
                <a:solidFill>
                  <a:srgbClr val="9AA394"/>
                </a:solidFill>
                <a:cs typeface="+mn-ea"/>
                <a:sym typeface="+mn-lt"/>
              </a:rPr>
              <a:t>P</a:t>
            </a:r>
            <a:r>
              <a:rPr lang="en-US" altLang="zh-CN" sz="3600" dirty="0">
                <a:solidFill>
                  <a:srgbClr val="9AA394"/>
                </a:solidFill>
                <a:cs typeface="+mn-ea"/>
                <a:sym typeface="+mn-lt"/>
              </a:rPr>
              <a:t>art 02</a:t>
            </a:r>
            <a:endParaRPr lang="zh-CN" altLang="en-US" sz="36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9AA394"/>
                </a:solidFill>
                <a:cs typeface="+mn-ea"/>
                <a:sym typeface="+mn-lt"/>
              </a:rPr>
              <a:t>请输入标题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ts val="2500"/>
              </a:lnSpc>
              <a:spcBef>
                <a:spcPct val="0"/>
              </a:spcBef>
              <a:buNone/>
            </a:pPr>
            <a:r>
              <a:rPr lang="en-US" altLang="zh-C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Never forget what you are, for surely the world will not. Make it your strength. Then it can never be your weakness. We never can have a true view of man unless we have a love for him.</a:t>
            </a:r>
            <a:endParaRPr lang="zh-CN" altLang="en-US" sz="16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