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49" r:id="rId3"/>
    <p:sldId id="350" r:id="rId4"/>
    <p:sldId id="351" r:id="rId5"/>
    <p:sldId id="363" r:id="rId6"/>
    <p:sldId id="388" r:id="rId8"/>
    <p:sldId id="392" r:id="rId9"/>
    <p:sldId id="393" r:id="rId10"/>
    <p:sldId id="375" r:id="rId11"/>
    <p:sldId id="385" r:id="rId12"/>
    <p:sldId id="359" r:id="rId13"/>
    <p:sldId id="398" r:id="rId14"/>
    <p:sldId id="370" r:id="rId15"/>
    <p:sldId id="376" r:id="rId16"/>
    <p:sldId id="391" r:id="rId17"/>
    <p:sldId id="389" r:id="rId18"/>
    <p:sldId id="366" r:id="rId19"/>
    <p:sldId id="394" r:id="rId20"/>
    <p:sldId id="395" r:id="rId21"/>
    <p:sldId id="377" r:id="rId22"/>
    <p:sldId id="396" r:id="rId23"/>
    <p:sldId id="390" r:id="rId24"/>
    <p:sldId id="397" r:id="rId25"/>
    <p:sldId id="399" r:id="rId26"/>
    <p:sldId id="400" r:id="rId27"/>
  </p:sldIdLst>
  <p:sldSz cx="9144000" cy="51447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1" autoAdjust="0"/>
    <p:restoredTop sz="94660"/>
  </p:normalViewPr>
  <p:slideViewPr>
    <p:cSldViewPr>
      <p:cViewPr varScale="1">
        <p:scale>
          <a:sx n="102" d="100"/>
          <a:sy n="102" d="100"/>
        </p:scale>
        <p:origin x="126" y="276"/>
      </p:cViewPr>
      <p:guideLst>
        <p:guide orient="horz" pos="1621"/>
        <p:guide pos="2880"/>
      </p:guideLst>
    </p:cSldViewPr>
  </p:slideViewPr>
  <p:notesTextViewPr>
    <p:cViewPr>
      <p:scale>
        <a:sx n="100" d="100"/>
        <a:sy n="100" d="100"/>
      </p:scale>
      <p:origin x="0" y="0"/>
    </p:cViewPr>
  </p:notesTextViewPr>
  <p:sorterViewPr>
    <p:cViewPr>
      <p:scale>
        <a:sx n="47" d="100"/>
        <a:sy n="47"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1"/>
                <c:pt idx="0">
                  <c:v>类别 1</c:v>
                </c:pt>
              </c:strCache>
            </c:strRef>
          </c:cat>
          <c:val>
            <c:numRef>
              <c:f>Sheet1!$B$2:$B$5</c:f>
              <c:numCache>
                <c:formatCode>General</c:formatCode>
                <c:ptCount val="1"/>
                <c:pt idx="0">
                  <c:v>4.3</c:v>
                </c:pt>
              </c:numCache>
            </c:numRef>
          </c:val>
        </c:ser>
        <c:ser>
          <c:idx val="1"/>
          <c:order val="1"/>
          <c:tx>
            <c:strRef>
              <c:f>Sheet1!$C$1</c:f>
              <c:strCache>
                <c:ptCount val="1"/>
                <c:pt idx="0">
                  <c:v>系列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1"/>
                <c:pt idx="0">
                  <c:v>类别 1</c:v>
                </c:pt>
              </c:strCache>
            </c:strRef>
          </c:cat>
          <c:val>
            <c:numRef>
              <c:f>Sheet1!$C$2:$C$5</c:f>
              <c:numCache>
                <c:formatCode>General</c:formatCode>
                <c:ptCount val="1"/>
                <c:pt idx="0">
                  <c:v>2.4</c:v>
                </c:pt>
              </c:numCache>
            </c:numRef>
          </c:val>
        </c:ser>
        <c:ser>
          <c:idx val="2"/>
          <c:order val="2"/>
          <c:tx>
            <c:strRef>
              <c:f>Sheet1!$D$1</c:f>
              <c:strCache>
                <c:ptCount val="1"/>
                <c:pt idx="0">
                  <c:v>系列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1"/>
                <c:pt idx="0">
                  <c:v>类别 1</c:v>
                </c:pt>
              </c:strCache>
            </c:strRef>
          </c:cat>
          <c:val>
            <c:numRef>
              <c:f>Sheet1!$D$2:$D$5</c:f>
              <c:numCache>
                <c:formatCode>General</c:formatCode>
                <c:ptCount val="1"/>
                <c:pt idx="0">
                  <c:v>2</c:v>
                </c:pt>
              </c:numCache>
            </c:numRef>
          </c:val>
        </c:ser>
        <c:dLbls>
          <c:showLegendKey val="0"/>
          <c:showVal val="1"/>
          <c:showCatName val="0"/>
          <c:showSerName val="0"/>
          <c:showPercent val="0"/>
          <c:showBubbleSize val="0"/>
        </c:dLbls>
        <c:gapWidth val="0"/>
        <c:overlap val="-100"/>
        <c:axId val="506431360"/>
        <c:axId val="506432896"/>
      </c:barChart>
      <c:catAx>
        <c:axId val="506431360"/>
        <c:scaling>
          <c:orientation val="minMax"/>
        </c:scaling>
        <c:delete val="1"/>
        <c:axPos val="l"/>
        <c:numFmt formatCode="General" sourceLinked="1"/>
        <c:majorTickMark val="none"/>
        <c:minorTickMark val="none"/>
        <c:tickLblPos val="none"/>
        <c:txPr>
          <a:bodyPr rot="-60000000" spcFirstLastPara="0" vertOverflow="ellipsis" vert="horz" wrap="square"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crossAx val="506432896"/>
        <c:crosses val="autoZero"/>
        <c:auto val="1"/>
        <c:lblAlgn val="ctr"/>
        <c:lblOffset val="100"/>
        <c:noMultiLvlLbl val="0"/>
      </c:catAx>
      <c:valAx>
        <c:axId val="506432896"/>
        <c:scaling>
          <c:orientation val="minMax"/>
        </c:scaling>
        <c:delete val="1"/>
        <c:axPos val="b"/>
        <c:numFmt formatCode="General" sourceLinked="1"/>
        <c:majorTickMark val="none"/>
        <c:minorTickMark val="none"/>
        <c:tickLblPos val="none"/>
        <c:txPr>
          <a:bodyPr rot="-60000000" spcFirstLastPara="0" vertOverflow="ellipsis" vert="horz" wrap="square"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crossAx val="50643136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noFill/>
    </a:ln>
    <a:effectLst/>
  </c:spPr>
  <c:txPr>
    <a:bodyPr/>
    <a:lstStyle/>
    <a:p>
      <a:pPr>
        <a:defRPr lang="zh-CN" sz="1200">
          <a:solidFill>
            <a:schemeClr val="tx1"/>
          </a:solidFill>
          <a:latin typeface="微软雅黑" panose="020B0503020204020204" pitchFamily="34" charset="-122"/>
          <a:ea typeface="微软雅黑" panose="020B0503020204020204" pitchFamily="3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15BE3-5A4F-4698-9C17-36560A6CC6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CABDA4-9D8D-424B-98AF-F9FAEF4E80D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032E3A-7624-4EED-AB1C-551B58DCDEA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608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eaLnBrk="0" hangingPunct="0">
              <a:buFont typeface="Arial" panose="020B0604020202020204" pitchFamily="34" charset="0"/>
              <a:buNone/>
            </a:pPr>
            <a:fld id="{46B38F27-74C1-47FF-8FCA-E8E3DE3DEBD0}" type="slidenum">
              <a:rPr lang="zh-CN" altLang="en-US"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56324"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4E713CA1-CBC9-4E77-B0EC-458211373E92}" type="slidenum">
              <a:rPr lang="zh-CN" altLang="en-US"/>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75BB6E-C017-4F33-A026-147B56E3B93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r>
              <a:rPr lang="zh-CN" altLang="en-US" sz="1600" kern="1200" dirty="0">
                <a:solidFill>
                  <a:schemeClr val="accent1"/>
                </a:solidFill>
                <a:latin typeface="+mn-lt"/>
                <a:ea typeface="微软雅黑" panose="020B0503020204020204" pitchFamily="34" charset="-122"/>
                <a:cs typeface="+mn-cs"/>
              </a:rPr>
              <a:t>教学过程</a:t>
            </a:r>
            <a:endParaRPr lang="zh-CN" altLang="en-US" sz="1600" kern="1200" dirty="0">
              <a:solidFill>
                <a:schemeClr val="accent1"/>
              </a:solidFill>
              <a:latin typeface="+mn-lt"/>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r>
              <a:rPr lang="zh-CN" altLang="en-US" sz="1600" kern="1200" dirty="0">
                <a:solidFill>
                  <a:schemeClr val="accent1"/>
                </a:solidFill>
                <a:latin typeface="+mn-lt"/>
                <a:ea typeface="微软雅黑" panose="020B0503020204020204" pitchFamily="34" charset="-122"/>
                <a:cs typeface="+mn-cs"/>
              </a:rPr>
              <a:t>板书设计</a:t>
            </a:r>
            <a:endParaRPr lang="zh-CN" altLang="en-US" sz="1600" kern="1200" dirty="0">
              <a:solidFill>
                <a:schemeClr val="accent1"/>
              </a:solidFill>
              <a:latin typeface="+mn-lt"/>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6" name="Picture 2" descr="L:\下载\清新树叶装饰标签矢量素材\56f33ebe31d6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587"/>
            <a:ext cx="9144001" cy="51482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160276"/>
            <a:ext cx="467291"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4" name="文本框 37"/>
          <p:cNvSpPr txBox="1"/>
          <p:nvPr userDrawn="1"/>
        </p:nvSpPr>
        <p:spPr>
          <a:xfrm>
            <a:off x="545445" y="196280"/>
            <a:ext cx="2190351" cy="315475"/>
          </a:xfrm>
          <a:prstGeom prst="rect">
            <a:avLst/>
          </a:prstGeom>
          <a:noFill/>
        </p:spPr>
        <p:txBody>
          <a:bodyPr wrap="none" lIns="68584" tIns="34292" rIns="68584" bIns="34292" rtlCol="0">
            <a:spAutoFit/>
          </a:bodyPr>
          <a:lstStyle/>
          <a:p>
            <a:pPr defTabSz="685165"/>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 name="文本框 38"/>
          <p:cNvSpPr txBox="1"/>
          <p:nvPr userDrawn="1"/>
        </p:nvSpPr>
        <p:spPr>
          <a:xfrm>
            <a:off x="2879812" y="304292"/>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573"/>
            <a:ext cx="3276600" cy="2313387"/>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969"/>
            <a:ext cx="3383973" cy="323935"/>
          </a:xfrm>
          <a:prstGeom prst="rect">
            <a:avLst/>
          </a:prstGeom>
        </p:spPr>
        <p:txBody>
          <a:bodyPr vert="horz" lIns="0" tIns="40504" rIns="0" bIns="40504" anchor="ctr"/>
          <a:lstStyle>
            <a:lvl1pPr marL="0" indent="0" algn="ctr">
              <a:lnSpc>
                <a:spcPct val="100000"/>
              </a:lnSpc>
              <a:spcBef>
                <a:spcPts val="0"/>
              </a:spcBef>
              <a:buNone/>
              <a:defRPr sz="3500" b="1">
                <a:solidFill>
                  <a:schemeClr val="bg1"/>
                </a:solidFill>
                <a:latin typeface="Lato Hairline" panose="020F0502020204030203"/>
                <a:cs typeface="Lato Hairline" panose="020F0502020204030203"/>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2966029" y="3289953"/>
            <a:ext cx="3383973" cy="171391"/>
          </a:xfrm>
          <a:prstGeom prst="rect">
            <a:avLst/>
          </a:prstGeom>
        </p:spPr>
        <p:txBody>
          <a:bodyPr vert="horz" lIns="0" tIns="40504" rIns="0" bIns="40504" anchor="ctr"/>
          <a:lstStyle>
            <a:lvl1pPr marL="0" indent="0" algn="ctr">
              <a:lnSpc>
                <a:spcPct val="100000"/>
              </a:lnSpc>
              <a:spcBef>
                <a:spcPts val="0"/>
              </a:spcBef>
              <a:spcAft>
                <a:spcPts val="0"/>
              </a:spcAft>
              <a:buNone/>
              <a:defRPr sz="1500" b="0">
                <a:solidFill>
                  <a:schemeClr val="accent3"/>
                </a:solidFill>
                <a:latin typeface="Lato Light" panose="020F0502020204030203"/>
                <a:cs typeface="Lato Light" panose="020F0502020204030203"/>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6" y="3614484"/>
            <a:ext cx="3366029" cy="1153007"/>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240197" y="-1706501"/>
            <a:ext cx="9562617" cy="3007474"/>
            <a:chOff x="-240197" y="-1597117"/>
            <a:chExt cx="9562617" cy="3006546"/>
          </a:xfrm>
        </p:grpSpPr>
        <p:sp>
          <p:nvSpPr>
            <p:cNvPr id="32" name="Freeform 5"/>
            <p:cNvSpPr/>
            <p:nvPr userDrawn="1"/>
          </p:nvSpPr>
          <p:spPr bwMode="auto">
            <a:xfrm>
              <a:off x="5754109" y="-233232"/>
              <a:ext cx="1495983" cy="1484635"/>
            </a:xfrm>
            <a:custGeom>
              <a:avLst/>
              <a:gdLst>
                <a:gd name="T0" fmla="*/ 789 w 992"/>
                <a:gd name="T1" fmla="*/ 0 h 984"/>
                <a:gd name="T2" fmla="*/ 754 w 992"/>
                <a:gd name="T3" fmla="*/ 112 h 984"/>
                <a:gd name="T4" fmla="*/ 716 w 992"/>
                <a:gd name="T5" fmla="*/ 226 h 984"/>
                <a:gd name="T6" fmla="*/ 700 w 992"/>
                <a:gd name="T7" fmla="*/ 265 h 984"/>
                <a:gd name="T8" fmla="*/ 644 w 992"/>
                <a:gd name="T9" fmla="*/ 316 h 984"/>
                <a:gd name="T10" fmla="*/ 579 w 992"/>
                <a:gd name="T11" fmla="*/ 369 h 984"/>
                <a:gd name="T12" fmla="*/ 496 w 992"/>
                <a:gd name="T13" fmla="*/ 398 h 984"/>
                <a:gd name="T14" fmla="*/ 402 w 992"/>
                <a:gd name="T15" fmla="*/ 415 h 984"/>
                <a:gd name="T16" fmla="*/ 310 w 992"/>
                <a:gd name="T17" fmla="*/ 454 h 984"/>
                <a:gd name="T18" fmla="*/ 134 w 992"/>
                <a:gd name="T19" fmla="*/ 557 h 984"/>
                <a:gd name="T20" fmla="*/ 0 w 992"/>
                <a:gd name="T21" fmla="*/ 692 h 984"/>
                <a:gd name="T22" fmla="*/ 104 w 992"/>
                <a:gd name="T23" fmla="*/ 718 h 984"/>
                <a:gd name="T24" fmla="*/ 241 w 992"/>
                <a:gd name="T25" fmla="*/ 704 h 984"/>
                <a:gd name="T26" fmla="*/ 423 w 992"/>
                <a:gd name="T27" fmla="*/ 612 h 984"/>
                <a:gd name="T28" fmla="*/ 488 w 992"/>
                <a:gd name="T29" fmla="*/ 548 h 984"/>
                <a:gd name="T30" fmla="*/ 531 w 992"/>
                <a:gd name="T31" fmla="*/ 475 h 984"/>
                <a:gd name="T32" fmla="*/ 566 w 992"/>
                <a:gd name="T33" fmla="*/ 415 h 984"/>
                <a:gd name="T34" fmla="*/ 621 w 992"/>
                <a:gd name="T35" fmla="*/ 359 h 984"/>
                <a:gd name="T36" fmla="*/ 684 w 992"/>
                <a:gd name="T37" fmla="*/ 312 h 984"/>
                <a:gd name="T38" fmla="*/ 657 w 992"/>
                <a:gd name="T39" fmla="*/ 386 h 984"/>
                <a:gd name="T40" fmla="*/ 563 w 992"/>
                <a:gd name="T41" fmla="*/ 523 h 984"/>
                <a:gd name="T42" fmla="*/ 564 w 992"/>
                <a:gd name="T43" fmla="*/ 682 h 984"/>
                <a:gd name="T44" fmla="*/ 607 w 992"/>
                <a:gd name="T45" fmla="*/ 760 h 984"/>
                <a:gd name="T46" fmla="*/ 611 w 992"/>
                <a:gd name="T47" fmla="*/ 835 h 984"/>
                <a:gd name="T48" fmla="*/ 640 w 992"/>
                <a:gd name="T49" fmla="*/ 913 h 984"/>
                <a:gd name="T50" fmla="*/ 620 w 992"/>
                <a:gd name="T51" fmla="*/ 984 h 984"/>
                <a:gd name="T52" fmla="*/ 642 w 992"/>
                <a:gd name="T53" fmla="*/ 949 h 984"/>
                <a:gd name="T54" fmla="*/ 664 w 992"/>
                <a:gd name="T55" fmla="*/ 895 h 984"/>
                <a:gd name="T56" fmla="*/ 706 w 992"/>
                <a:gd name="T57" fmla="*/ 817 h 984"/>
                <a:gd name="T58" fmla="*/ 746 w 992"/>
                <a:gd name="T59" fmla="*/ 740 h 984"/>
                <a:gd name="T60" fmla="*/ 773 w 992"/>
                <a:gd name="T61" fmla="*/ 660 h 984"/>
                <a:gd name="T62" fmla="*/ 795 w 992"/>
                <a:gd name="T63" fmla="*/ 579 h 984"/>
                <a:gd name="T64" fmla="*/ 777 w 992"/>
                <a:gd name="T65" fmla="*/ 495 h 984"/>
                <a:gd name="T66" fmla="*/ 745 w 992"/>
                <a:gd name="T67" fmla="*/ 411 h 984"/>
                <a:gd name="T68" fmla="*/ 712 w 992"/>
                <a:gd name="T69" fmla="*/ 330 h 984"/>
                <a:gd name="T70" fmla="*/ 735 w 992"/>
                <a:gd name="T71" fmla="*/ 234 h 984"/>
                <a:gd name="T72" fmla="*/ 764 w 992"/>
                <a:gd name="T73" fmla="*/ 154 h 984"/>
                <a:gd name="T74" fmla="*/ 764 w 992"/>
                <a:gd name="T75" fmla="*/ 154 h 984"/>
                <a:gd name="T76" fmla="*/ 756 w 992"/>
                <a:gd name="T77" fmla="*/ 222 h 984"/>
                <a:gd name="T78" fmla="*/ 748 w 992"/>
                <a:gd name="T79" fmla="*/ 383 h 984"/>
                <a:gd name="T80" fmla="*/ 862 w 992"/>
                <a:gd name="T81" fmla="*/ 508 h 984"/>
                <a:gd name="T82" fmla="*/ 932 w 992"/>
                <a:gd name="T83" fmla="*/ 542 h 984"/>
                <a:gd name="T84" fmla="*/ 992 w 992"/>
                <a:gd name="T85" fmla="*/ 591 h 984"/>
                <a:gd name="T86" fmla="*/ 975 w 992"/>
                <a:gd name="T87" fmla="*/ 499 h 984"/>
                <a:gd name="T88" fmla="*/ 972 w 992"/>
                <a:gd name="T89" fmla="*/ 418 h 984"/>
                <a:gd name="T90" fmla="*/ 891 w 992"/>
                <a:gd name="T91" fmla="*/ 246 h 984"/>
                <a:gd name="T92" fmla="*/ 782 w 992"/>
                <a:gd name="T93" fmla="*/ 137 h 984"/>
                <a:gd name="T94" fmla="*/ 818 w 992"/>
                <a:gd name="T95" fmla="*/ 15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2" h="984">
                  <a:moveTo>
                    <a:pt x="789" y="0"/>
                  </a:moveTo>
                  <a:cubicBezTo>
                    <a:pt x="788" y="35"/>
                    <a:pt x="765" y="78"/>
                    <a:pt x="754" y="112"/>
                  </a:cubicBezTo>
                  <a:cubicBezTo>
                    <a:pt x="741" y="150"/>
                    <a:pt x="719" y="186"/>
                    <a:pt x="716" y="226"/>
                  </a:cubicBezTo>
                  <a:cubicBezTo>
                    <a:pt x="710" y="240"/>
                    <a:pt x="708" y="252"/>
                    <a:pt x="700" y="265"/>
                  </a:cubicBezTo>
                  <a:cubicBezTo>
                    <a:pt x="689" y="287"/>
                    <a:pt x="667" y="300"/>
                    <a:pt x="644" y="316"/>
                  </a:cubicBezTo>
                  <a:cubicBezTo>
                    <a:pt x="623" y="335"/>
                    <a:pt x="602" y="353"/>
                    <a:pt x="579" y="369"/>
                  </a:cubicBezTo>
                  <a:cubicBezTo>
                    <a:pt x="556" y="384"/>
                    <a:pt x="524" y="390"/>
                    <a:pt x="496" y="398"/>
                  </a:cubicBezTo>
                  <a:cubicBezTo>
                    <a:pt x="466" y="405"/>
                    <a:pt x="435" y="409"/>
                    <a:pt x="402" y="415"/>
                  </a:cubicBezTo>
                  <a:cubicBezTo>
                    <a:pt x="370" y="420"/>
                    <a:pt x="340" y="439"/>
                    <a:pt x="310" y="454"/>
                  </a:cubicBezTo>
                  <a:cubicBezTo>
                    <a:pt x="248" y="486"/>
                    <a:pt x="181" y="502"/>
                    <a:pt x="134" y="557"/>
                  </a:cubicBezTo>
                  <a:cubicBezTo>
                    <a:pt x="95" y="605"/>
                    <a:pt x="56" y="668"/>
                    <a:pt x="0" y="692"/>
                  </a:cubicBezTo>
                  <a:cubicBezTo>
                    <a:pt x="38" y="707"/>
                    <a:pt x="64" y="715"/>
                    <a:pt x="104" y="718"/>
                  </a:cubicBezTo>
                  <a:cubicBezTo>
                    <a:pt x="152" y="721"/>
                    <a:pt x="194" y="718"/>
                    <a:pt x="241" y="704"/>
                  </a:cubicBezTo>
                  <a:cubicBezTo>
                    <a:pt x="305" y="687"/>
                    <a:pt x="370" y="656"/>
                    <a:pt x="423" y="612"/>
                  </a:cubicBezTo>
                  <a:cubicBezTo>
                    <a:pt x="445" y="593"/>
                    <a:pt x="468" y="570"/>
                    <a:pt x="488" y="548"/>
                  </a:cubicBezTo>
                  <a:cubicBezTo>
                    <a:pt x="504" y="527"/>
                    <a:pt x="515" y="499"/>
                    <a:pt x="531" y="475"/>
                  </a:cubicBezTo>
                  <a:cubicBezTo>
                    <a:pt x="542" y="455"/>
                    <a:pt x="552" y="434"/>
                    <a:pt x="566" y="415"/>
                  </a:cubicBezTo>
                  <a:cubicBezTo>
                    <a:pt x="581" y="391"/>
                    <a:pt x="600" y="377"/>
                    <a:pt x="621" y="359"/>
                  </a:cubicBezTo>
                  <a:cubicBezTo>
                    <a:pt x="639" y="341"/>
                    <a:pt x="663" y="325"/>
                    <a:pt x="684" y="312"/>
                  </a:cubicBezTo>
                  <a:cubicBezTo>
                    <a:pt x="685" y="337"/>
                    <a:pt x="672" y="363"/>
                    <a:pt x="657" y="386"/>
                  </a:cubicBezTo>
                  <a:cubicBezTo>
                    <a:pt x="624" y="433"/>
                    <a:pt x="585" y="469"/>
                    <a:pt x="563" y="523"/>
                  </a:cubicBezTo>
                  <a:cubicBezTo>
                    <a:pt x="542" y="575"/>
                    <a:pt x="544" y="631"/>
                    <a:pt x="564" y="682"/>
                  </a:cubicBezTo>
                  <a:cubicBezTo>
                    <a:pt x="574" y="705"/>
                    <a:pt x="603" y="734"/>
                    <a:pt x="607" y="760"/>
                  </a:cubicBezTo>
                  <a:cubicBezTo>
                    <a:pt x="607" y="785"/>
                    <a:pt x="605" y="811"/>
                    <a:pt x="611" y="835"/>
                  </a:cubicBezTo>
                  <a:cubicBezTo>
                    <a:pt x="619" y="863"/>
                    <a:pt x="638" y="884"/>
                    <a:pt x="640" y="913"/>
                  </a:cubicBezTo>
                  <a:cubicBezTo>
                    <a:pt x="641" y="938"/>
                    <a:pt x="629" y="960"/>
                    <a:pt x="620" y="984"/>
                  </a:cubicBezTo>
                  <a:cubicBezTo>
                    <a:pt x="623" y="969"/>
                    <a:pt x="635" y="960"/>
                    <a:pt x="642" y="949"/>
                  </a:cubicBezTo>
                  <a:cubicBezTo>
                    <a:pt x="652" y="931"/>
                    <a:pt x="656" y="914"/>
                    <a:pt x="664" y="895"/>
                  </a:cubicBezTo>
                  <a:cubicBezTo>
                    <a:pt x="678" y="868"/>
                    <a:pt x="696" y="842"/>
                    <a:pt x="706" y="817"/>
                  </a:cubicBezTo>
                  <a:cubicBezTo>
                    <a:pt x="718" y="788"/>
                    <a:pt x="735" y="765"/>
                    <a:pt x="746" y="740"/>
                  </a:cubicBezTo>
                  <a:cubicBezTo>
                    <a:pt x="756" y="714"/>
                    <a:pt x="762" y="686"/>
                    <a:pt x="773" y="660"/>
                  </a:cubicBezTo>
                  <a:cubicBezTo>
                    <a:pt x="783" y="634"/>
                    <a:pt x="792" y="605"/>
                    <a:pt x="795" y="579"/>
                  </a:cubicBezTo>
                  <a:cubicBezTo>
                    <a:pt x="798" y="550"/>
                    <a:pt x="788" y="522"/>
                    <a:pt x="777" y="495"/>
                  </a:cubicBezTo>
                  <a:cubicBezTo>
                    <a:pt x="769" y="467"/>
                    <a:pt x="758" y="439"/>
                    <a:pt x="745" y="411"/>
                  </a:cubicBezTo>
                  <a:cubicBezTo>
                    <a:pt x="731" y="384"/>
                    <a:pt x="716" y="361"/>
                    <a:pt x="712" y="330"/>
                  </a:cubicBezTo>
                  <a:cubicBezTo>
                    <a:pt x="708" y="293"/>
                    <a:pt x="722" y="267"/>
                    <a:pt x="735" y="234"/>
                  </a:cubicBezTo>
                  <a:cubicBezTo>
                    <a:pt x="746" y="206"/>
                    <a:pt x="752" y="182"/>
                    <a:pt x="764" y="154"/>
                  </a:cubicBezTo>
                  <a:cubicBezTo>
                    <a:pt x="758" y="146"/>
                    <a:pt x="765" y="152"/>
                    <a:pt x="764" y="154"/>
                  </a:cubicBezTo>
                  <a:cubicBezTo>
                    <a:pt x="770" y="178"/>
                    <a:pt x="766" y="198"/>
                    <a:pt x="756" y="222"/>
                  </a:cubicBezTo>
                  <a:cubicBezTo>
                    <a:pt x="735" y="274"/>
                    <a:pt x="727" y="328"/>
                    <a:pt x="748" y="383"/>
                  </a:cubicBezTo>
                  <a:cubicBezTo>
                    <a:pt x="766" y="439"/>
                    <a:pt x="813" y="480"/>
                    <a:pt x="862" y="508"/>
                  </a:cubicBezTo>
                  <a:cubicBezTo>
                    <a:pt x="886" y="521"/>
                    <a:pt x="910" y="530"/>
                    <a:pt x="932" y="542"/>
                  </a:cubicBezTo>
                  <a:cubicBezTo>
                    <a:pt x="950" y="552"/>
                    <a:pt x="981" y="570"/>
                    <a:pt x="992" y="591"/>
                  </a:cubicBezTo>
                  <a:cubicBezTo>
                    <a:pt x="992" y="558"/>
                    <a:pt x="981" y="531"/>
                    <a:pt x="975" y="499"/>
                  </a:cubicBezTo>
                  <a:cubicBezTo>
                    <a:pt x="969" y="472"/>
                    <a:pt x="971" y="446"/>
                    <a:pt x="972" y="418"/>
                  </a:cubicBezTo>
                  <a:cubicBezTo>
                    <a:pt x="968" y="354"/>
                    <a:pt x="929" y="295"/>
                    <a:pt x="891" y="246"/>
                  </a:cubicBezTo>
                  <a:cubicBezTo>
                    <a:pt x="858" y="206"/>
                    <a:pt x="799" y="190"/>
                    <a:pt x="782" y="137"/>
                  </a:cubicBezTo>
                  <a:cubicBezTo>
                    <a:pt x="769" y="101"/>
                    <a:pt x="804" y="50"/>
                    <a:pt x="818" y="15"/>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6"/>
            <p:cNvSpPr/>
            <p:nvPr userDrawn="1"/>
          </p:nvSpPr>
          <p:spPr bwMode="auto">
            <a:xfrm>
              <a:off x="6723991" y="-1318344"/>
              <a:ext cx="833083" cy="1739097"/>
            </a:xfrm>
            <a:custGeom>
              <a:avLst/>
              <a:gdLst>
                <a:gd name="T0" fmla="*/ 6 w 553"/>
                <a:gd name="T1" fmla="*/ 16 h 1152"/>
                <a:gd name="T2" fmla="*/ 18 w 553"/>
                <a:gd name="T3" fmla="*/ 27 h 1152"/>
                <a:gd name="T4" fmla="*/ 59 w 553"/>
                <a:gd name="T5" fmla="*/ 57 h 1152"/>
                <a:gd name="T6" fmla="*/ 111 w 553"/>
                <a:gd name="T7" fmla="*/ 126 h 1152"/>
                <a:gd name="T8" fmla="*/ 158 w 553"/>
                <a:gd name="T9" fmla="*/ 208 h 1152"/>
                <a:gd name="T10" fmla="*/ 195 w 553"/>
                <a:gd name="T11" fmla="*/ 287 h 1152"/>
                <a:gd name="T12" fmla="*/ 195 w 553"/>
                <a:gd name="T13" fmla="*/ 356 h 1152"/>
                <a:gd name="T14" fmla="*/ 60 w 553"/>
                <a:gd name="T15" fmla="*/ 492 h 1152"/>
                <a:gd name="T16" fmla="*/ 33 w 553"/>
                <a:gd name="T17" fmla="*/ 681 h 1152"/>
                <a:gd name="T18" fmla="*/ 93 w 553"/>
                <a:gd name="T19" fmla="*/ 772 h 1152"/>
                <a:gd name="T20" fmla="*/ 115 w 553"/>
                <a:gd name="T21" fmla="*/ 869 h 1152"/>
                <a:gd name="T22" fmla="*/ 191 w 553"/>
                <a:gd name="T23" fmla="*/ 687 h 1152"/>
                <a:gd name="T24" fmla="*/ 221 w 553"/>
                <a:gd name="T25" fmla="*/ 544 h 1152"/>
                <a:gd name="T26" fmla="*/ 221 w 553"/>
                <a:gd name="T27" fmla="*/ 389 h 1152"/>
                <a:gd name="T28" fmla="*/ 246 w 553"/>
                <a:gd name="T29" fmla="*/ 368 h 1152"/>
                <a:gd name="T30" fmla="*/ 263 w 553"/>
                <a:gd name="T31" fmla="*/ 455 h 1152"/>
                <a:gd name="T32" fmla="*/ 186 w 553"/>
                <a:gd name="T33" fmla="*/ 748 h 1152"/>
                <a:gd name="T34" fmla="*/ 258 w 553"/>
                <a:gd name="T35" fmla="*/ 974 h 1152"/>
                <a:gd name="T36" fmla="*/ 341 w 553"/>
                <a:gd name="T37" fmla="*/ 1055 h 1152"/>
                <a:gd name="T38" fmla="*/ 396 w 553"/>
                <a:gd name="T39" fmla="*/ 1152 h 1152"/>
                <a:gd name="T40" fmla="*/ 372 w 553"/>
                <a:gd name="T41" fmla="*/ 1062 h 1152"/>
                <a:gd name="T42" fmla="*/ 372 w 553"/>
                <a:gd name="T43" fmla="*/ 979 h 1152"/>
                <a:gd name="T44" fmla="*/ 399 w 553"/>
                <a:gd name="T45" fmla="*/ 804 h 1152"/>
                <a:gd name="T46" fmla="*/ 343 w 553"/>
                <a:gd name="T47" fmla="*/ 621 h 1152"/>
                <a:gd name="T48" fmla="*/ 303 w 553"/>
                <a:gd name="T49" fmla="*/ 533 h 1152"/>
                <a:gd name="T50" fmla="*/ 278 w 553"/>
                <a:gd name="T51" fmla="*/ 453 h 1152"/>
                <a:gd name="T52" fmla="*/ 277 w 553"/>
                <a:gd name="T53" fmla="*/ 428 h 1152"/>
                <a:gd name="T54" fmla="*/ 327 w 553"/>
                <a:gd name="T55" fmla="*/ 509 h 1152"/>
                <a:gd name="T56" fmla="*/ 390 w 553"/>
                <a:gd name="T57" fmla="*/ 551 h 1152"/>
                <a:gd name="T58" fmla="*/ 476 w 553"/>
                <a:gd name="T59" fmla="*/ 592 h 1152"/>
                <a:gd name="T60" fmla="*/ 553 w 553"/>
                <a:gd name="T61" fmla="*/ 656 h 1152"/>
                <a:gd name="T62" fmla="*/ 417 w 553"/>
                <a:gd name="T63" fmla="*/ 438 h 1152"/>
                <a:gd name="T64" fmla="*/ 341 w 553"/>
                <a:gd name="T65" fmla="*/ 357 h 1152"/>
                <a:gd name="T66" fmla="*/ 293 w 553"/>
                <a:gd name="T67" fmla="*/ 346 h 1152"/>
                <a:gd name="T68" fmla="*/ 272 w 553"/>
                <a:gd name="T69" fmla="*/ 365 h 1152"/>
                <a:gd name="T70" fmla="*/ 277 w 553"/>
                <a:gd name="T71" fmla="*/ 386 h 1152"/>
                <a:gd name="T72" fmla="*/ 247 w 553"/>
                <a:gd name="T73" fmla="*/ 338 h 1152"/>
                <a:gd name="T74" fmla="*/ 218 w 553"/>
                <a:gd name="T75" fmla="*/ 279 h 1152"/>
                <a:gd name="T76" fmla="*/ 159 w 553"/>
                <a:gd name="T77" fmla="*/ 164 h 1152"/>
                <a:gd name="T78" fmla="*/ 92 w 553"/>
                <a:gd name="T79" fmla="*/ 65 h 1152"/>
                <a:gd name="T80" fmla="*/ 21 w 553"/>
                <a:gd name="T8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3" h="1152">
                  <a:moveTo>
                    <a:pt x="6" y="16"/>
                  </a:moveTo>
                  <a:cubicBezTo>
                    <a:pt x="0" y="11"/>
                    <a:pt x="19" y="25"/>
                    <a:pt x="18" y="27"/>
                  </a:cubicBezTo>
                  <a:cubicBezTo>
                    <a:pt x="33" y="38"/>
                    <a:pt x="46" y="47"/>
                    <a:pt x="59" y="57"/>
                  </a:cubicBezTo>
                  <a:cubicBezTo>
                    <a:pt x="80" y="74"/>
                    <a:pt x="98" y="104"/>
                    <a:pt x="111" y="126"/>
                  </a:cubicBezTo>
                  <a:cubicBezTo>
                    <a:pt x="128" y="152"/>
                    <a:pt x="145" y="178"/>
                    <a:pt x="158" y="208"/>
                  </a:cubicBezTo>
                  <a:cubicBezTo>
                    <a:pt x="170" y="233"/>
                    <a:pt x="181" y="262"/>
                    <a:pt x="195" y="287"/>
                  </a:cubicBezTo>
                  <a:cubicBezTo>
                    <a:pt x="207" y="314"/>
                    <a:pt x="219" y="332"/>
                    <a:pt x="195" y="356"/>
                  </a:cubicBezTo>
                  <a:cubicBezTo>
                    <a:pt x="151" y="404"/>
                    <a:pt x="92" y="433"/>
                    <a:pt x="60" y="492"/>
                  </a:cubicBezTo>
                  <a:cubicBezTo>
                    <a:pt x="26" y="556"/>
                    <a:pt x="2" y="613"/>
                    <a:pt x="33" y="681"/>
                  </a:cubicBezTo>
                  <a:cubicBezTo>
                    <a:pt x="50" y="715"/>
                    <a:pt x="76" y="740"/>
                    <a:pt x="93" y="772"/>
                  </a:cubicBezTo>
                  <a:cubicBezTo>
                    <a:pt x="112" y="801"/>
                    <a:pt x="117" y="837"/>
                    <a:pt x="115" y="869"/>
                  </a:cubicBezTo>
                  <a:cubicBezTo>
                    <a:pt x="141" y="810"/>
                    <a:pt x="161" y="747"/>
                    <a:pt x="191" y="687"/>
                  </a:cubicBezTo>
                  <a:cubicBezTo>
                    <a:pt x="212" y="643"/>
                    <a:pt x="218" y="593"/>
                    <a:pt x="221" y="544"/>
                  </a:cubicBezTo>
                  <a:cubicBezTo>
                    <a:pt x="223" y="492"/>
                    <a:pt x="219" y="441"/>
                    <a:pt x="221" y="389"/>
                  </a:cubicBezTo>
                  <a:cubicBezTo>
                    <a:pt x="220" y="363"/>
                    <a:pt x="228" y="336"/>
                    <a:pt x="246" y="368"/>
                  </a:cubicBezTo>
                  <a:cubicBezTo>
                    <a:pt x="258" y="393"/>
                    <a:pt x="261" y="427"/>
                    <a:pt x="263" y="455"/>
                  </a:cubicBezTo>
                  <a:cubicBezTo>
                    <a:pt x="265" y="559"/>
                    <a:pt x="182" y="647"/>
                    <a:pt x="186" y="748"/>
                  </a:cubicBezTo>
                  <a:cubicBezTo>
                    <a:pt x="189" y="830"/>
                    <a:pt x="189" y="918"/>
                    <a:pt x="258" y="974"/>
                  </a:cubicBezTo>
                  <a:cubicBezTo>
                    <a:pt x="289" y="998"/>
                    <a:pt x="314" y="1027"/>
                    <a:pt x="341" y="1055"/>
                  </a:cubicBezTo>
                  <a:cubicBezTo>
                    <a:pt x="362" y="1080"/>
                    <a:pt x="391" y="1117"/>
                    <a:pt x="396" y="1152"/>
                  </a:cubicBezTo>
                  <a:cubicBezTo>
                    <a:pt x="391" y="1122"/>
                    <a:pt x="375" y="1094"/>
                    <a:pt x="372" y="1062"/>
                  </a:cubicBezTo>
                  <a:cubicBezTo>
                    <a:pt x="369" y="1033"/>
                    <a:pt x="366" y="1007"/>
                    <a:pt x="372" y="979"/>
                  </a:cubicBezTo>
                  <a:cubicBezTo>
                    <a:pt x="380" y="918"/>
                    <a:pt x="397" y="862"/>
                    <a:pt x="399" y="804"/>
                  </a:cubicBezTo>
                  <a:cubicBezTo>
                    <a:pt x="401" y="744"/>
                    <a:pt x="368" y="675"/>
                    <a:pt x="343" y="621"/>
                  </a:cubicBezTo>
                  <a:cubicBezTo>
                    <a:pt x="329" y="593"/>
                    <a:pt x="313" y="564"/>
                    <a:pt x="303" y="533"/>
                  </a:cubicBezTo>
                  <a:cubicBezTo>
                    <a:pt x="295" y="507"/>
                    <a:pt x="280" y="482"/>
                    <a:pt x="278" y="453"/>
                  </a:cubicBezTo>
                  <a:cubicBezTo>
                    <a:pt x="278" y="445"/>
                    <a:pt x="276" y="436"/>
                    <a:pt x="277" y="428"/>
                  </a:cubicBezTo>
                  <a:cubicBezTo>
                    <a:pt x="298" y="450"/>
                    <a:pt x="307" y="484"/>
                    <a:pt x="327" y="509"/>
                  </a:cubicBezTo>
                  <a:cubicBezTo>
                    <a:pt x="344" y="527"/>
                    <a:pt x="366" y="542"/>
                    <a:pt x="390" y="551"/>
                  </a:cubicBezTo>
                  <a:cubicBezTo>
                    <a:pt x="421" y="564"/>
                    <a:pt x="452" y="571"/>
                    <a:pt x="476" y="592"/>
                  </a:cubicBezTo>
                  <a:cubicBezTo>
                    <a:pt x="504" y="611"/>
                    <a:pt x="535" y="624"/>
                    <a:pt x="553" y="656"/>
                  </a:cubicBezTo>
                  <a:cubicBezTo>
                    <a:pt x="504" y="584"/>
                    <a:pt x="464" y="506"/>
                    <a:pt x="417" y="438"/>
                  </a:cubicBezTo>
                  <a:cubicBezTo>
                    <a:pt x="394" y="406"/>
                    <a:pt x="371" y="380"/>
                    <a:pt x="341" y="357"/>
                  </a:cubicBezTo>
                  <a:cubicBezTo>
                    <a:pt x="324" y="345"/>
                    <a:pt x="311" y="337"/>
                    <a:pt x="293" y="346"/>
                  </a:cubicBezTo>
                  <a:cubicBezTo>
                    <a:pt x="287" y="349"/>
                    <a:pt x="273" y="354"/>
                    <a:pt x="272" y="365"/>
                  </a:cubicBezTo>
                  <a:cubicBezTo>
                    <a:pt x="271" y="373"/>
                    <a:pt x="281" y="377"/>
                    <a:pt x="277" y="386"/>
                  </a:cubicBezTo>
                  <a:cubicBezTo>
                    <a:pt x="264" y="378"/>
                    <a:pt x="252" y="352"/>
                    <a:pt x="247" y="338"/>
                  </a:cubicBezTo>
                  <a:cubicBezTo>
                    <a:pt x="238" y="318"/>
                    <a:pt x="229" y="300"/>
                    <a:pt x="218" y="279"/>
                  </a:cubicBezTo>
                  <a:cubicBezTo>
                    <a:pt x="200" y="242"/>
                    <a:pt x="176" y="204"/>
                    <a:pt x="159" y="164"/>
                  </a:cubicBezTo>
                  <a:cubicBezTo>
                    <a:pt x="144" y="128"/>
                    <a:pt x="115" y="96"/>
                    <a:pt x="92" y="65"/>
                  </a:cubicBezTo>
                  <a:cubicBezTo>
                    <a:pt x="70" y="37"/>
                    <a:pt x="45" y="24"/>
                    <a:pt x="21" y="0"/>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
            <p:cNvSpPr/>
            <p:nvPr userDrawn="1"/>
          </p:nvSpPr>
          <p:spPr bwMode="auto">
            <a:xfrm>
              <a:off x="6709561" y="247330"/>
              <a:ext cx="90764" cy="959502"/>
            </a:xfrm>
            <a:custGeom>
              <a:avLst/>
              <a:gdLst>
                <a:gd name="T0" fmla="*/ 52 w 60"/>
                <a:gd name="T1" fmla="*/ 0 h 636"/>
                <a:gd name="T2" fmla="*/ 54 w 60"/>
                <a:gd name="T3" fmla="*/ 32 h 636"/>
                <a:gd name="T4" fmla="*/ 57 w 60"/>
                <a:gd name="T5" fmla="*/ 78 h 636"/>
                <a:gd name="T6" fmla="*/ 58 w 60"/>
                <a:gd name="T7" fmla="*/ 163 h 636"/>
                <a:gd name="T8" fmla="*/ 40 w 60"/>
                <a:gd name="T9" fmla="*/ 339 h 636"/>
                <a:gd name="T10" fmla="*/ 33 w 60"/>
                <a:gd name="T11" fmla="*/ 414 h 636"/>
                <a:gd name="T12" fmla="*/ 35 w 60"/>
                <a:gd name="T13" fmla="*/ 492 h 636"/>
                <a:gd name="T14" fmla="*/ 0 w 60"/>
                <a:gd name="T15" fmla="*/ 636 h 636"/>
                <a:gd name="T16" fmla="*/ 1 w 60"/>
                <a:gd name="T17" fmla="*/ 636 h 636"/>
                <a:gd name="T18" fmla="*/ 36 w 60"/>
                <a:gd name="T19" fmla="*/ 506 h 636"/>
                <a:gd name="T20" fmla="*/ 33 w 60"/>
                <a:gd name="T21" fmla="*/ 421 h 636"/>
                <a:gd name="T22" fmla="*/ 43 w 60"/>
                <a:gd name="T23" fmla="*/ 324 h 636"/>
                <a:gd name="T24" fmla="*/ 59 w 60"/>
                <a:gd name="T25" fmla="*/ 148 h 636"/>
                <a:gd name="T26" fmla="*/ 57 w 60"/>
                <a:gd name="T27" fmla="*/ 55 h 636"/>
                <a:gd name="T28" fmla="*/ 56 w 60"/>
                <a:gd name="T29" fmla="*/ 18 h 636"/>
                <a:gd name="T30" fmla="*/ 52 w 60"/>
                <a:gd name="T31" fmla="*/ 0 h 636"/>
                <a:gd name="T32" fmla="*/ 52 w 60"/>
                <a:gd name="T3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36">
                  <a:moveTo>
                    <a:pt x="52" y="0"/>
                  </a:moveTo>
                  <a:cubicBezTo>
                    <a:pt x="57" y="10"/>
                    <a:pt x="56" y="21"/>
                    <a:pt x="54" y="32"/>
                  </a:cubicBezTo>
                  <a:cubicBezTo>
                    <a:pt x="52" y="46"/>
                    <a:pt x="57" y="64"/>
                    <a:pt x="57" y="78"/>
                  </a:cubicBezTo>
                  <a:cubicBezTo>
                    <a:pt x="57" y="106"/>
                    <a:pt x="59" y="135"/>
                    <a:pt x="58" y="163"/>
                  </a:cubicBezTo>
                  <a:cubicBezTo>
                    <a:pt x="57" y="222"/>
                    <a:pt x="49" y="281"/>
                    <a:pt x="40" y="339"/>
                  </a:cubicBezTo>
                  <a:cubicBezTo>
                    <a:pt x="36" y="364"/>
                    <a:pt x="34" y="388"/>
                    <a:pt x="33" y="414"/>
                  </a:cubicBezTo>
                  <a:cubicBezTo>
                    <a:pt x="32" y="440"/>
                    <a:pt x="35" y="466"/>
                    <a:pt x="35" y="492"/>
                  </a:cubicBezTo>
                  <a:cubicBezTo>
                    <a:pt x="36" y="543"/>
                    <a:pt x="18" y="590"/>
                    <a:pt x="0" y="636"/>
                  </a:cubicBezTo>
                  <a:cubicBezTo>
                    <a:pt x="0" y="636"/>
                    <a:pt x="1" y="636"/>
                    <a:pt x="1" y="636"/>
                  </a:cubicBezTo>
                  <a:cubicBezTo>
                    <a:pt x="18" y="594"/>
                    <a:pt x="33" y="552"/>
                    <a:pt x="36" y="506"/>
                  </a:cubicBezTo>
                  <a:cubicBezTo>
                    <a:pt x="38" y="478"/>
                    <a:pt x="33" y="449"/>
                    <a:pt x="33" y="421"/>
                  </a:cubicBezTo>
                  <a:cubicBezTo>
                    <a:pt x="34" y="388"/>
                    <a:pt x="38" y="356"/>
                    <a:pt x="43" y="324"/>
                  </a:cubicBezTo>
                  <a:cubicBezTo>
                    <a:pt x="52" y="266"/>
                    <a:pt x="59" y="206"/>
                    <a:pt x="59" y="148"/>
                  </a:cubicBezTo>
                  <a:cubicBezTo>
                    <a:pt x="60" y="117"/>
                    <a:pt x="59" y="85"/>
                    <a:pt x="57" y="55"/>
                  </a:cubicBezTo>
                  <a:cubicBezTo>
                    <a:pt x="56" y="42"/>
                    <a:pt x="56" y="30"/>
                    <a:pt x="56" y="18"/>
                  </a:cubicBezTo>
                  <a:cubicBezTo>
                    <a:pt x="56" y="11"/>
                    <a:pt x="55" y="5"/>
                    <a:pt x="52" y="0"/>
                  </a:cubicBezTo>
                  <a:cubicBezTo>
                    <a:pt x="52" y="0"/>
                    <a:pt x="52" y="0"/>
                    <a:pt x="52" y="0"/>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9"/>
            <p:cNvSpPr/>
            <p:nvPr userDrawn="1"/>
          </p:nvSpPr>
          <p:spPr bwMode="auto">
            <a:xfrm>
              <a:off x="6908917" y="-19289"/>
              <a:ext cx="343606" cy="659658"/>
            </a:xfrm>
            <a:custGeom>
              <a:avLst/>
              <a:gdLst>
                <a:gd name="T0" fmla="*/ 0 w 228"/>
                <a:gd name="T1" fmla="*/ 1 h 437"/>
                <a:gd name="T2" fmla="*/ 42 w 228"/>
                <a:gd name="T3" fmla="*/ 120 h 437"/>
                <a:gd name="T4" fmla="*/ 101 w 228"/>
                <a:gd name="T5" fmla="*/ 214 h 437"/>
                <a:gd name="T6" fmla="*/ 171 w 228"/>
                <a:gd name="T7" fmla="*/ 316 h 437"/>
                <a:gd name="T8" fmla="*/ 198 w 228"/>
                <a:gd name="T9" fmla="*/ 373 h 437"/>
                <a:gd name="T10" fmla="*/ 227 w 228"/>
                <a:gd name="T11" fmla="*/ 436 h 437"/>
                <a:gd name="T12" fmla="*/ 228 w 228"/>
                <a:gd name="T13" fmla="*/ 436 h 437"/>
                <a:gd name="T14" fmla="*/ 213 w 228"/>
                <a:gd name="T15" fmla="*/ 401 h 437"/>
                <a:gd name="T16" fmla="*/ 184 w 228"/>
                <a:gd name="T17" fmla="*/ 341 h 437"/>
                <a:gd name="T18" fmla="*/ 114 w 228"/>
                <a:gd name="T19" fmla="*/ 230 h 437"/>
                <a:gd name="T20" fmla="*/ 43 w 228"/>
                <a:gd name="T21" fmla="*/ 120 h 437"/>
                <a:gd name="T22" fmla="*/ 1 w 228"/>
                <a:gd name="T23" fmla="*/ 0 h 437"/>
                <a:gd name="T24" fmla="*/ 0 w 228"/>
                <a:gd name="T25" fmla="*/ 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437">
                  <a:moveTo>
                    <a:pt x="0" y="1"/>
                  </a:moveTo>
                  <a:cubicBezTo>
                    <a:pt x="21" y="37"/>
                    <a:pt x="27" y="81"/>
                    <a:pt x="42" y="120"/>
                  </a:cubicBezTo>
                  <a:cubicBezTo>
                    <a:pt x="56" y="156"/>
                    <a:pt x="80" y="182"/>
                    <a:pt x="101" y="214"/>
                  </a:cubicBezTo>
                  <a:cubicBezTo>
                    <a:pt x="124" y="248"/>
                    <a:pt x="151" y="279"/>
                    <a:pt x="171" y="316"/>
                  </a:cubicBezTo>
                  <a:cubicBezTo>
                    <a:pt x="182" y="334"/>
                    <a:pt x="189" y="354"/>
                    <a:pt x="198" y="373"/>
                  </a:cubicBezTo>
                  <a:cubicBezTo>
                    <a:pt x="207" y="393"/>
                    <a:pt x="226" y="414"/>
                    <a:pt x="227" y="436"/>
                  </a:cubicBezTo>
                  <a:cubicBezTo>
                    <a:pt x="227" y="437"/>
                    <a:pt x="228" y="437"/>
                    <a:pt x="228" y="436"/>
                  </a:cubicBezTo>
                  <a:cubicBezTo>
                    <a:pt x="228" y="423"/>
                    <a:pt x="221" y="412"/>
                    <a:pt x="213" y="401"/>
                  </a:cubicBezTo>
                  <a:cubicBezTo>
                    <a:pt x="201" y="382"/>
                    <a:pt x="193" y="361"/>
                    <a:pt x="184" y="341"/>
                  </a:cubicBezTo>
                  <a:cubicBezTo>
                    <a:pt x="167" y="300"/>
                    <a:pt x="140" y="266"/>
                    <a:pt x="114" y="230"/>
                  </a:cubicBezTo>
                  <a:cubicBezTo>
                    <a:pt x="88" y="195"/>
                    <a:pt x="60" y="161"/>
                    <a:pt x="43" y="120"/>
                  </a:cubicBezTo>
                  <a:cubicBezTo>
                    <a:pt x="27" y="81"/>
                    <a:pt x="22" y="37"/>
                    <a:pt x="1" y="0"/>
                  </a:cubicBezTo>
                  <a:cubicBezTo>
                    <a:pt x="1" y="0"/>
                    <a:pt x="0" y="0"/>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0"/>
            <p:cNvSpPr/>
            <p:nvPr userDrawn="1"/>
          </p:nvSpPr>
          <p:spPr bwMode="auto">
            <a:xfrm>
              <a:off x="6877966" y="-802936"/>
              <a:ext cx="178286" cy="773112"/>
            </a:xfrm>
            <a:custGeom>
              <a:avLst/>
              <a:gdLst>
                <a:gd name="T0" fmla="*/ 119 w 119"/>
                <a:gd name="T1" fmla="*/ 0 h 512"/>
                <a:gd name="T2" fmla="*/ 101 w 119"/>
                <a:gd name="T3" fmla="*/ 37 h 512"/>
                <a:gd name="T4" fmla="*/ 73 w 119"/>
                <a:gd name="T5" fmla="*/ 108 h 512"/>
                <a:gd name="T6" fmla="*/ 17 w 119"/>
                <a:gd name="T7" fmla="*/ 230 h 512"/>
                <a:gd name="T8" fmla="*/ 9 w 119"/>
                <a:gd name="T9" fmla="*/ 367 h 512"/>
                <a:gd name="T10" fmla="*/ 15 w 119"/>
                <a:gd name="T11" fmla="*/ 441 h 512"/>
                <a:gd name="T12" fmla="*/ 10 w 119"/>
                <a:gd name="T13" fmla="*/ 511 h 512"/>
                <a:gd name="T14" fmla="*/ 11 w 119"/>
                <a:gd name="T15" fmla="*/ 511 h 512"/>
                <a:gd name="T16" fmla="*/ 15 w 119"/>
                <a:gd name="T17" fmla="*/ 463 h 512"/>
                <a:gd name="T18" fmla="*/ 11 w 119"/>
                <a:gd name="T19" fmla="*/ 389 h 512"/>
                <a:gd name="T20" fmla="*/ 13 w 119"/>
                <a:gd name="T21" fmla="*/ 243 h 512"/>
                <a:gd name="T22" fmla="*/ 71 w 119"/>
                <a:gd name="T23" fmla="*/ 115 h 512"/>
                <a:gd name="T24" fmla="*/ 92 w 119"/>
                <a:gd name="T25" fmla="*/ 63 h 512"/>
                <a:gd name="T26" fmla="*/ 119 w 119"/>
                <a:gd name="T27" fmla="*/ 0 h 512"/>
                <a:gd name="T28" fmla="*/ 119 w 119"/>
                <a:gd name="T2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512">
                  <a:moveTo>
                    <a:pt x="119" y="0"/>
                  </a:moveTo>
                  <a:cubicBezTo>
                    <a:pt x="109" y="10"/>
                    <a:pt x="106" y="24"/>
                    <a:pt x="101" y="37"/>
                  </a:cubicBezTo>
                  <a:cubicBezTo>
                    <a:pt x="92" y="61"/>
                    <a:pt x="83" y="85"/>
                    <a:pt x="73" y="108"/>
                  </a:cubicBezTo>
                  <a:cubicBezTo>
                    <a:pt x="56" y="149"/>
                    <a:pt x="32" y="188"/>
                    <a:pt x="17" y="230"/>
                  </a:cubicBezTo>
                  <a:cubicBezTo>
                    <a:pt x="0" y="275"/>
                    <a:pt x="4" y="321"/>
                    <a:pt x="9" y="367"/>
                  </a:cubicBezTo>
                  <a:cubicBezTo>
                    <a:pt x="11" y="392"/>
                    <a:pt x="14" y="416"/>
                    <a:pt x="15" y="441"/>
                  </a:cubicBezTo>
                  <a:cubicBezTo>
                    <a:pt x="16" y="462"/>
                    <a:pt x="17" y="491"/>
                    <a:pt x="10" y="511"/>
                  </a:cubicBezTo>
                  <a:cubicBezTo>
                    <a:pt x="10" y="512"/>
                    <a:pt x="11" y="512"/>
                    <a:pt x="11" y="511"/>
                  </a:cubicBezTo>
                  <a:cubicBezTo>
                    <a:pt x="16" y="496"/>
                    <a:pt x="14" y="480"/>
                    <a:pt x="15" y="463"/>
                  </a:cubicBezTo>
                  <a:cubicBezTo>
                    <a:pt x="16" y="438"/>
                    <a:pt x="14" y="414"/>
                    <a:pt x="11" y="389"/>
                  </a:cubicBezTo>
                  <a:cubicBezTo>
                    <a:pt x="5" y="341"/>
                    <a:pt x="0" y="291"/>
                    <a:pt x="13" y="243"/>
                  </a:cubicBezTo>
                  <a:cubicBezTo>
                    <a:pt x="26" y="198"/>
                    <a:pt x="52" y="157"/>
                    <a:pt x="71" y="115"/>
                  </a:cubicBezTo>
                  <a:cubicBezTo>
                    <a:pt x="79" y="98"/>
                    <a:pt x="85" y="80"/>
                    <a:pt x="92" y="63"/>
                  </a:cubicBezTo>
                  <a:cubicBezTo>
                    <a:pt x="99" y="43"/>
                    <a:pt x="105" y="16"/>
                    <a:pt x="119" y="0"/>
                  </a:cubicBezTo>
                  <a:cubicBezTo>
                    <a:pt x="119" y="0"/>
                    <a:pt x="119" y="0"/>
                    <a:pt x="119" y="0"/>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1"/>
            <p:cNvSpPr/>
            <p:nvPr userDrawn="1"/>
          </p:nvSpPr>
          <p:spPr bwMode="auto">
            <a:xfrm>
              <a:off x="7119462" y="-639237"/>
              <a:ext cx="194493" cy="1008126"/>
            </a:xfrm>
            <a:custGeom>
              <a:avLst/>
              <a:gdLst>
                <a:gd name="T0" fmla="*/ 0 w 129"/>
                <a:gd name="T1" fmla="*/ 1 h 668"/>
                <a:gd name="T2" fmla="*/ 33 w 129"/>
                <a:gd name="T3" fmla="*/ 150 h 668"/>
                <a:gd name="T4" fmla="*/ 44 w 129"/>
                <a:gd name="T5" fmla="*/ 245 h 668"/>
                <a:gd name="T6" fmla="*/ 38 w 129"/>
                <a:gd name="T7" fmla="*/ 344 h 668"/>
                <a:gd name="T8" fmla="*/ 69 w 129"/>
                <a:gd name="T9" fmla="*/ 524 h 668"/>
                <a:gd name="T10" fmla="*/ 99 w 129"/>
                <a:gd name="T11" fmla="*/ 604 h 668"/>
                <a:gd name="T12" fmla="*/ 120 w 129"/>
                <a:gd name="T13" fmla="*/ 667 h 668"/>
                <a:gd name="T14" fmla="*/ 121 w 129"/>
                <a:gd name="T15" fmla="*/ 667 h 668"/>
                <a:gd name="T16" fmla="*/ 115 w 129"/>
                <a:gd name="T17" fmla="*/ 632 h 668"/>
                <a:gd name="T18" fmla="*/ 81 w 129"/>
                <a:gd name="T19" fmla="*/ 551 h 668"/>
                <a:gd name="T20" fmla="*/ 49 w 129"/>
                <a:gd name="T21" fmla="*/ 454 h 668"/>
                <a:gd name="T22" fmla="*/ 39 w 129"/>
                <a:gd name="T23" fmla="*/ 344 h 668"/>
                <a:gd name="T24" fmla="*/ 44 w 129"/>
                <a:gd name="T25" fmla="*/ 238 h 668"/>
                <a:gd name="T26" fmla="*/ 33 w 129"/>
                <a:gd name="T27" fmla="*/ 144 h 668"/>
                <a:gd name="T28" fmla="*/ 0 w 129"/>
                <a:gd name="T29" fmla="*/ 0 h 668"/>
                <a:gd name="T30" fmla="*/ 0 w 129"/>
                <a:gd name="T31" fmla="*/ 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668">
                  <a:moveTo>
                    <a:pt x="0" y="1"/>
                  </a:moveTo>
                  <a:cubicBezTo>
                    <a:pt x="30" y="44"/>
                    <a:pt x="26" y="100"/>
                    <a:pt x="33" y="150"/>
                  </a:cubicBezTo>
                  <a:cubicBezTo>
                    <a:pt x="37" y="181"/>
                    <a:pt x="42" y="214"/>
                    <a:pt x="44" y="245"/>
                  </a:cubicBezTo>
                  <a:cubicBezTo>
                    <a:pt x="46" y="278"/>
                    <a:pt x="39" y="311"/>
                    <a:pt x="38" y="344"/>
                  </a:cubicBezTo>
                  <a:cubicBezTo>
                    <a:pt x="36" y="405"/>
                    <a:pt x="47" y="467"/>
                    <a:pt x="69" y="524"/>
                  </a:cubicBezTo>
                  <a:cubicBezTo>
                    <a:pt x="79" y="550"/>
                    <a:pt x="88" y="578"/>
                    <a:pt x="99" y="604"/>
                  </a:cubicBezTo>
                  <a:cubicBezTo>
                    <a:pt x="107" y="621"/>
                    <a:pt x="129" y="647"/>
                    <a:pt x="120" y="667"/>
                  </a:cubicBezTo>
                  <a:cubicBezTo>
                    <a:pt x="120" y="667"/>
                    <a:pt x="121" y="668"/>
                    <a:pt x="121" y="667"/>
                  </a:cubicBezTo>
                  <a:cubicBezTo>
                    <a:pt x="126" y="655"/>
                    <a:pt x="120" y="642"/>
                    <a:pt x="115" y="632"/>
                  </a:cubicBezTo>
                  <a:cubicBezTo>
                    <a:pt x="103" y="605"/>
                    <a:pt x="91" y="579"/>
                    <a:pt x="81" y="551"/>
                  </a:cubicBezTo>
                  <a:cubicBezTo>
                    <a:pt x="69" y="519"/>
                    <a:pt x="57" y="487"/>
                    <a:pt x="49" y="454"/>
                  </a:cubicBezTo>
                  <a:cubicBezTo>
                    <a:pt x="41" y="418"/>
                    <a:pt x="38" y="381"/>
                    <a:pt x="39" y="344"/>
                  </a:cubicBezTo>
                  <a:cubicBezTo>
                    <a:pt x="39" y="309"/>
                    <a:pt x="47" y="274"/>
                    <a:pt x="44" y="238"/>
                  </a:cubicBezTo>
                  <a:cubicBezTo>
                    <a:pt x="42" y="207"/>
                    <a:pt x="37" y="175"/>
                    <a:pt x="33" y="144"/>
                  </a:cubicBezTo>
                  <a:cubicBezTo>
                    <a:pt x="27" y="96"/>
                    <a:pt x="30" y="42"/>
                    <a:pt x="0" y="0"/>
                  </a:cubicBezTo>
                  <a:cubicBezTo>
                    <a:pt x="0" y="0"/>
                    <a:pt x="0" y="0"/>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
            <p:cNvSpPr/>
            <p:nvPr userDrawn="1"/>
          </p:nvSpPr>
          <p:spPr bwMode="auto">
            <a:xfrm>
              <a:off x="7140533" y="-713793"/>
              <a:ext cx="307949" cy="209081"/>
            </a:xfrm>
            <a:custGeom>
              <a:avLst/>
              <a:gdLst>
                <a:gd name="T0" fmla="*/ 1 w 204"/>
                <a:gd name="T1" fmla="*/ 1 h 138"/>
                <a:gd name="T2" fmla="*/ 54 w 204"/>
                <a:gd name="T3" fmla="*/ 9 h 138"/>
                <a:gd name="T4" fmla="*/ 110 w 204"/>
                <a:gd name="T5" fmla="*/ 40 h 138"/>
                <a:gd name="T6" fmla="*/ 156 w 204"/>
                <a:gd name="T7" fmla="*/ 89 h 138"/>
                <a:gd name="T8" fmla="*/ 203 w 204"/>
                <a:gd name="T9" fmla="*/ 138 h 138"/>
                <a:gd name="T10" fmla="*/ 203 w 204"/>
                <a:gd name="T11" fmla="*/ 137 h 138"/>
                <a:gd name="T12" fmla="*/ 157 w 204"/>
                <a:gd name="T13" fmla="*/ 88 h 138"/>
                <a:gd name="T14" fmla="*/ 115 w 204"/>
                <a:gd name="T15" fmla="*/ 43 h 138"/>
                <a:gd name="T16" fmla="*/ 65 w 204"/>
                <a:gd name="T17" fmla="*/ 13 h 138"/>
                <a:gd name="T18" fmla="*/ 1 w 204"/>
                <a:gd name="T19" fmla="*/ 0 h 138"/>
                <a:gd name="T20" fmla="*/ 1 w 204"/>
                <a:gd name="T21" fmla="*/ 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138">
                  <a:moveTo>
                    <a:pt x="1" y="1"/>
                  </a:moveTo>
                  <a:cubicBezTo>
                    <a:pt x="18" y="6"/>
                    <a:pt x="37" y="4"/>
                    <a:pt x="54" y="9"/>
                  </a:cubicBezTo>
                  <a:cubicBezTo>
                    <a:pt x="74" y="15"/>
                    <a:pt x="92" y="29"/>
                    <a:pt x="110" y="40"/>
                  </a:cubicBezTo>
                  <a:cubicBezTo>
                    <a:pt x="129" y="52"/>
                    <a:pt x="142" y="72"/>
                    <a:pt x="156" y="89"/>
                  </a:cubicBezTo>
                  <a:cubicBezTo>
                    <a:pt x="170" y="106"/>
                    <a:pt x="188" y="121"/>
                    <a:pt x="203" y="138"/>
                  </a:cubicBezTo>
                  <a:cubicBezTo>
                    <a:pt x="203" y="138"/>
                    <a:pt x="204" y="137"/>
                    <a:pt x="203" y="137"/>
                  </a:cubicBezTo>
                  <a:cubicBezTo>
                    <a:pt x="189" y="119"/>
                    <a:pt x="171" y="106"/>
                    <a:pt x="157" y="88"/>
                  </a:cubicBezTo>
                  <a:cubicBezTo>
                    <a:pt x="144" y="73"/>
                    <a:pt x="132" y="54"/>
                    <a:pt x="115" y="43"/>
                  </a:cubicBezTo>
                  <a:cubicBezTo>
                    <a:pt x="100" y="32"/>
                    <a:pt x="83" y="20"/>
                    <a:pt x="65" y="13"/>
                  </a:cubicBezTo>
                  <a:cubicBezTo>
                    <a:pt x="44" y="4"/>
                    <a:pt x="23" y="7"/>
                    <a:pt x="1" y="0"/>
                  </a:cubicBezTo>
                  <a:cubicBezTo>
                    <a:pt x="0" y="0"/>
                    <a:pt x="0" y="1"/>
                    <a:pt x="1"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3"/>
            <p:cNvSpPr/>
            <p:nvPr userDrawn="1"/>
          </p:nvSpPr>
          <p:spPr bwMode="auto">
            <a:xfrm>
              <a:off x="784137" y="-235663"/>
              <a:ext cx="1484637" cy="1363075"/>
            </a:xfrm>
            <a:custGeom>
              <a:avLst/>
              <a:gdLst>
                <a:gd name="T0" fmla="*/ 0 w 985"/>
                <a:gd name="T1" fmla="*/ 517 h 903"/>
                <a:gd name="T2" fmla="*/ 117 w 985"/>
                <a:gd name="T3" fmla="*/ 521 h 903"/>
                <a:gd name="T4" fmla="*/ 238 w 985"/>
                <a:gd name="T5" fmla="*/ 523 h 903"/>
                <a:gd name="T6" fmla="*/ 280 w 985"/>
                <a:gd name="T7" fmla="*/ 521 h 903"/>
                <a:gd name="T8" fmla="*/ 346 w 985"/>
                <a:gd name="T9" fmla="*/ 485 h 903"/>
                <a:gd name="T10" fmla="*/ 418 w 985"/>
                <a:gd name="T11" fmla="*/ 440 h 903"/>
                <a:gd name="T12" fmla="*/ 472 w 985"/>
                <a:gd name="T13" fmla="*/ 372 h 903"/>
                <a:gd name="T14" fmla="*/ 519 w 985"/>
                <a:gd name="T15" fmla="*/ 288 h 903"/>
                <a:gd name="T16" fmla="*/ 586 w 985"/>
                <a:gd name="T17" fmla="*/ 214 h 903"/>
                <a:gd name="T18" fmla="*/ 742 w 985"/>
                <a:gd name="T19" fmla="*/ 82 h 903"/>
                <a:gd name="T20" fmla="*/ 913 w 985"/>
                <a:gd name="T21" fmla="*/ 0 h 903"/>
                <a:gd name="T22" fmla="*/ 903 w 985"/>
                <a:gd name="T23" fmla="*/ 107 h 903"/>
                <a:gd name="T24" fmla="*/ 846 w 985"/>
                <a:gd name="T25" fmla="*/ 232 h 903"/>
                <a:gd name="T26" fmla="*/ 698 w 985"/>
                <a:gd name="T27" fmla="*/ 373 h 903"/>
                <a:gd name="T28" fmla="*/ 617 w 985"/>
                <a:gd name="T29" fmla="*/ 413 h 903"/>
                <a:gd name="T30" fmla="*/ 534 w 985"/>
                <a:gd name="T31" fmla="*/ 430 h 903"/>
                <a:gd name="T32" fmla="*/ 466 w 985"/>
                <a:gd name="T33" fmla="*/ 443 h 903"/>
                <a:gd name="T34" fmla="*/ 394 w 985"/>
                <a:gd name="T35" fmla="*/ 477 h 903"/>
                <a:gd name="T36" fmla="*/ 329 w 985"/>
                <a:gd name="T37" fmla="*/ 521 h 903"/>
                <a:gd name="T38" fmla="*/ 409 w 985"/>
                <a:gd name="T39" fmla="*/ 520 h 903"/>
                <a:gd name="T40" fmla="*/ 569 w 985"/>
                <a:gd name="T41" fmla="*/ 476 h 903"/>
                <a:gd name="T42" fmla="*/ 719 w 985"/>
                <a:gd name="T43" fmla="*/ 530 h 903"/>
                <a:gd name="T44" fmla="*/ 778 w 985"/>
                <a:gd name="T45" fmla="*/ 595 h 903"/>
                <a:gd name="T46" fmla="*/ 848 w 985"/>
                <a:gd name="T47" fmla="*/ 625 h 903"/>
                <a:gd name="T48" fmla="*/ 911 w 985"/>
                <a:gd name="T49" fmla="*/ 677 h 903"/>
                <a:gd name="T50" fmla="*/ 985 w 985"/>
                <a:gd name="T51" fmla="*/ 681 h 903"/>
                <a:gd name="T52" fmla="*/ 945 w 985"/>
                <a:gd name="T53" fmla="*/ 691 h 903"/>
                <a:gd name="T54" fmla="*/ 887 w 985"/>
                <a:gd name="T55" fmla="*/ 694 h 903"/>
                <a:gd name="T56" fmla="*/ 798 w 985"/>
                <a:gd name="T57" fmla="*/ 708 h 903"/>
                <a:gd name="T58" fmla="*/ 713 w 985"/>
                <a:gd name="T59" fmla="*/ 720 h 903"/>
                <a:gd name="T60" fmla="*/ 629 w 985"/>
                <a:gd name="T61" fmla="*/ 719 h 903"/>
                <a:gd name="T62" fmla="*/ 545 w 985"/>
                <a:gd name="T63" fmla="*/ 713 h 903"/>
                <a:gd name="T64" fmla="*/ 472 w 985"/>
                <a:gd name="T65" fmla="*/ 669 h 903"/>
                <a:gd name="T66" fmla="*/ 403 w 985"/>
                <a:gd name="T67" fmla="*/ 611 h 903"/>
                <a:gd name="T68" fmla="*/ 337 w 985"/>
                <a:gd name="T69" fmla="*/ 554 h 903"/>
                <a:gd name="T70" fmla="*/ 239 w 985"/>
                <a:gd name="T71" fmla="*/ 543 h 903"/>
                <a:gd name="T72" fmla="*/ 154 w 985"/>
                <a:gd name="T73" fmla="*/ 544 h 903"/>
                <a:gd name="T74" fmla="*/ 154 w 985"/>
                <a:gd name="T75" fmla="*/ 544 h 903"/>
                <a:gd name="T76" fmla="*/ 221 w 985"/>
                <a:gd name="T77" fmla="*/ 559 h 903"/>
                <a:gd name="T78" fmla="*/ 375 w 985"/>
                <a:gd name="T79" fmla="*/ 605 h 903"/>
                <a:gd name="T80" fmla="*/ 456 w 985"/>
                <a:gd name="T81" fmla="*/ 753 h 903"/>
                <a:gd name="T82" fmla="*/ 465 w 985"/>
                <a:gd name="T83" fmla="*/ 831 h 903"/>
                <a:gd name="T84" fmla="*/ 491 w 985"/>
                <a:gd name="T85" fmla="*/ 903 h 903"/>
                <a:gd name="T86" fmla="*/ 410 w 985"/>
                <a:gd name="T87" fmla="*/ 857 h 903"/>
                <a:gd name="T88" fmla="*/ 335 w 985"/>
                <a:gd name="T89" fmla="*/ 827 h 903"/>
                <a:gd name="T90" fmla="*/ 199 w 985"/>
                <a:gd name="T91" fmla="*/ 695 h 903"/>
                <a:gd name="T92" fmla="*/ 132 w 985"/>
                <a:gd name="T93" fmla="*/ 556 h 903"/>
                <a:gd name="T94" fmla="*/ 5 w 985"/>
                <a:gd name="T95" fmla="*/ 55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5" h="903">
                  <a:moveTo>
                    <a:pt x="0" y="517"/>
                  </a:moveTo>
                  <a:cubicBezTo>
                    <a:pt x="34" y="528"/>
                    <a:pt x="82" y="521"/>
                    <a:pt x="117" y="521"/>
                  </a:cubicBezTo>
                  <a:cubicBezTo>
                    <a:pt x="158" y="522"/>
                    <a:pt x="199" y="512"/>
                    <a:pt x="238" y="523"/>
                  </a:cubicBezTo>
                  <a:cubicBezTo>
                    <a:pt x="253" y="522"/>
                    <a:pt x="265" y="524"/>
                    <a:pt x="280" y="521"/>
                  </a:cubicBezTo>
                  <a:cubicBezTo>
                    <a:pt x="305" y="517"/>
                    <a:pt x="324" y="501"/>
                    <a:pt x="346" y="485"/>
                  </a:cubicBezTo>
                  <a:cubicBezTo>
                    <a:pt x="371" y="471"/>
                    <a:pt x="396" y="457"/>
                    <a:pt x="418" y="440"/>
                  </a:cubicBezTo>
                  <a:cubicBezTo>
                    <a:pt x="440" y="424"/>
                    <a:pt x="456" y="396"/>
                    <a:pt x="472" y="372"/>
                  </a:cubicBezTo>
                  <a:cubicBezTo>
                    <a:pt x="489" y="346"/>
                    <a:pt x="503" y="317"/>
                    <a:pt x="519" y="288"/>
                  </a:cubicBezTo>
                  <a:cubicBezTo>
                    <a:pt x="535" y="260"/>
                    <a:pt x="562" y="238"/>
                    <a:pt x="586" y="214"/>
                  </a:cubicBezTo>
                  <a:cubicBezTo>
                    <a:pt x="637" y="166"/>
                    <a:pt x="675" y="108"/>
                    <a:pt x="742" y="82"/>
                  </a:cubicBezTo>
                  <a:cubicBezTo>
                    <a:pt x="800" y="62"/>
                    <a:pt x="872" y="45"/>
                    <a:pt x="913" y="0"/>
                  </a:cubicBezTo>
                  <a:cubicBezTo>
                    <a:pt x="915" y="41"/>
                    <a:pt x="914" y="69"/>
                    <a:pt x="903" y="107"/>
                  </a:cubicBezTo>
                  <a:cubicBezTo>
                    <a:pt x="890" y="153"/>
                    <a:pt x="874" y="192"/>
                    <a:pt x="846" y="232"/>
                  </a:cubicBezTo>
                  <a:cubicBezTo>
                    <a:pt x="808" y="287"/>
                    <a:pt x="757" y="338"/>
                    <a:pt x="698" y="373"/>
                  </a:cubicBezTo>
                  <a:cubicBezTo>
                    <a:pt x="674" y="387"/>
                    <a:pt x="644" y="401"/>
                    <a:pt x="617" y="413"/>
                  </a:cubicBezTo>
                  <a:cubicBezTo>
                    <a:pt x="592" y="422"/>
                    <a:pt x="561" y="423"/>
                    <a:pt x="534" y="430"/>
                  </a:cubicBezTo>
                  <a:cubicBezTo>
                    <a:pt x="511" y="433"/>
                    <a:pt x="488" y="437"/>
                    <a:pt x="466" y="443"/>
                  </a:cubicBezTo>
                  <a:cubicBezTo>
                    <a:pt x="438" y="450"/>
                    <a:pt x="419" y="463"/>
                    <a:pt x="394" y="477"/>
                  </a:cubicBezTo>
                  <a:cubicBezTo>
                    <a:pt x="372" y="488"/>
                    <a:pt x="348" y="505"/>
                    <a:pt x="329" y="521"/>
                  </a:cubicBezTo>
                  <a:cubicBezTo>
                    <a:pt x="352" y="530"/>
                    <a:pt x="381" y="526"/>
                    <a:pt x="409" y="520"/>
                  </a:cubicBezTo>
                  <a:cubicBezTo>
                    <a:pt x="464" y="504"/>
                    <a:pt x="511" y="479"/>
                    <a:pt x="569" y="476"/>
                  </a:cubicBezTo>
                  <a:cubicBezTo>
                    <a:pt x="625" y="473"/>
                    <a:pt x="676" y="494"/>
                    <a:pt x="719" y="530"/>
                  </a:cubicBezTo>
                  <a:cubicBezTo>
                    <a:pt x="737" y="546"/>
                    <a:pt x="754" y="584"/>
                    <a:pt x="778" y="595"/>
                  </a:cubicBezTo>
                  <a:cubicBezTo>
                    <a:pt x="801" y="604"/>
                    <a:pt x="827" y="610"/>
                    <a:pt x="848" y="625"/>
                  </a:cubicBezTo>
                  <a:cubicBezTo>
                    <a:pt x="871" y="641"/>
                    <a:pt x="885" y="666"/>
                    <a:pt x="911" y="677"/>
                  </a:cubicBezTo>
                  <a:cubicBezTo>
                    <a:pt x="934" y="686"/>
                    <a:pt x="960" y="683"/>
                    <a:pt x="985" y="681"/>
                  </a:cubicBezTo>
                  <a:cubicBezTo>
                    <a:pt x="969" y="679"/>
                    <a:pt x="957" y="688"/>
                    <a:pt x="945" y="691"/>
                  </a:cubicBezTo>
                  <a:cubicBezTo>
                    <a:pt x="925" y="694"/>
                    <a:pt x="907" y="693"/>
                    <a:pt x="887" y="694"/>
                  </a:cubicBezTo>
                  <a:cubicBezTo>
                    <a:pt x="856" y="698"/>
                    <a:pt x="826" y="707"/>
                    <a:pt x="798" y="708"/>
                  </a:cubicBezTo>
                  <a:cubicBezTo>
                    <a:pt x="768" y="710"/>
                    <a:pt x="741" y="719"/>
                    <a:pt x="713" y="720"/>
                  </a:cubicBezTo>
                  <a:cubicBezTo>
                    <a:pt x="685" y="721"/>
                    <a:pt x="657" y="718"/>
                    <a:pt x="629" y="719"/>
                  </a:cubicBezTo>
                  <a:cubicBezTo>
                    <a:pt x="601" y="721"/>
                    <a:pt x="571" y="719"/>
                    <a:pt x="545" y="713"/>
                  </a:cubicBezTo>
                  <a:cubicBezTo>
                    <a:pt x="517" y="707"/>
                    <a:pt x="493" y="688"/>
                    <a:pt x="472" y="669"/>
                  </a:cubicBezTo>
                  <a:cubicBezTo>
                    <a:pt x="448" y="652"/>
                    <a:pt x="425" y="633"/>
                    <a:pt x="403" y="611"/>
                  </a:cubicBezTo>
                  <a:cubicBezTo>
                    <a:pt x="382" y="589"/>
                    <a:pt x="365" y="567"/>
                    <a:pt x="337" y="554"/>
                  </a:cubicBezTo>
                  <a:cubicBezTo>
                    <a:pt x="303" y="537"/>
                    <a:pt x="274" y="541"/>
                    <a:pt x="239" y="543"/>
                  </a:cubicBezTo>
                  <a:cubicBezTo>
                    <a:pt x="208" y="545"/>
                    <a:pt x="184" y="542"/>
                    <a:pt x="154" y="544"/>
                  </a:cubicBezTo>
                  <a:cubicBezTo>
                    <a:pt x="148" y="537"/>
                    <a:pt x="151" y="544"/>
                    <a:pt x="154" y="544"/>
                  </a:cubicBezTo>
                  <a:cubicBezTo>
                    <a:pt x="175" y="558"/>
                    <a:pt x="195" y="561"/>
                    <a:pt x="221" y="559"/>
                  </a:cubicBezTo>
                  <a:cubicBezTo>
                    <a:pt x="276" y="557"/>
                    <a:pt x="330" y="567"/>
                    <a:pt x="375" y="605"/>
                  </a:cubicBezTo>
                  <a:cubicBezTo>
                    <a:pt x="422" y="641"/>
                    <a:pt x="446" y="698"/>
                    <a:pt x="456" y="753"/>
                  </a:cubicBezTo>
                  <a:cubicBezTo>
                    <a:pt x="460" y="781"/>
                    <a:pt x="461" y="806"/>
                    <a:pt x="465" y="831"/>
                  </a:cubicBezTo>
                  <a:cubicBezTo>
                    <a:pt x="468" y="851"/>
                    <a:pt x="475" y="887"/>
                    <a:pt x="491" y="903"/>
                  </a:cubicBezTo>
                  <a:cubicBezTo>
                    <a:pt x="460" y="892"/>
                    <a:pt x="439" y="873"/>
                    <a:pt x="410" y="857"/>
                  </a:cubicBezTo>
                  <a:cubicBezTo>
                    <a:pt x="387" y="843"/>
                    <a:pt x="361" y="836"/>
                    <a:pt x="335" y="827"/>
                  </a:cubicBezTo>
                  <a:cubicBezTo>
                    <a:pt x="276" y="803"/>
                    <a:pt x="232" y="746"/>
                    <a:pt x="199" y="695"/>
                  </a:cubicBezTo>
                  <a:cubicBezTo>
                    <a:pt x="172" y="650"/>
                    <a:pt x="176" y="589"/>
                    <a:pt x="132" y="556"/>
                  </a:cubicBezTo>
                  <a:cubicBezTo>
                    <a:pt x="103" y="532"/>
                    <a:pt x="43" y="548"/>
                    <a:pt x="5" y="550"/>
                  </a:cubicBezTo>
                </a:path>
              </a:pathLst>
            </a:custGeom>
            <a:solidFill>
              <a:srgbClr val="AEB5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4"/>
            <p:cNvSpPr/>
            <p:nvPr userDrawn="1"/>
          </p:nvSpPr>
          <p:spPr bwMode="auto">
            <a:xfrm>
              <a:off x="-240197" y="90114"/>
              <a:ext cx="1453842" cy="1132925"/>
            </a:xfrm>
            <a:custGeom>
              <a:avLst/>
              <a:gdLst>
                <a:gd name="T0" fmla="*/ 21 w 964"/>
                <a:gd name="T1" fmla="*/ 8 h 750"/>
                <a:gd name="T2" fmla="*/ 26 w 964"/>
                <a:gd name="T3" fmla="*/ 23 h 750"/>
                <a:gd name="T4" fmla="*/ 42 w 964"/>
                <a:gd name="T5" fmla="*/ 71 h 750"/>
                <a:gd name="T6" fmla="*/ 89 w 964"/>
                <a:gd name="T7" fmla="*/ 143 h 750"/>
                <a:gd name="T8" fmla="*/ 151 w 964"/>
                <a:gd name="T9" fmla="*/ 215 h 750"/>
                <a:gd name="T10" fmla="*/ 214 w 964"/>
                <a:gd name="T11" fmla="*/ 276 h 750"/>
                <a:gd name="T12" fmla="*/ 279 w 964"/>
                <a:gd name="T13" fmla="*/ 298 h 750"/>
                <a:gd name="T14" fmla="*/ 452 w 964"/>
                <a:gd name="T15" fmla="*/ 215 h 750"/>
                <a:gd name="T16" fmla="*/ 639 w 964"/>
                <a:gd name="T17" fmla="*/ 252 h 750"/>
                <a:gd name="T18" fmla="*/ 705 w 964"/>
                <a:gd name="T19" fmla="*/ 339 h 750"/>
                <a:gd name="T20" fmla="*/ 790 w 964"/>
                <a:gd name="T21" fmla="*/ 391 h 750"/>
                <a:gd name="T22" fmla="*/ 593 w 964"/>
                <a:gd name="T23" fmla="*/ 404 h 750"/>
                <a:gd name="T24" fmla="*/ 448 w 964"/>
                <a:gd name="T25" fmla="*/ 385 h 750"/>
                <a:gd name="T26" fmla="*/ 301 w 964"/>
                <a:gd name="T27" fmla="*/ 333 h 750"/>
                <a:gd name="T28" fmla="*/ 274 w 964"/>
                <a:gd name="T29" fmla="*/ 350 h 750"/>
                <a:gd name="T30" fmla="*/ 351 w 964"/>
                <a:gd name="T31" fmla="*/ 395 h 750"/>
                <a:gd name="T32" fmla="*/ 652 w 964"/>
                <a:gd name="T33" fmla="*/ 419 h 750"/>
                <a:gd name="T34" fmla="*/ 842 w 964"/>
                <a:gd name="T35" fmla="*/ 561 h 750"/>
                <a:gd name="T36" fmla="*/ 891 w 964"/>
                <a:gd name="T37" fmla="*/ 666 h 750"/>
                <a:gd name="T38" fmla="*/ 964 w 964"/>
                <a:gd name="T39" fmla="*/ 750 h 750"/>
                <a:gd name="T40" fmla="*/ 887 w 964"/>
                <a:gd name="T41" fmla="*/ 697 h 750"/>
                <a:gd name="T42" fmla="*/ 809 w 964"/>
                <a:gd name="T43" fmla="*/ 671 h 750"/>
                <a:gd name="T44" fmla="*/ 635 w 964"/>
                <a:gd name="T45" fmla="*/ 638 h 750"/>
                <a:gd name="T46" fmla="*/ 480 w 964"/>
                <a:gd name="T47" fmla="*/ 525 h 750"/>
                <a:gd name="T48" fmla="*/ 410 w 964"/>
                <a:gd name="T49" fmla="*/ 459 h 750"/>
                <a:gd name="T50" fmla="*/ 343 w 964"/>
                <a:gd name="T51" fmla="*/ 408 h 750"/>
                <a:gd name="T52" fmla="*/ 320 w 964"/>
                <a:gd name="T53" fmla="*/ 399 h 750"/>
                <a:gd name="T54" fmla="*/ 380 w 964"/>
                <a:gd name="T55" fmla="*/ 473 h 750"/>
                <a:gd name="T56" fmla="*/ 399 w 964"/>
                <a:gd name="T57" fmla="*/ 547 h 750"/>
                <a:gd name="T58" fmla="*/ 409 w 964"/>
                <a:gd name="T59" fmla="*/ 641 h 750"/>
                <a:gd name="T60" fmla="*/ 444 w 964"/>
                <a:gd name="T61" fmla="*/ 735 h 750"/>
                <a:gd name="T62" fmla="*/ 283 w 964"/>
                <a:gd name="T63" fmla="*/ 535 h 750"/>
                <a:gd name="T64" fmla="*/ 232 w 964"/>
                <a:gd name="T65" fmla="*/ 437 h 750"/>
                <a:gd name="T66" fmla="*/ 237 w 964"/>
                <a:gd name="T67" fmla="*/ 388 h 750"/>
                <a:gd name="T68" fmla="*/ 262 w 964"/>
                <a:gd name="T69" fmla="*/ 374 h 750"/>
                <a:gd name="T70" fmla="*/ 281 w 964"/>
                <a:gd name="T71" fmla="*/ 386 h 750"/>
                <a:gd name="T72" fmla="*/ 245 w 964"/>
                <a:gd name="T73" fmla="*/ 341 h 750"/>
                <a:gd name="T74" fmla="*/ 199 w 964"/>
                <a:gd name="T75" fmla="*/ 295 h 750"/>
                <a:gd name="T76" fmla="*/ 110 w 964"/>
                <a:gd name="T77" fmla="*/ 201 h 750"/>
                <a:gd name="T78" fmla="*/ 38 w 964"/>
                <a:gd name="T79" fmla="*/ 105 h 750"/>
                <a:gd name="T80" fmla="*/ 0 w 964"/>
                <a:gd name="T81" fmla="*/ 17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64" h="750">
                  <a:moveTo>
                    <a:pt x="21" y="8"/>
                  </a:moveTo>
                  <a:cubicBezTo>
                    <a:pt x="18" y="0"/>
                    <a:pt x="24" y="23"/>
                    <a:pt x="26" y="23"/>
                  </a:cubicBezTo>
                  <a:cubicBezTo>
                    <a:pt x="32" y="41"/>
                    <a:pt x="36" y="56"/>
                    <a:pt x="42" y="71"/>
                  </a:cubicBezTo>
                  <a:cubicBezTo>
                    <a:pt x="51" y="96"/>
                    <a:pt x="72" y="124"/>
                    <a:pt x="89" y="143"/>
                  </a:cubicBezTo>
                  <a:cubicBezTo>
                    <a:pt x="108" y="168"/>
                    <a:pt x="127" y="193"/>
                    <a:pt x="151" y="215"/>
                  </a:cubicBezTo>
                  <a:cubicBezTo>
                    <a:pt x="170" y="234"/>
                    <a:pt x="195" y="254"/>
                    <a:pt x="214" y="276"/>
                  </a:cubicBezTo>
                  <a:cubicBezTo>
                    <a:pt x="235" y="295"/>
                    <a:pt x="249" y="313"/>
                    <a:pt x="279" y="298"/>
                  </a:cubicBezTo>
                  <a:cubicBezTo>
                    <a:pt x="339" y="272"/>
                    <a:pt x="386" y="226"/>
                    <a:pt x="452" y="215"/>
                  </a:cubicBezTo>
                  <a:cubicBezTo>
                    <a:pt x="524" y="204"/>
                    <a:pt x="585" y="201"/>
                    <a:pt x="639" y="252"/>
                  </a:cubicBezTo>
                  <a:cubicBezTo>
                    <a:pt x="666" y="279"/>
                    <a:pt x="680" y="312"/>
                    <a:pt x="705" y="339"/>
                  </a:cubicBezTo>
                  <a:cubicBezTo>
                    <a:pt x="727" y="366"/>
                    <a:pt x="758" y="383"/>
                    <a:pt x="790" y="391"/>
                  </a:cubicBezTo>
                  <a:cubicBezTo>
                    <a:pt x="726" y="397"/>
                    <a:pt x="659" y="395"/>
                    <a:pt x="593" y="404"/>
                  </a:cubicBezTo>
                  <a:cubicBezTo>
                    <a:pt x="544" y="409"/>
                    <a:pt x="495" y="398"/>
                    <a:pt x="448" y="385"/>
                  </a:cubicBezTo>
                  <a:cubicBezTo>
                    <a:pt x="398" y="370"/>
                    <a:pt x="351" y="349"/>
                    <a:pt x="301" y="333"/>
                  </a:cubicBezTo>
                  <a:cubicBezTo>
                    <a:pt x="278" y="324"/>
                    <a:pt x="249" y="323"/>
                    <a:pt x="274" y="350"/>
                  </a:cubicBezTo>
                  <a:cubicBezTo>
                    <a:pt x="293" y="370"/>
                    <a:pt x="324" y="383"/>
                    <a:pt x="351" y="395"/>
                  </a:cubicBezTo>
                  <a:cubicBezTo>
                    <a:pt x="447" y="431"/>
                    <a:pt x="558" y="382"/>
                    <a:pt x="652" y="419"/>
                  </a:cubicBezTo>
                  <a:cubicBezTo>
                    <a:pt x="728" y="448"/>
                    <a:pt x="812" y="478"/>
                    <a:pt x="842" y="561"/>
                  </a:cubicBezTo>
                  <a:cubicBezTo>
                    <a:pt x="854" y="599"/>
                    <a:pt x="874" y="631"/>
                    <a:pt x="891" y="666"/>
                  </a:cubicBezTo>
                  <a:cubicBezTo>
                    <a:pt x="907" y="694"/>
                    <a:pt x="933" y="734"/>
                    <a:pt x="964" y="750"/>
                  </a:cubicBezTo>
                  <a:cubicBezTo>
                    <a:pt x="938" y="736"/>
                    <a:pt x="916" y="711"/>
                    <a:pt x="887" y="697"/>
                  </a:cubicBezTo>
                  <a:cubicBezTo>
                    <a:pt x="861" y="686"/>
                    <a:pt x="837" y="674"/>
                    <a:pt x="809" y="671"/>
                  </a:cubicBezTo>
                  <a:cubicBezTo>
                    <a:pt x="749" y="658"/>
                    <a:pt x="690" y="656"/>
                    <a:pt x="635" y="638"/>
                  </a:cubicBezTo>
                  <a:cubicBezTo>
                    <a:pt x="577" y="620"/>
                    <a:pt x="523" y="566"/>
                    <a:pt x="480" y="525"/>
                  </a:cubicBezTo>
                  <a:cubicBezTo>
                    <a:pt x="459" y="503"/>
                    <a:pt x="437" y="478"/>
                    <a:pt x="410" y="459"/>
                  </a:cubicBezTo>
                  <a:cubicBezTo>
                    <a:pt x="389" y="442"/>
                    <a:pt x="370" y="420"/>
                    <a:pt x="343" y="408"/>
                  </a:cubicBezTo>
                  <a:cubicBezTo>
                    <a:pt x="336" y="406"/>
                    <a:pt x="328" y="401"/>
                    <a:pt x="320" y="399"/>
                  </a:cubicBezTo>
                  <a:cubicBezTo>
                    <a:pt x="334" y="427"/>
                    <a:pt x="363" y="446"/>
                    <a:pt x="380" y="473"/>
                  </a:cubicBezTo>
                  <a:cubicBezTo>
                    <a:pt x="391" y="496"/>
                    <a:pt x="398" y="521"/>
                    <a:pt x="399" y="547"/>
                  </a:cubicBezTo>
                  <a:cubicBezTo>
                    <a:pt x="401" y="580"/>
                    <a:pt x="397" y="611"/>
                    <a:pt x="409" y="641"/>
                  </a:cubicBezTo>
                  <a:cubicBezTo>
                    <a:pt x="418" y="674"/>
                    <a:pt x="420" y="708"/>
                    <a:pt x="444" y="735"/>
                  </a:cubicBezTo>
                  <a:cubicBezTo>
                    <a:pt x="392" y="665"/>
                    <a:pt x="332" y="601"/>
                    <a:pt x="283" y="535"/>
                  </a:cubicBezTo>
                  <a:cubicBezTo>
                    <a:pt x="261" y="502"/>
                    <a:pt x="244" y="472"/>
                    <a:pt x="232" y="437"/>
                  </a:cubicBezTo>
                  <a:cubicBezTo>
                    <a:pt x="226" y="417"/>
                    <a:pt x="222" y="401"/>
                    <a:pt x="237" y="388"/>
                  </a:cubicBezTo>
                  <a:cubicBezTo>
                    <a:pt x="242" y="382"/>
                    <a:pt x="252" y="372"/>
                    <a:pt x="262" y="374"/>
                  </a:cubicBezTo>
                  <a:cubicBezTo>
                    <a:pt x="270" y="376"/>
                    <a:pt x="270" y="386"/>
                    <a:pt x="281" y="386"/>
                  </a:cubicBezTo>
                  <a:cubicBezTo>
                    <a:pt x="277" y="370"/>
                    <a:pt x="256" y="351"/>
                    <a:pt x="245" y="341"/>
                  </a:cubicBezTo>
                  <a:cubicBezTo>
                    <a:pt x="229" y="327"/>
                    <a:pt x="215" y="312"/>
                    <a:pt x="199" y="295"/>
                  </a:cubicBezTo>
                  <a:cubicBezTo>
                    <a:pt x="169" y="265"/>
                    <a:pt x="142" y="231"/>
                    <a:pt x="110" y="201"/>
                  </a:cubicBezTo>
                  <a:cubicBezTo>
                    <a:pt x="80" y="175"/>
                    <a:pt x="60" y="137"/>
                    <a:pt x="38" y="105"/>
                  </a:cubicBezTo>
                  <a:cubicBezTo>
                    <a:pt x="19" y="75"/>
                    <a:pt x="15" y="47"/>
                    <a:pt x="0" y="17"/>
                  </a:cubicBezTo>
                </a:path>
              </a:pathLst>
            </a:custGeom>
            <a:solidFill>
              <a:srgbClr val="AEB5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5"/>
            <p:cNvSpPr/>
            <p:nvPr userDrawn="1"/>
          </p:nvSpPr>
          <p:spPr bwMode="auto">
            <a:xfrm>
              <a:off x="1430830" y="-209730"/>
              <a:ext cx="735836" cy="640208"/>
            </a:xfrm>
            <a:custGeom>
              <a:avLst/>
              <a:gdLst>
                <a:gd name="T0" fmla="*/ 1 w 488"/>
                <a:gd name="T1" fmla="*/ 424 h 424"/>
                <a:gd name="T2" fmla="*/ 158 w 488"/>
                <a:gd name="T3" fmla="*/ 348 h 424"/>
                <a:gd name="T4" fmla="*/ 293 w 488"/>
                <a:gd name="T5" fmla="*/ 245 h 424"/>
                <a:gd name="T6" fmla="*/ 405 w 488"/>
                <a:gd name="T7" fmla="*/ 134 h 424"/>
                <a:gd name="T8" fmla="*/ 457 w 488"/>
                <a:gd name="T9" fmla="*/ 53 h 424"/>
                <a:gd name="T10" fmla="*/ 472 w 488"/>
                <a:gd name="T11" fmla="*/ 23 h 424"/>
                <a:gd name="T12" fmla="*/ 488 w 488"/>
                <a:gd name="T13" fmla="*/ 0 h 424"/>
                <a:gd name="T14" fmla="*/ 487 w 488"/>
                <a:gd name="T15" fmla="*/ 0 h 424"/>
                <a:gd name="T16" fmla="*/ 468 w 488"/>
                <a:gd name="T17" fmla="*/ 27 h 424"/>
                <a:gd name="T18" fmla="*/ 452 w 488"/>
                <a:gd name="T19" fmla="*/ 59 h 424"/>
                <a:gd name="T20" fmla="*/ 404 w 488"/>
                <a:gd name="T21" fmla="*/ 134 h 424"/>
                <a:gd name="T22" fmla="*/ 288 w 488"/>
                <a:gd name="T23" fmla="*/ 249 h 424"/>
                <a:gd name="T24" fmla="*/ 222 w 488"/>
                <a:gd name="T25" fmla="*/ 307 h 424"/>
                <a:gd name="T26" fmla="*/ 151 w 488"/>
                <a:gd name="T27" fmla="*/ 350 h 424"/>
                <a:gd name="T28" fmla="*/ 1 w 488"/>
                <a:gd name="T29" fmla="*/ 423 h 424"/>
                <a:gd name="T30" fmla="*/ 1 w 488"/>
                <a:gd name="T31" fmla="*/ 4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8" h="424">
                  <a:moveTo>
                    <a:pt x="1" y="424"/>
                  </a:moveTo>
                  <a:cubicBezTo>
                    <a:pt x="53" y="399"/>
                    <a:pt x="106" y="375"/>
                    <a:pt x="158" y="348"/>
                  </a:cubicBezTo>
                  <a:cubicBezTo>
                    <a:pt x="209" y="320"/>
                    <a:pt x="250" y="284"/>
                    <a:pt x="293" y="245"/>
                  </a:cubicBezTo>
                  <a:cubicBezTo>
                    <a:pt x="332" y="209"/>
                    <a:pt x="373" y="176"/>
                    <a:pt x="405" y="134"/>
                  </a:cubicBezTo>
                  <a:cubicBezTo>
                    <a:pt x="425" y="109"/>
                    <a:pt x="440" y="80"/>
                    <a:pt x="457" y="53"/>
                  </a:cubicBezTo>
                  <a:cubicBezTo>
                    <a:pt x="463" y="43"/>
                    <a:pt x="467" y="33"/>
                    <a:pt x="472" y="23"/>
                  </a:cubicBezTo>
                  <a:cubicBezTo>
                    <a:pt x="476" y="13"/>
                    <a:pt x="485" y="11"/>
                    <a:pt x="488" y="0"/>
                  </a:cubicBezTo>
                  <a:cubicBezTo>
                    <a:pt x="488" y="0"/>
                    <a:pt x="487" y="0"/>
                    <a:pt x="487" y="0"/>
                  </a:cubicBezTo>
                  <a:cubicBezTo>
                    <a:pt x="484" y="10"/>
                    <a:pt x="473" y="17"/>
                    <a:pt x="468" y="27"/>
                  </a:cubicBezTo>
                  <a:cubicBezTo>
                    <a:pt x="463" y="38"/>
                    <a:pt x="458" y="49"/>
                    <a:pt x="452" y="59"/>
                  </a:cubicBezTo>
                  <a:cubicBezTo>
                    <a:pt x="437" y="84"/>
                    <a:pt x="422" y="110"/>
                    <a:pt x="404" y="134"/>
                  </a:cubicBezTo>
                  <a:cubicBezTo>
                    <a:pt x="372" y="178"/>
                    <a:pt x="328" y="212"/>
                    <a:pt x="288" y="249"/>
                  </a:cubicBezTo>
                  <a:cubicBezTo>
                    <a:pt x="266" y="269"/>
                    <a:pt x="246" y="289"/>
                    <a:pt x="222" y="307"/>
                  </a:cubicBezTo>
                  <a:cubicBezTo>
                    <a:pt x="199" y="323"/>
                    <a:pt x="175" y="337"/>
                    <a:pt x="151" y="350"/>
                  </a:cubicBezTo>
                  <a:cubicBezTo>
                    <a:pt x="102" y="377"/>
                    <a:pt x="51" y="399"/>
                    <a:pt x="1" y="423"/>
                  </a:cubicBezTo>
                  <a:cubicBezTo>
                    <a:pt x="0" y="423"/>
                    <a:pt x="1" y="424"/>
                    <a:pt x="1" y="424"/>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6"/>
            <p:cNvSpPr/>
            <p:nvPr userDrawn="1"/>
          </p:nvSpPr>
          <p:spPr bwMode="auto">
            <a:xfrm>
              <a:off x="1291443" y="556898"/>
              <a:ext cx="931951" cy="247980"/>
            </a:xfrm>
            <a:custGeom>
              <a:avLst/>
              <a:gdLst>
                <a:gd name="T0" fmla="*/ 0 w 618"/>
                <a:gd name="T1" fmla="*/ 1 h 165"/>
                <a:gd name="T2" fmla="*/ 48 w 618"/>
                <a:gd name="T3" fmla="*/ 23 h 165"/>
                <a:gd name="T4" fmla="*/ 129 w 618"/>
                <a:gd name="T5" fmla="*/ 53 h 165"/>
                <a:gd name="T6" fmla="*/ 302 w 618"/>
                <a:gd name="T7" fmla="*/ 98 h 165"/>
                <a:gd name="T8" fmla="*/ 389 w 618"/>
                <a:gd name="T9" fmla="*/ 117 h 165"/>
                <a:gd name="T10" fmla="*/ 464 w 618"/>
                <a:gd name="T11" fmla="*/ 146 h 165"/>
                <a:gd name="T12" fmla="*/ 617 w 618"/>
                <a:gd name="T13" fmla="*/ 162 h 165"/>
                <a:gd name="T14" fmla="*/ 617 w 618"/>
                <a:gd name="T15" fmla="*/ 161 h 165"/>
                <a:gd name="T16" fmla="*/ 464 w 618"/>
                <a:gd name="T17" fmla="*/ 145 h 165"/>
                <a:gd name="T18" fmla="*/ 396 w 618"/>
                <a:gd name="T19" fmla="*/ 118 h 165"/>
                <a:gd name="T20" fmla="*/ 310 w 618"/>
                <a:gd name="T21" fmla="*/ 98 h 165"/>
                <a:gd name="T22" fmla="*/ 150 w 618"/>
                <a:gd name="T23" fmla="*/ 59 h 165"/>
                <a:gd name="T24" fmla="*/ 75 w 618"/>
                <a:gd name="T25" fmla="*/ 32 h 165"/>
                <a:gd name="T26" fmla="*/ 30 w 618"/>
                <a:gd name="T27" fmla="*/ 13 h 165"/>
                <a:gd name="T28" fmla="*/ 0 w 618"/>
                <a:gd name="T29" fmla="*/ 1 h 165"/>
                <a:gd name="T30" fmla="*/ 0 w 618"/>
                <a:gd name="T31" fmla="*/ 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8" h="165">
                  <a:moveTo>
                    <a:pt x="0" y="1"/>
                  </a:moveTo>
                  <a:cubicBezTo>
                    <a:pt x="12" y="13"/>
                    <a:pt x="33" y="16"/>
                    <a:pt x="48" y="23"/>
                  </a:cubicBezTo>
                  <a:cubicBezTo>
                    <a:pt x="75" y="34"/>
                    <a:pt x="102" y="43"/>
                    <a:pt x="129" y="53"/>
                  </a:cubicBezTo>
                  <a:cubicBezTo>
                    <a:pt x="184" y="74"/>
                    <a:pt x="244" y="87"/>
                    <a:pt x="302" y="98"/>
                  </a:cubicBezTo>
                  <a:cubicBezTo>
                    <a:pt x="332" y="103"/>
                    <a:pt x="360" y="109"/>
                    <a:pt x="389" y="117"/>
                  </a:cubicBezTo>
                  <a:cubicBezTo>
                    <a:pt x="415" y="125"/>
                    <a:pt x="439" y="136"/>
                    <a:pt x="464" y="146"/>
                  </a:cubicBezTo>
                  <a:cubicBezTo>
                    <a:pt x="512" y="165"/>
                    <a:pt x="567" y="165"/>
                    <a:pt x="617" y="162"/>
                  </a:cubicBezTo>
                  <a:cubicBezTo>
                    <a:pt x="618" y="162"/>
                    <a:pt x="618" y="161"/>
                    <a:pt x="617" y="161"/>
                  </a:cubicBezTo>
                  <a:cubicBezTo>
                    <a:pt x="565" y="163"/>
                    <a:pt x="514" y="163"/>
                    <a:pt x="464" y="145"/>
                  </a:cubicBezTo>
                  <a:cubicBezTo>
                    <a:pt x="441" y="136"/>
                    <a:pt x="419" y="126"/>
                    <a:pt x="396" y="118"/>
                  </a:cubicBezTo>
                  <a:cubicBezTo>
                    <a:pt x="367" y="109"/>
                    <a:pt x="339" y="103"/>
                    <a:pt x="310" y="98"/>
                  </a:cubicBezTo>
                  <a:cubicBezTo>
                    <a:pt x="256" y="88"/>
                    <a:pt x="202" y="76"/>
                    <a:pt x="150" y="59"/>
                  </a:cubicBezTo>
                  <a:cubicBezTo>
                    <a:pt x="125" y="51"/>
                    <a:pt x="100" y="41"/>
                    <a:pt x="75" y="32"/>
                  </a:cubicBezTo>
                  <a:cubicBezTo>
                    <a:pt x="60" y="26"/>
                    <a:pt x="45" y="20"/>
                    <a:pt x="30" y="13"/>
                  </a:cubicBezTo>
                  <a:cubicBezTo>
                    <a:pt x="20" y="9"/>
                    <a:pt x="9" y="10"/>
                    <a:pt x="0" y="1"/>
                  </a:cubicBezTo>
                  <a:cubicBezTo>
                    <a:pt x="0" y="0"/>
                    <a:pt x="0" y="1"/>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7"/>
            <p:cNvSpPr/>
            <p:nvPr userDrawn="1"/>
          </p:nvSpPr>
          <p:spPr bwMode="auto">
            <a:xfrm>
              <a:off x="1001322" y="584452"/>
              <a:ext cx="508925" cy="544582"/>
            </a:xfrm>
            <a:custGeom>
              <a:avLst/>
              <a:gdLst>
                <a:gd name="T0" fmla="*/ 0 w 338"/>
                <a:gd name="T1" fmla="*/ 1 h 360"/>
                <a:gd name="T2" fmla="*/ 99 w 338"/>
                <a:gd name="T3" fmla="*/ 80 h 360"/>
                <a:gd name="T4" fmla="*/ 180 w 338"/>
                <a:gd name="T5" fmla="*/ 184 h 360"/>
                <a:gd name="T6" fmla="*/ 257 w 338"/>
                <a:gd name="T7" fmla="*/ 282 h 360"/>
                <a:gd name="T8" fmla="*/ 305 w 338"/>
                <a:gd name="T9" fmla="*/ 329 h 360"/>
                <a:gd name="T10" fmla="*/ 337 w 338"/>
                <a:gd name="T11" fmla="*/ 360 h 360"/>
                <a:gd name="T12" fmla="*/ 338 w 338"/>
                <a:gd name="T13" fmla="*/ 359 h 360"/>
                <a:gd name="T14" fmla="*/ 292 w 338"/>
                <a:gd name="T15" fmla="*/ 313 h 360"/>
                <a:gd name="T16" fmla="*/ 242 w 338"/>
                <a:gd name="T17" fmla="*/ 266 h 360"/>
                <a:gd name="T18" fmla="*/ 165 w 338"/>
                <a:gd name="T19" fmla="*/ 162 h 360"/>
                <a:gd name="T20" fmla="*/ 137 w 338"/>
                <a:gd name="T21" fmla="*/ 118 h 360"/>
                <a:gd name="T22" fmla="*/ 95 w 338"/>
                <a:gd name="T23" fmla="*/ 75 h 360"/>
                <a:gd name="T24" fmla="*/ 1 w 338"/>
                <a:gd name="T25" fmla="*/ 1 h 360"/>
                <a:gd name="T26" fmla="*/ 0 w 338"/>
                <a:gd name="T27" fmla="*/ 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60">
                  <a:moveTo>
                    <a:pt x="0" y="1"/>
                  </a:moveTo>
                  <a:cubicBezTo>
                    <a:pt x="27" y="33"/>
                    <a:pt x="68" y="53"/>
                    <a:pt x="99" y="80"/>
                  </a:cubicBezTo>
                  <a:cubicBezTo>
                    <a:pt x="133" y="109"/>
                    <a:pt x="155" y="148"/>
                    <a:pt x="180" y="184"/>
                  </a:cubicBezTo>
                  <a:cubicBezTo>
                    <a:pt x="205" y="218"/>
                    <a:pt x="226" y="254"/>
                    <a:pt x="257" y="282"/>
                  </a:cubicBezTo>
                  <a:cubicBezTo>
                    <a:pt x="273" y="297"/>
                    <a:pt x="291" y="312"/>
                    <a:pt x="305" y="329"/>
                  </a:cubicBezTo>
                  <a:cubicBezTo>
                    <a:pt x="315" y="341"/>
                    <a:pt x="323" y="354"/>
                    <a:pt x="337" y="360"/>
                  </a:cubicBezTo>
                  <a:cubicBezTo>
                    <a:pt x="338" y="360"/>
                    <a:pt x="338" y="359"/>
                    <a:pt x="338" y="359"/>
                  </a:cubicBezTo>
                  <a:cubicBezTo>
                    <a:pt x="318" y="351"/>
                    <a:pt x="306" y="328"/>
                    <a:pt x="292" y="313"/>
                  </a:cubicBezTo>
                  <a:cubicBezTo>
                    <a:pt x="276" y="297"/>
                    <a:pt x="258" y="283"/>
                    <a:pt x="242" y="266"/>
                  </a:cubicBezTo>
                  <a:cubicBezTo>
                    <a:pt x="212" y="235"/>
                    <a:pt x="191" y="196"/>
                    <a:pt x="165" y="162"/>
                  </a:cubicBezTo>
                  <a:cubicBezTo>
                    <a:pt x="155" y="148"/>
                    <a:pt x="147" y="132"/>
                    <a:pt x="137" y="118"/>
                  </a:cubicBezTo>
                  <a:cubicBezTo>
                    <a:pt x="124" y="102"/>
                    <a:pt x="110" y="88"/>
                    <a:pt x="95" y="75"/>
                  </a:cubicBezTo>
                  <a:cubicBezTo>
                    <a:pt x="64" y="49"/>
                    <a:pt x="27" y="31"/>
                    <a:pt x="1" y="1"/>
                  </a:cubicBezTo>
                  <a:cubicBezTo>
                    <a:pt x="1" y="0"/>
                    <a:pt x="0" y="1"/>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8"/>
            <p:cNvSpPr/>
            <p:nvPr userDrawn="1"/>
          </p:nvSpPr>
          <p:spPr bwMode="auto">
            <a:xfrm>
              <a:off x="147170" y="534207"/>
              <a:ext cx="782838" cy="137766"/>
            </a:xfrm>
            <a:custGeom>
              <a:avLst/>
              <a:gdLst>
                <a:gd name="T0" fmla="*/ 0 w 519"/>
                <a:gd name="T1" fmla="*/ 24 h 91"/>
                <a:gd name="T2" fmla="*/ 56 w 519"/>
                <a:gd name="T3" fmla="*/ 20 h 91"/>
                <a:gd name="T4" fmla="*/ 130 w 519"/>
                <a:gd name="T5" fmla="*/ 16 h 91"/>
                <a:gd name="T6" fmla="*/ 272 w 519"/>
                <a:gd name="T7" fmla="*/ 5 h 91"/>
                <a:gd name="T8" fmla="*/ 409 w 519"/>
                <a:gd name="T9" fmla="*/ 54 h 91"/>
                <a:gd name="T10" fmla="*/ 465 w 519"/>
                <a:gd name="T11" fmla="*/ 77 h 91"/>
                <a:gd name="T12" fmla="*/ 519 w 519"/>
                <a:gd name="T13" fmla="*/ 91 h 91"/>
                <a:gd name="T14" fmla="*/ 519 w 519"/>
                <a:gd name="T15" fmla="*/ 90 h 91"/>
                <a:gd name="T16" fmla="*/ 453 w 519"/>
                <a:gd name="T17" fmla="*/ 72 h 91"/>
                <a:gd name="T18" fmla="*/ 385 w 519"/>
                <a:gd name="T19" fmla="*/ 42 h 91"/>
                <a:gd name="T20" fmla="*/ 265 w 519"/>
                <a:gd name="T21" fmla="*/ 4 h 91"/>
                <a:gd name="T22" fmla="*/ 123 w 519"/>
                <a:gd name="T23" fmla="*/ 16 h 91"/>
                <a:gd name="T24" fmla="*/ 48 w 519"/>
                <a:gd name="T25" fmla="*/ 19 h 91"/>
                <a:gd name="T26" fmla="*/ 0 w 519"/>
                <a:gd name="T27" fmla="*/ 24 h 91"/>
                <a:gd name="T28" fmla="*/ 0 w 519"/>
                <a:gd name="T29" fmla="*/ 2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9" h="91">
                  <a:moveTo>
                    <a:pt x="0" y="24"/>
                  </a:moveTo>
                  <a:cubicBezTo>
                    <a:pt x="17" y="18"/>
                    <a:pt x="38" y="20"/>
                    <a:pt x="56" y="20"/>
                  </a:cubicBezTo>
                  <a:cubicBezTo>
                    <a:pt x="81" y="19"/>
                    <a:pt x="106" y="19"/>
                    <a:pt x="130" y="16"/>
                  </a:cubicBezTo>
                  <a:cubicBezTo>
                    <a:pt x="178" y="12"/>
                    <a:pt x="224" y="2"/>
                    <a:pt x="272" y="5"/>
                  </a:cubicBezTo>
                  <a:cubicBezTo>
                    <a:pt x="320" y="8"/>
                    <a:pt x="366" y="33"/>
                    <a:pt x="409" y="54"/>
                  </a:cubicBezTo>
                  <a:cubicBezTo>
                    <a:pt x="427" y="63"/>
                    <a:pt x="446" y="71"/>
                    <a:pt x="465" y="77"/>
                  </a:cubicBezTo>
                  <a:cubicBezTo>
                    <a:pt x="483" y="82"/>
                    <a:pt x="500" y="90"/>
                    <a:pt x="519" y="91"/>
                  </a:cubicBezTo>
                  <a:cubicBezTo>
                    <a:pt x="519" y="91"/>
                    <a:pt x="519" y="90"/>
                    <a:pt x="519" y="90"/>
                  </a:cubicBezTo>
                  <a:cubicBezTo>
                    <a:pt x="497" y="90"/>
                    <a:pt x="473" y="79"/>
                    <a:pt x="453" y="72"/>
                  </a:cubicBezTo>
                  <a:cubicBezTo>
                    <a:pt x="429" y="64"/>
                    <a:pt x="407" y="52"/>
                    <a:pt x="385" y="42"/>
                  </a:cubicBezTo>
                  <a:cubicBezTo>
                    <a:pt x="346" y="24"/>
                    <a:pt x="308" y="7"/>
                    <a:pt x="265" y="4"/>
                  </a:cubicBezTo>
                  <a:cubicBezTo>
                    <a:pt x="218" y="0"/>
                    <a:pt x="170" y="12"/>
                    <a:pt x="123" y="16"/>
                  </a:cubicBezTo>
                  <a:cubicBezTo>
                    <a:pt x="98" y="18"/>
                    <a:pt x="73" y="18"/>
                    <a:pt x="48" y="19"/>
                  </a:cubicBezTo>
                  <a:cubicBezTo>
                    <a:pt x="33" y="20"/>
                    <a:pt x="15" y="17"/>
                    <a:pt x="0" y="24"/>
                  </a:cubicBezTo>
                  <a:cubicBezTo>
                    <a:pt x="0" y="24"/>
                    <a:pt x="0" y="25"/>
                    <a:pt x="0" y="24"/>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9"/>
            <p:cNvSpPr/>
            <p:nvPr userDrawn="1"/>
          </p:nvSpPr>
          <p:spPr bwMode="auto">
            <a:xfrm>
              <a:off x="280075" y="683320"/>
              <a:ext cx="891430" cy="507304"/>
            </a:xfrm>
            <a:custGeom>
              <a:avLst/>
              <a:gdLst>
                <a:gd name="T0" fmla="*/ 0 w 591"/>
                <a:gd name="T1" fmla="*/ 1 h 336"/>
                <a:gd name="T2" fmla="*/ 121 w 591"/>
                <a:gd name="T3" fmla="*/ 77 h 336"/>
                <a:gd name="T4" fmla="*/ 204 w 591"/>
                <a:gd name="T5" fmla="*/ 118 h 336"/>
                <a:gd name="T6" fmla="*/ 305 w 591"/>
                <a:gd name="T7" fmla="*/ 148 h 336"/>
                <a:gd name="T8" fmla="*/ 483 w 591"/>
                <a:gd name="T9" fmla="*/ 249 h 336"/>
                <a:gd name="T10" fmla="*/ 549 w 591"/>
                <a:gd name="T11" fmla="*/ 306 h 336"/>
                <a:gd name="T12" fmla="*/ 590 w 591"/>
                <a:gd name="T13" fmla="*/ 335 h 336"/>
                <a:gd name="T14" fmla="*/ 590 w 591"/>
                <a:gd name="T15" fmla="*/ 334 h 336"/>
                <a:gd name="T16" fmla="*/ 538 w 591"/>
                <a:gd name="T17" fmla="*/ 293 h 336"/>
                <a:gd name="T18" fmla="*/ 467 w 591"/>
                <a:gd name="T19" fmla="*/ 234 h 336"/>
                <a:gd name="T20" fmla="*/ 319 w 591"/>
                <a:gd name="T21" fmla="*/ 151 h 336"/>
                <a:gd name="T22" fmla="*/ 225 w 591"/>
                <a:gd name="T23" fmla="*/ 125 h 336"/>
                <a:gd name="T24" fmla="*/ 142 w 591"/>
                <a:gd name="T25" fmla="*/ 86 h 336"/>
                <a:gd name="T26" fmla="*/ 71 w 591"/>
                <a:gd name="T27" fmla="*/ 53 h 336"/>
                <a:gd name="T28" fmla="*/ 1 w 591"/>
                <a:gd name="T29" fmla="*/ 1 h 336"/>
                <a:gd name="T30" fmla="*/ 0 w 591"/>
                <a:gd name="T31" fmla="*/ 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1" h="336">
                  <a:moveTo>
                    <a:pt x="0" y="1"/>
                  </a:moveTo>
                  <a:cubicBezTo>
                    <a:pt x="29" y="41"/>
                    <a:pt x="79" y="57"/>
                    <a:pt x="121" y="77"/>
                  </a:cubicBezTo>
                  <a:cubicBezTo>
                    <a:pt x="149" y="90"/>
                    <a:pt x="177" y="104"/>
                    <a:pt x="204" y="118"/>
                  </a:cubicBezTo>
                  <a:cubicBezTo>
                    <a:pt x="236" y="133"/>
                    <a:pt x="272" y="139"/>
                    <a:pt x="305" y="148"/>
                  </a:cubicBezTo>
                  <a:cubicBezTo>
                    <a:pt x="372" y="166"/>
                    <a:pt x="431" y="204"/>
                    <a:pt x="483" y="249"/>
                  </a:cubicBezTo>
                  <a:cubicBezTo>
                    <a:pt x="505" y="268"/>
                    <a:pt x="529" y="284"/>
                    <a:pt x="549" y="306"/>
                  </a:cubicBezTo>
                  <a:cubicBezTo>
                    <a:pt x="559" y="317"/>
                    <a:pt x="573" y="336"/>
                    <a:pt x="590" y="335"/>
                  </a:cubicBezTo>
                  <a:cubicBezTo>
                    <a:pt x="591" y="335"/>
                    <a:pt x="591" y="334"/>
                    <a:pt x="590" y="334"/>
                  </a:cubicBezTo>
                  <a:cubicBezTo>
                    <a:pt x="569" y="335"/>
                    <a:pt x="551" y="306"/>
                    <a:pt x="538" y="293"/>
                  </a:cubicBezTo>
                  <a:cubicBezTo>
                    <a:pt x="516" y="271"/>
                    <a:pt x="490" y="253"/>
                    <a:pt x="467" y="234"/>
                  </a:cubicBezTo>
                  <a:cubicBezTo>
                    <a:pt x="423" y="197"/>
                    <a:pt x="372" y="170"/>
                    <a:pt x="319" y="151"/>
                  </a:cubicBezTo>
                  <a:cubicBezTo>
                    <a:pt x="288" y="141"/>
                    <a:pt x="256" y="135"/>
                    <a:pt x="225" y="125"/>
                  </a:cubicBezTo>
                  <a:cubicBezTo>
                    <a:pt x="195" y="116"/>
                    <a:pt x="171" y="96"/>
                    <a:pt x="142" y="86"/>
                  </a:cubicBezTo>
                  <a:cubicBezTo>
                    <a:pt x="118" y="76"/>
                    <a:pt x="94" y="64"/>
                    <a:pt x="71" y="53"/>
                  </a:cubicBezTo>
                  <a:cubicBezTo>
                    <a:pt x="44" y="40"/>
                    <a:pt x="18" y="25"/>
                    <a:pt x="1" y="1"/>
                  </a:cubicBezTo>
                  <a:cubicBezTo>
                    <a:pt x="1" y="0"/>
                    <a:pt x="0" y="1"/>
                    <a:pt x="0" y="1"/>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0"/>
            <p:cNvSpPr/>
            <p:nvPr userDrawn="1"/>
          </p:nvSpPr>
          <p:spPr bwMode="auto">
            <a:xfrm>
              <a:off x="187690" y="680078"/>
              <a:ext cx="111834" cy="358193"/>
            </a:xfrm>
            <a:custGeom>
              <a:avLst/>
              <a:gdLst>
                <a:gd name="T0" fmla="*/ 11 w 74"/>
                <a:gd name="T1" fmla="*/ 0 h 237"/>
                <a:gd name="T2" fmla="*/ 0 w 74"/>
                <a:gd name="T3" fmla="*/ 55 h 237"/>
                <a:gd name="T4" fmla="*/ 11 w 74"/>
                <a:gd name="T5" fmla="*/ 116 h 237"/>
                <a:gd name="T6" fmla="*/ 42 w 74"/>
                <a:gd name="T7" fmla="*/ 176 h 237"/>
                <a:gd name="T8" fmla="*/ 73 w 74"/>
                <a:gd name="T9" fmla="*/ 237 h 237"/>
                <a:gd name="T10" fmla="*/ 73 w 74"/>
                <a:gd name="T11" fmla="*/ 236 h 237"/>
                <a:gd name="T12" fmla="*/ 49 w 74"/>
                <a:gd name="T13" fmla="*/ 187 h 237"/>
                <a:gd name="T14" fmla="*/ 14 w 74"/>
                <a:gd name="T15" fmla="*/ 123 h 237"/>
                <a:gd name="T16" fmla="*/ 1 w 74"/>
                <a:gd name="T17" fmla="*/ 55 h 237"/>
                <a:gd name="T18" fmla="*/ 11 w 74"/>
                <a:gd name="T19" fmla="*/ 0 h 237"/>
                <a:gd name="T20" fmla="*/ 11 w 74"/>
                <a:gd name="T21"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37">
                  <a:moveTo>
                    <a:pt x="11" y="0"/>
                  </a:moveTo>
                  <a:cubicBezTo>
                    <a:pt x="9" y="19"/>
                    <a:pt x="1" y="36"/>
                    <a:pt x="0" y="55"/>
                  </a:cubicBezTo>
                  <a:cubicBezTo>
                    <a:pt x="0" y="76"/>
                    <a:pt x="7" y="96"/>
                    <a:pt x="11" y="116"/>
                  </a:cubicBezTo>
                  <a:cubicBezTo>
                    <a:pt x="16" y="138"/>
                    <a:pt x="30" y="157"/>
                    <a:pt x="42" y="176"/>
                  </a:cubicBezTo>
                  <a:cubicBezTo>
                    <a:pt x="54" y="195"/>
                    <a:pt x="61" y="217"/>
                    <a:pt x="73" y="237"/>
                  </a:cubicBezTo>
                  <a:cubicBezTo>
                    <a:pt x="73" y="237"/>
                    <a:pt x="74" y="237"/>
                    <a:pt x="73" y="236"/>
                  </a:cubicBezTo>
                  <a:cubicBezTo>
                    <a:pt x="65" y="220"/>
                    <a:pt x="57" y="204"/>
                    <a:pt x="49" y="187"/>
                  </a:cubicBezTo>
                  <a:cubicBezTo>
                    <a:pt x="40" y="164"/>
                    <a:pt x="22" y="146"/>
                    <a:pt x="14" y="123"/>
                  </a:cubicBezTo>
                  <a:cubicBezTo>
                    <a:pt x="7" y="102"/>
                    <a:pt x="2" y="77"/>
                    <a:pt x="1" y="55"/>
                  </a:cubicBezTo>
                  <a:cubicBezTo>
                    <a:pt x="1" y="36"/>
                    <a:pt x="10" y="19"/>
                    <a:pt x="11" y="0"/>
                  </a:cubicBezTo>
                  <a:cubicBezTo>
                    <a:pt x="11" y="0"/>
                    <a:pt x="11" y="0"/>
                    <a:pt x="11" y="0"/>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1"/>
            <p:cNvSpPr/>
            <p:nvPr userDrawn="1"/>
          </p:nvSpPr>
          <p:spPr bwMode="auto">
            <a:xfrm>
              <a:off x="2400057" y="-405844"/>
              <a:ext cx="940054" cy="231772"/>
            </a:xfrm>
            <a:custGeom>
              <a:avLst/>
              <a:gdLst>
                <a:gd name="T0" fmla="*/ 623 w 623"/>
                <a:gd name="T1" fmla="*/ 3 h 153"/>
                <a:gd name="T2" fmla="*/ 530 w 623"/>
                <a:gd name="T3" fmla="*/ 61 h 153"/>
                <a:gd name="T4" fmla="*/ 462 w 623"/>
                <a:gd name="T5" fmla="*/ 87 h 153"/>
                <a:gd name="T6" fmla="*/ 390 w 623"/>
                <a:gd name="T7" fmla="*/ 108 h 153"/>
                <a:gd name="T8" fmla="*/ 325 w 623"/>
                <a:gd name="T9" fmla="*/ 121 h 153"/>
                <a:gd name="T10" fmla="*/ 262 w 623"/>
                <a:gd name="T11" fmla="*/ 141 h 153"/>
                <a:gd name="T12" fmla="*/ 196 w 623"/>
                <a:gd name="T13" fmla="*/ 153 h 153"/>
                <a:gd name="T14" fmla="*/ 153 w 623"/>
                <a:gd name="T15" fmla="*/ 150 h 153"/>
                <a:gd name="T16" fmla="*/ 115 w 623"/>
                <a:gd name="T17" fmla="*/ 141 h 153"/>
                <a:gd name="T18" fmla="*/ 59 w 623"/>
                <a:gd name="T19" fmla="*/ 137 h 153"/>
                <a:gd name="T20" fmla="*/ 0 w 623"/>
                <a:gd name="T21" fmla="*/ 113 h 153"/>
                <a:gd name="T22" fmla="*/ 37 w 623"/>
                <a:gd name="T23" fmla="*/ 123 h 153"/>
                <a:gd name="T24" fmla="*/ 79 w 623"/>
                <a:gd name="T25" fmla="*/ 127 h 153"/>
                <a:gd name="T26" fmla="*/ 117 w 623"/>
                <a:gd name="T27" fmla="*/ 125 h 153"/>
                <a:gd name="T28" fmla="*/ 150 w 623"/>
                <a:gd name="T29" fmla="*/ 114 h 153"/>
                <a:gd name="T30" fmla="*/ 213 w 623"/>
                <a:gd name="T31" fmla="*/ 94 h 153"/>
                <a:gd name="T32" fmla="*/ 272 w 623"/>
                <a:gd name="T33" fmla="*/ 74 h 153"/>
                <a:gd name="T34" fmla="*/ 400 w 623"/>
                <a:gd name="T35" fmla="*/ 44 h 153"/>
                <a:gd name="T36" fmla="*/ 464 w 623"/>
                <a:gd name="T37" fmla="*/ 27 h 153"/>
                <a:gd name="T38" fmla="*/ 530 w 623"/>
                <a:gd name="T39" fmla="*/ 14 h 153"/>
                <a:gd name="T40" fmla="*/ 576 w 623"/>
                <a:gd name="T41" fmla="*/ 2 h 153"/>
                <a:gd name="T42" fmla="*/ 621 w 623"/>
                <a:gd name="T43" fmla="*/ 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3" h="153">
                  <a:moveTo>
                    <a:pt x="623" y="3"/>
                  </a:moveTo>
                  <a:cubicBezTo>
                    <a:pt x="594" y="26"/>
                    <a:pt x="563" y="46"/>
                    <a:pt x="530" y="61"/>
                  </a:cubicBezTo>
                  <a:cubicBezTo>
                    <a:pt x="508" y="71"/>
                    <a:pt x="484" y="78"/>
                    <a:pt x="462" y="87"/>
                  </a:cubicBezTo>
                  <a:cubicBezTo>
                    <a:pt x="438" y="97"/>
                    <a:pt x="415" y="103"/>
                    <a:pt x="390" y="108"/>
                  </a:cubicBezTo>
                  <a:cubicBezTo>
                    <a:pt x="368" y="113"/>
                    <a:pt x="346" y="115"/>
                    <a:pt x="325" y="121"/>
                  </a:cubicBezTo>
                  <a:cubicBezTo>
                    <a:pt x="303" y="128"/>
                    <a:pt x="283" y="134"/>
                    <a:pt x="262" y="141"/>
                  </a:cubicBezTo>
                  <a:cubicBezTo>
                    <a:pt x="241" y="147"/>
                    <a:pt x="219" y="153"/>
                    <a:pt x="196" y="153"/>
                  </a:cubicBezTo>
                  <a:cubicBezTo>
                    <a:pt x="181" y="152"/>
                    <a:pt x="167" y="152"/>
                    <a:pt x="153" y="150"/>
                  </a:cubicBezTo>
                  <a:cubicBezTo>
                    <a:pt x="140" y="148"/>
                    <a:pt x="128" y="143"/>
                    <a:pt x="115" y="141"/>
                  </a:cubicBezTo>
                  <a:cubicBezTo>
                    <a:pt x="96" y="137"/>
                    <a:pt x="77" y="140"/>
                    <a:pt x="59" y="137"/>
                  </a:cubicBezTo>
                  <a:cubicBezTo>
                    <a:pt x="40" y="134"/>
                    <a:pt x="14" y="127"/>
                    <a:pt x="0" y="113"/>
                  </a:cubicBezTo>
                  <a:cubicBezTo>
                    <a:pt x="10" y="118"/>
                    <a:pt x="25" y="122"/>
                    <a:pt x="37" y="123"/>
                  </a:cubicBezTo>
                  <a:cubicBezTo>
                    <a:pt x="51" y="124"/>
                    <a:pt x="65" y="127"/>
                    <a:pt x="79" y="127"/>
                  </a:cubicBezTo>
                  <a:cubicBezTo>
                    <a:pt x="92" y="127"/>
                    <a:pt x="104" y="128"/>
                    <a:pt x="117" y="125"/>
                  </a:cubicBezTo>
                  <a:cubicBezTo>
                    <a:pt x="128" y="123"/>
                    <a:pt x="139" y="117"/>
                    <a:pt x="150" y="114"/>
                  </a:cubicBezTo>
                  <a:cubicBezTo>
                    <a:pt x="171" y="106"/>
                    <a:pt x="191" y="100"/>
                    <a:pt x="213" y="94"/>
                  </a:cubicBezTo>
                  <a:cubicBezTo>
                    <a:pt x="233" y="87"/>
                    <a:pt x="253" y="81"/>
                    <a:pt x="272" y="74"/>
                  </a:cubicBezTo>
                  <a:cubicBezTo>
                    <a:pt x="314" y="62"/>
                    <a:pt x="357" y="53"/>
                    <a:pt x="400" y="44"/>
                  </a:cubicBezTo>
                  <a:cubicBezTo>
                    <a:pt x="421" y="39"/>
                    <a:pt x="442" y="31"/>
                    <a:pt x="464" y="27"/>
                  </a:cubicBezTo>
                  <a:cubicBezTo>
                    <a:pt x="487" y="22"/>
                    <a:pt x="509" y="20"/>
                    <a:pt x="530" y="14"/>
                  </a:cubicBezTo>
                  <a:cubicBezTo>
                    <a:pt x="546" y="9"/>
                    <a:pt x="561" y="5"/>
                    <a:pt x="576" y="2"/>
                  </a:cubicBezTo>
                  <a:cubicBezTo>
                    <a:pt x="591" y="0"/>
                    <a:pt x="606" y="5"/>
                    <a:pt x="621" y="4"/>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
            <p:cNvSpPr/>
            <p:nvPr userDrawn="1"/>
          </p:nvSpPr>
          <p:spPr bwMode="auto">
            <a:xfrm>
              <a:off x="2434094" y="-566301"/>
              <a:ext cx="977332" cy="152353"/>
            </a:xfrm>
            <a:custGeom>
              <a:avLst/>
              <a:gdLst>
                <a:gd name="T0" fmla="*/ 648 w 648"/>
                <a:gd name="T1" fmla="*/ 7 h 101"/>
                <a:gd name="T2" fmla="*/ 603 w 648"/>
                <a:gd name="T3" fmla="*/ 30 h 101"/>
                <a:gd name="T4" fmla="*/ 537 w 648"/>
                <a:gd name="T5" fmla="*/ 50 h 101"/>
                <a:gd name="T6" fmla="*/ 474 w 648"/>
                <a:gd name="T7" fmla="*/ 68 h 101"/>
                <a:gd name="T8" fmla="*/ 407 w 648"/>
                <a:gd name="T9" fmla="*/ 78 h 101"/>
                <a:gd name="T10" fmla="*/ 331 w 648"/>
                <a:gd name="T11" fmla="*/ 90 h 101"/>
                <a:gd name="T12" fmla="*/ 293 w 648"/>
                <a:gd name="T13" fmla="*/ 92 h 101"/>
                <a:gd name="T14" fmla="*/ 252 w 648"/>
                <a:gd name="T15" fmla="*/ 94 h 101"/>
                <a:gd name="T16" fmla="*/ 236 w 648"/>
                <a:gd name="T17" fmla="*/ 97 h 101"/>
                <a:gd name="T18" fmla="*/ 215 w 648"/>
                <a:gd name="T19" fmla="*/ 99 h 101"/>
                <a:gd name="T20" fmla="*/ 176 w 648"/>
                <a:gd name="T21" fmla="*/ 99 h 101"/>
                <a:gd name="T22" fmla="*/ 100 w 648"/>
                <a:gd name="T23" fmla="*/ 84 h 101"/>
                <a:gd name="T24" fmla="*/ 0 w 648"/>
                <a:gd name="T25" fmla="*/ 43 h 101"/>
                <a:gd name="T26" fmla="*/ 67 w 648"/>
                <a:gd name="T27" fmla="*/ 70 h 101"/>
                <a:gd name="T28" fmla="*/ 135 w 648"/>
                <a:gd name="T29" fmla="*/ 64 h 101"/>
                <a:gd name="T30" fmla="*/ 204 w 648"/>
                <a:gd name="T31" fmla="*/ 51 h 101"/>
                <a:gd name="T32" fmla="*/ 240 w 648"/>
                <a:gd name="T33" fmla="*/ 47 h 101"/>
                <a:gd name="T34" fmla="*/ 273 w 648"/>
                <a:gd name="T35" fmla="*/ 41 h 101"/>
                <a:gd name="T36" fmla="*/ 346 w 648"/>
                <a:gd name="T37" fmla="*/ 28 h 101"/>
                <a:gd name="T38" fmla="*/ 422 w 648"/>
                <a:gd name="T39" fmla="*/ 21 h 101"/>
                <a:gd name="T40" fmla="*/ 495 w 648"/>
                <a:gd name="T41" fmla="*/ 6 h 101"/>
                <a:gd name="T42" fmla="*/ 574 w 648"/>
                <a:gd name="T43" fmla="*/ 5 h 101"/>
                <a:gd name="T44" fmla="*/ 615 w 648"/>
                <a:gd name="T45" fmla="*/ 5 h 101"/>
                <a:gd name="T46" fmla="*/ 648 w 648"/>
                <a:gd name="T47" fmla="*/ 0 h 101"/>
                <a:gd name="T48" fmla="*/ 647 w 648"/>
                <a:gd name="T49"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8" h="101">
                  <a:moveTo>
                    <a:pt x="648" y="7"/>
                  </a:moveTo>
                  <a:cubicBezTo>
                    <a:pt x="634" y="14"/>
                    <a:pt x="619" y="24"/>
                    <a:pt x="603" y="30"/>
                  </a:cubicBezTo>
                  <a:cubicBezTo>
                    <a:pt x="581" y="37"/>
                    <a:pt x="559" y="44"/>
                    <a:pt x="537" y="50"/>
                  </a:cubicBezTo>
                  <a:cubicBezTo>
                    <a:pt x="516" y="55"/>
                    <a:pt x="496" y="63"/>
                    <a:pt x="474" y="68"/>
                  </a:cubicBezTo>
                  <a:cubicBezTo>
                    <a:pt x="452" y="74"/>
                    <a:pt x="430" y="77"/>
                    <a:pt x="407" y="78"/>
                  </a:cubicBezTo>
                  <a:cubicBezTo>
                    <a:pt x="382" y="81"/>
                    <a:pt x="357" y="88"/>
                    <a:pt x="331" y="90"/>
                  </a:cubicBezTo>
                  <a:cubicBezTo>
                    <a:pt x="319" y="91"/>
                    <a:pt x="307" y="92"/>
                    <a:pt x="293" y="92"/>
                  </a:cubicBezTo>
                  <a:cubicBezTo>
                    <a:pt x="279" y="93"/>
                    <a:pt x="266" y="91"/>
                    <a:pt x="252" y="94"/>
                  </a:cubicBezTo>
                  <a:cubicBezTo>
                    <a:pt x="247" y="95"/>
                    <a:pt x="242" y="95"/>
                    <a:pt x="236" y="97"/>
                  </a:cubicBezTo>
                  <a:cubicBezTo>
                    <a:pt x="229" y="99"/>
                    <a:pt x="223" y="98"/>
                    <a:pt x="215" y="99"/>
                  </a:cubicBezTo>
                  <a:cubicBezTo>
                    <a:pt x="201" y="100"/>
                    <a:pt x="189" y="101"/>
                    <a:pt x="176" y="99"/>
                  </a:cubicBezTo>
                  <a:cubicBezTo>
                    <a:pt x="150" y="95"/>
                    <a:pt x="125" y="88"/>
                    <a:pt x="100" y="84"/>
                  </a:cubicBezTo>
                  <a:cubicBezTo>
                    <a:pt x="63" y="79"/>
                    <a:pt x="24" y="73"/>
                    <a:pt x="0" y="43"/>
                  </a:cubicBezTo>
                  <a:cubicBezTo>
                    <a:pt x="19" y="58"/>
                    <a:pt x="43" y="67"/>
                    <a:pt x="67" y="70"/>
                  </a:cubicBezTo>
                  <a:cubicBezTo>
                    <a:pt x="90" y="73"/>
                    <a:pt x="113" y="69"/>
                    <a:pt x="135" y="64"/>
                  </a:cubicBezTo>
                  <a:cubicBezTo>
                    <a:pt x="157" y="58"/>
                    <a:pt x="180" y="55"/>
                    <a:pt x="204" y="51"/>
                  </a:cubicBezTo>
                  <a:cubicBezTo>
                    <a:pt x="215" y="49"/>
                    <a:pt x="228" y="48"/>
                    <a:pt x="240" y="47"/>
                  </a:cubicBezTo>
                  <a:cubicBezTo>
                    <a:pt x="252" y="47"/>
                    <a:pt x="261" y="44"/>
                    <a:pt x="273" y="41"/>
                  </a:cubicBezTo>
                  <a:cubicBezTo>
                    <a:pt x="297" y="35"/>
                    <a:pt x="321" y="32"/>
                    <a:pt x="346" y="28"/>
                  </a:cubicBezTo>
                  <a:cubicBezTo>
                    <a:pt x="371" y="24"/>
                    <a:pt x="397" y="28"/>
                    <a:pt x="422" y="21"/>
                  </a:cubicBezTo>
                  <a:cubicBezTo>
                    <a:pt x="446" y="15"/>
                    <a:pt x="470" y="9"/>
                    <a:pt x="495" y="6"/>
                  </a:cubicBezTo>
                  <a:cubicBezTo>
                    <a:pt x="521" y="4"/>
                    <a:pt x="548" y="6"/>
                    <a:pt x="574" y="5"/>
                  </a:cubicBezTo>
                  <a:cubicBezTo>
                    <a:pt x="587" y="5"/>
                    <a:pt x="602" y="5"/>
                    <a:pt x="615" y="5"/>
                  </a:cubicBezTo>
                  <a:cubicBezTo>
                    <a:pt x="625" y="5"/>
                    <a:pt x="639" y="5"/>
                    <a:pt x="648" y="0"/>
                  </a:cubicBezTo>
                  <a:cubicBezTo>
                    <a:pt x="648" y="0"/>
                    <a:pt x="648" y="1"/>
                    <a:pt x="647" y="2"/>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3"/>
            <p:cNvSpPr/>
            <p:nvPr userDrawn="1"/>
          </p:nvSpPr>
          <p:spPr bwMode="auto">
            <a:xfrm>
              <a:off x="2411404" y="-720275"/>
              <a:ext cx="1059991" cy="158836"/>
            </a:xfrm>
            <a:custGeom>
              <a:avLst/>
              <a:gdLst>
                <a:gd name="T0" fmla="*/ 702 w 703"/>
                <a:gd name="T1" fmla="*/ 6 h 105"/>
                <a:gd name="T2" fmla="*/ 655 w 703"/>
                <a:gd name="T3" fmla="*/ 26 h 105"/>
                <a:gd name="T4" fmla="*/ 595 w 703"/>
                <a:gd name="T5" fmla="*/ 50 h 105"/>
                <a:gd name="T6" fmla="*/ 461 w 703"/>
                <a:gd name="T7" fmla="*/ 83 h 105"/>
                <a:gd name="T8" fmla="*/ 387 w 703"/>
                <a:gd name="T9" fmla="*/ 92 h 105"/>
                <a:gd name="T10" fmla="*/ 309 w 703"/>
                <a:gd name="T11" fmla="*/ 101 h 105"/>
                <a:gd name="T12" fmla="*/ 234 w 703"/>
                <a:gd name="T13" fmla="*/ 102 h 105"/>
                <a:gd name="T14" fmla="*/ 194 w 703"/>
                <a:gd name="T15" fmla="*/ 95 h 105"/>
                <a:gd name="T16" fmla="*/ 157 w 703"/>
                <a:gd name="T17" fmla="*/ 95 h 105"/>
                <a:gd name="T18" fmla="*/ 117 w 703"/>
                <a:gd name="T19" fmla="*/ 96 h 105"/>
                <a:gd name="T20" fmla="*/ 78 w 703"/>
                <a:gd name="T21" fmla="*/ 95 h 105"/>
                <a:gd name="T22" fmla="*/ 38 w 703"/>
                <a:gd name="T23" fmla="*/ 96 h 105"/>
                <a:gd name="T24" fmla="*/ 0 w 703"/>
                <a:gd name="T25" fmla="*/ 101 h 105"/>
                <a:gd name="T26" fmla="*/ 35 w 703"/>
                <a:gd name="T27" fmla="*/ 90 h 105"/>
                <a:gd name="T28" fmla="*/ 61 w 703"/>
                <a:gd name="T29" fmla="*/ 82 h 105"/>
                <a:gd name="T30" fmla="*/ 119 w 703"/>
                <a:gd name="T31" fmla="*/ 54 h 105"/>
                <a:gd name="T32" fmla="*/ 191 w 703"/>
                <a:gd name="T33" fmla="*/ 39 h 105"/>
                <a:gd name="T34" fmla="*/ 225 w 703"/>
                <a:gd name="T35" fmla="*/ 31 h 105"/>
                <a:gd name="T36" fmla="*/ 262 w 703"/>
                <a:gd name="T37" fmla="*/ 22 h 105"/>
                <a:gd name="T38" fmla="*/ 332 w 703"/>
                <a:gd name="T39" fmla="*/ 14 h 105"/>
                <a:gd name="T40" fmla="*/ 410 w 703"/>
                <a:gd name="T41" fmla="*/ 10 h 105"/>
                <a:gd name="T42" fmla="*/ 565 w 703"/>
                <a:gd name="T43" fmla="*/ 4 h 105"/>
                <a:gd name="T44" fmla="*/ 636 w 703"/>
                <a:gd name="T45" fmla="*/ 6 h 105"/>
                <a:gd name="T46" fmla="*/ 703 w 703"/>
                <a:gd name="T4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3" h="105">
                  <a:moveTo>
                    <a:pt x="702" y="6"/>
                  </a:moveTo>
                  <a:cubicBezTo>
                    <a:pt x="688" y="14"/>
                    <a:pt x="670" y="19"/>
                    <a:pt x="655" y="26"/>
                  </a:cubicBezTo>
                  <a:cubicBezTo>
                    <a:pt x="636" y="36"/>
                    <a:pt x="615" y="43"/>
                    <a:pt x="595" y="50"/>
                  </a:cubicBezTo>
                  <a:cubicBezTo>
                    <a:pt x="551" y="67"/>
                    <a:pt x="506" y="75"/>
                    <a:pt x="461" y="83"/>
                  </a:cubicBezTo>
                  <a:cubicBezTo>
                    <a:pt x="437" y="87"/>
                    <a:pt x="412" y="91"/>
                    <a:pt x="387" y="92"/>
                  </a:cubicBezTo>
                  <a:cubicBezTo>
                    <a:pt x="361" y="94"/>
                    <a:pt x="335" y="99"/>
                    <a:pt x="309" y="101"/>
                  </a:cubicBezTo>
                  <a:cubicBezTo>
                    <a:pt x="285" y="102"/>
                    <a:pt x="258" y="105"/>
                    <a:pt x="234" y="102"/>
                  </a:cubicBezTo>
                  <a:cubicBezTo>
                    <a:pt x="221" y="100"/>
                    <a:pt x="207" y="97"/>
                    <a:pt x="194" y="95"/>
                  </a:cubicBezTo>
                  <a:cubicBezTo>
                    <a:pt x="182" y="94"/>
                    <a:pt x="170" y="96"/>
                    <a:pt x="157" y="95"/>
                  </a:cubicBezTo>
                  <a:cubicBezTo>
                    <a:pt x="143" y="95"/>
                    <a:pt x="130" y="96"/>
                    <a:pt x="117" y="96"/>
                  </a:cubicBezTo>
                  <a:cubicBezTo>
                    <a:pt x="103" y="96"/>
                    <a:pt x="90" y="95"/>
                    <a:pt x="78" y="95"/>
                  </a:cubicBezTo>
                  <a:cubicBezTo>
                    <a:pt x="64" y="95"/>
                    <a:pt x="51" y="95"/>
                    <a:pt x="38" y="96"/>
                  </a:cubicBezTo>
                  <a:cubicBezTo>
                    <a:pt x="26" y="97"/>
                    <a:pt x="11" y="97"/>
                    <a:pt x="0" y="101"/>
                  </a:cubicBezTo>
                  <a:cubicBezTo>
                    <a:pt x="12" y="99"/>
                    <a:pt x="23" y="93"/>
                    <a:pt x="35" y="90"/>
                  </a:cubicBezTo>
                  <a:cubicBezTo>
                    <a:pt x="44" y="88"/>
                    <a:pt x="54" y="85"/>
                    <a:pt x="61" y="82"/>
                  </a:cubicBezTo>
                  <a:cubicBezTo>
                    <a:pt x="81" y="73"/>
                    <a:pt x="99" y="62"/>
                    <a:pt x="119" y="54"/>
                  </a:cubicBezTo>
                  <a:cubicBezTo>
                    <a:pt x="142" y="45"/>
                    <a:pt x="166" y="42"/>
                    <a:pt x="191" y="39"/>
                  </a:cubicBezTo>
                  <a:cubicBezTo>
                    <a:pt x="203" y="38"/>
                    <a:pt x="214" y="34"/>
                    <a:pt x="225" y="31"/>
                  </a:cubicBezTo>
                  <a:cubicBezTo>
                    <a:pt x="237" y="26"/>
                    <a:pt x="250" y="25"/>
                    <a:pt x="262" y="22"/>
                  </a:cubicBezTo>
                  <a:cubicBezTo>
                    <a:pt x="285" y="17"/>
                    <a:pt x="308" y="15"/>
                    <a:pt x="332" y="14"/>
                  </a:cubicBezTo>
                  <a:cubicBezTo>
                    <a:pt x="358" y="13"/>
                    <a:pt x="384" y="11"/>
                    <a:pt x="410" y="10"/>
                  </a:cubicBezTo>
                  <a:cubicBezTo>
                    <a:pt x="461" y="10"/>
                    <a:pt x="514" y="4"/>
                    <a:pt x="565" y="4"/>
                  </a:cubicBezTo>
                  <a:cubicBezTo>
                    <a:pt x="590" y="4"/>
                    <a:pt x="613" y="5"/>
                    <a:pt x="636" y="6"/>
                  </a:cubicBezTo>
                  <a:cubicBezTo>
                    <a:pt x="658" y="7"/>
                    <a:pt x="681" y="0"/>
                    <a:pt x="703"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4"/>
            <p:cNvSpPr/>
            <p:nvPr userDrawn="1"/>
          </p:nvSpPr>
          <p:spPr bwMode="auto">
            <a:xfrm>
              <a:off x="2528100" y="-225938"/>
              <a:ext cx="743939" cy="196115"/>
            </a:xfrm>
            <a:custGeom>
              <a:avLst/>
              <a:gdLst>
                <a:gd name="T0" fmla="*/ 491 w 494"/>
                <a:gd name="T1" fmla="*/ 3 h 130"/>
                <a:gd name="T2" fmla="*/ 456 w 494"/>
                <a:gd name="T3" fmla="*/ 23 h 130"/>
                <a:gd name="T4" fmla="*/ 403 w 494"/>
                <a:gd name="T5" fmla="*/ 51 h 130"/>
                <a:gd name="T6" fmla="*/ 278 w 494"/>
                <a:gd name="T7" fmla="*/ 94 h 130"/>
                <a:gd name="T8" fmla="*/ 214 w 494"/>
                <a:gd name="T9" fmla="*/ 107 h 130"/>
                <a:gd name="T10" fmla="*/ 153 w 494"/>
                <a:gd name="T11" fmla="*/ 127 h 130"/>
                <a:gd name="T12" fmla="*/ 76 w 494"/>
                <a:gd name="T13" fmla="*/ 125 h 130"/>
                <a:gd name="T14" fmla="*/ 35 w 494"/>
                <a:gd name="T15" fmla="*/ 125 h 130"/>
                <a:gd name="T16" fmla="*/ 0 w 494"/>
                <a:gd name="T17" fmla="*/ 124 h 130"/>
                <a:gd name="T18" fmla="*/ 64 w 494"/>
                <a:gd name="T19" fmla="*/ 98 h 130"/>
                <a:gd name="T20" fmla="*/ 131 w 494"/>
                <a:gd name="T21" fmla="*/ 83 h 130"/>
                <a:gd name="T22" fmla="*/ 196 w 494"/>
                <a:gd name="T23" fmla="*/ 63 h 130"/>
                <a:gd name="T24" fmla="*/ 262 w 494"/>
                <a:gd name="T25" fmla="*/ 46 h 130"/>
                <a:gd name="T26" fmla="*/ 318 w 494"/>
                <a:gd name="T27" fmla="*/ 28 h 130"/>
                <a:gd name="T28" fmla="*/ 376 w 494"/>
                <a:gd name="T29" fmla="*/ 16 h 130"/>
                <a:gd name="T30" fmla="*/ 494 w 494"/>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130">
                  <a:moveTo>
                    <a:pt x="491" y="3"/>
                  </a:moveTo>
                  <a:cubicBezTo>
                    <a:pt x="480" y="10"/>
                    <a:pt x="468" y="16"/>
                    <a:pt x="456" y="23"/>
                  </a:cubicBezTo>
                  <a:cubicBezTo>
                    <a:pt x="440" y="35"/>
                    <a:pt x="422" y="43"/>
                    <a:pt x="403" y="51"/>
                  </a:cubicBezTo>
                  <a:cubicBezTo>
                    <a:pt x="364" y="70"/>
                    <a:pt x="321" y="84"/>
                    <a:pt x="278" y="94"/>
                  </a:cubicBezTo>
                  <a:cubicBezTo>
                    <a:pt x="257" y="98"/>
                    <a:pt x="235" y="102"/>
                    <a:pt x="214" y="107"/>
                  </a:cubicBezTo>
                  <a:cubicBezTo>
                    <a:pt x="193" y="112"/>
                    <a:pt x="174" y="123"/>
                    <a:pt x="153" y="127"/>
                  </a:cubicBezTo>
                  <a:cubicBezTo>
                    <a:pt x="128" y="130"/>
                    <a:pt x="101" y="126"/>
                    <a:pt x="76" y="125"/>
                  </a:cubicBezTo>
                  <a:cubicBezTo>
                    <a:pt x="63" y="125"/>
                    <a:pt x="49" y="125"/>
                    <a:pt x="35" y="125"/>
                  </a:cubicBezTo>
                  <a:cubicBezTo>
                    <a:pt x="25" y="126"/>
                    <a:pt x="10" y="128"/>
                    <a:pt x="0" y="124"/>
                  </a:cubicBezTo>
                  <a:cubicBezTo>
                    <a:pt x="20" y="112"/>
                    <a:pt x="44" y="106"/>
                    <a:pt x="64" y="98"/>
                  </a:cubicBezTo>
                  <a:cubicBezTo>
                    <a:pt x="86" y="90"/>
                    <a:pt x="109" y="89"/>
                    <a:pt x="131" y="83"/>
                  </a:cubicBezTo>
                  <a:cubicBezTo>
                    <a:pt x="153" y="78"/>
                    <a:pt x="174" y="69"/>
                    <a:pt x="196" y="63"/>
                  </a:cubicBezTo>
                  <a:cubicBezTo>
                    <a:pt x="218" y="57"/>
                    <a:pt x="241" y="52"/>
                    <a:pt x="262" y="46"/>
                  </a:cubicBezTo>
                  <a:cubicBezTo>
                    <a:pt x="281" y="40"/>
                    <a:pt x="299" y="32"/>
                    <a:pt x="318" y="28"/>
                  </a:cubicBezTo>
                  <a:cubicBezTo>
                    <a:pt x="338" y="23"/>
                    <a:pt x="357" y="20"/>
                    <a:pt x="376" y="16"/>
                  </a:cubicBezTo>
                  <a:cubicBezTo>
                    <a:pt x="415" y="5"/>
                    <a:pt x="454" y="2"/>
                    <a:pt x="494"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5"/>
            <p:cNvSpPr/>
            <p:nvPr userDrawn="1"/>
          </p:nvSpPr>
          <p:spPr bwMode="auto">
            <a:xfrm>
              <a:off x="2442197" y="-75206"/>
              <a:ext cx="761768" cy="257704"/>
            </a:xfrm>
            <a:custGeom>
              <a:avLst/>
              <a:gdLst>
                <a:gd name="T0" fmla="*/ 503 w 505"/>
                <a:gd name="T1" fmla="*/ 4 h 170"/>
                <a:gd name="T2" fmla="*/ 494 w 505"/>
                <a:gd name="T3" fmla="*/ 13 h 170"/>
                <a:gd name="T4" fmla="*/ 475 w 505"/>
                <a:gd name="T5" fmla="*/ 32 h 170"/>
                <a:gd name="T6" fmla="*/ 429 w 505"/>
                <a:gd name="T7" fmla="*/ 64 h 170"/>
                <a:gd name="T8" fmla="*/ 376 w 505"/>
                <a:gd name="T9" fmla="*/ 94 h 170"/>
                <a:gd name="T10" fmla="*/ 318 w 505"/>
                <a:gd name="T11" fmla="*/ 123 h 170"/>
                <a:gd name="T12" fmla="*/ 256 w 505"/>
                <a:gd name="T13" fmla="*/ 146 h 170"/>
                <a:gd name="T14" fmla="*/ 184 w 505"/>
                <a:gd name="T15" fmla="*/ 165 h 170"/>
                <a:gd name="T16" fmla="*/ 148 w 505"/>
                <a:gd name="T17" fmla="*/ 169 h 170"/>
                <a:gd name="T18" fmla="*/ 114 w 505"/>
                <a:gd name="T19" fmla="*/ 168 h 170"/>
                <a:gd name="T20" fmla="*/ 23 w 505"/>
                <a:gd name="T21" fmla="*/ 161 h 170"/>
                <a:gd name="T22" fmla="*/ 0 w 505"/>
                <a:gd name="T23" fmla="*/ 155 h 170"/>
                <a:gd name="T24" fmla="*/ 41 w 505"/>
                <a:gd name="T25" fmla="*/ 157 h 170"/>
                <a:gd name="T26" fmla="*/ 79 w 505"/>
                <a:gd name="T27" fmla="*/ 156 h 170"/>
                <a:gd name="T28" fmla="*/ 151 w 505"/>
                <a:gd name="T29" fmla="*/ 139 h 170"/>
                <a:gd name="T30" fmla="*/ 215 w 505"/>
                <a:gd name="T31" fmla="*/ 112 h 170"/>
                <a:gd name="T32" fmla="*/ 273 w 505"/>
                <a:gd name="T33" fmla="*/ 85 h 170"/>
                <a:gd name="T34" fmla="*/ 327 w 505"/>
                <a:gd name="T35" fmla="*/ 60 h 170"/>
                <a:gd name="T36" fmla="*/ 386 w 505"/>
                <a:gd name="T37" fmla="*/ 40 h 170"/>
                <a:gd name="T38" fmla="*/ 453 w 505"/>
                <a:gd name="T39" fmla="*/ 18 h 170"/>
                <a:gd name="T40" fmla="*/ 484 w 505"/>
                <a:gd name="T41" fmla="*/ 10 h 170"/>
                <a:gd name="T42" fmla="*/ 505 w 505"/>
                <a:gd name="T4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5" h="170">
                  <a:moveTo>
                    <a:pt x="503" y="4"/>
                  </a:moveTo>
                  <a:cubicBezTo>
                    <a:pt x="502" y="7"/>
                    <a:pt x="496" y="10"/>
                    <a:pt x="494" y="13"/>
                  </a:cubicBezTo>
                  <a:cubicBezTo>
                    <a:pt x="488" y="20"/>
                    <a:pt x="482" y="26"/>
                    <a:pt x="475" y="32"/>
                  </a:cubicBezTo>
                  <a:cubicBezTo>
                    <a:pt x="459" y="44"/>
                    <a:pt x="445" y="55"/>
                    <a:pt x="429" y="64"/>
                  </a:cubicBezTo>
                  <a:cubicBezTo>
                    <a:pt x="411" y="75"/>
                    <a:pt x="394" y="85"/>
                    <a:pt x="376" y="94"/>
                  </a:cubicBezTo>
                  <a:cubicBezTo>
                    <a:pt x="357" y="103"/>
                    <a:pt x="337" y="111"/>
                    <a:pt x="318" y="123"/>
                  </a:cubicBezTo>
                  <a:cubicBezTo>
                    <a:pt x="299" y="134"/>
                    <a:pt x="276" y="140"/>
                    <a:pt x="256" y="146"/>
                  </a:cubicBezTo>
                  <a:cubicBezTo>
                    <a:pt x="231" y="152"/>
                    <a:pt x="208" y="160"/>
                    <a:pt x="184" y="165"/>
                  </a:cubicBezTo>
                  <a:cubicBezTo>
                    <a:pt x="172" y="168"/>
                    <a:pt x="161" y="170"/>
                    <a:pt x="148" y="169"/>
                  </a:cubicBezTo>
                  <a:cubicBezTo>
                    <a:pt x="137" y="170"/>
                    <a:pt x="125" y="168"/>
                    <a:pt x="114" y="168"/>
                  </a:cubicBezTo>
                  <a:cubicBezTo>
                    <a:pt x="83" y="166"/>
                    <a:pt x="53" y="166"/>
                    <a:pt x="23" y="161"/>
                  </a:cubicBezTo>
                  <a:cubicBezTo>
                    <a:pt x="15" y="159"/>
                    <a:pt x="7" y="157"/>
                    <a:pt x="0" y="155"/>
                  </a:cubicBezTo>
                  <a:cubicBezTo>
                    <a:pt x="13" y="158"/>
                    <a:pt x="28" y="157"/>
                    <a:pt x="41" y="157"/>
                  </a:cubicBezTo>
                  <a:cubicBezTo>
                    <a:pt x="54" y="156"/>
                    <a:pt x="67" y="157"/>
                    <a:pt x="79" y="156"/>
                  </a:cubicBezTo>
                  <a:cubicBezTo>
                    <a:pt x="104" y="153"/>
                    <a:pt x="128" y="151"/>
                    <a:pt x="151" y="139"/>
                  </a:cubicBezTo>
                  <a:cubicBezTo>
                    <a:pt x="171" y="129"/>
                    <a:pt x="194" y="120"/>
                    <a:pt x="215" y="112"/>
                  </a:cubicBezTo>
                  <a:cubicBezTo>
                    <a:pt x="235" y="104"/>
                    <a:pt x="254" y="94"/>
                    <a:pt x="273" y="85"/>
                  </a:cubicBezTo>
                  <a:cubicBezTo>
                    <a:pt x="292" y="77"/>
                    <a:pt x="309" y="67"/>
                    <a:pt x="327" y="60"/>
                  </a:cubicBezTo>
                  <a:cubicBezTo>
                    <a:pt x="346" y="52"/>
                    <a:pt x="367" y="48"/>
                    <a:pt x="386" y="40"/>
                  </a:cubicBezTo>
                  <a:cubicBezTo>
                    <a:pt x="407" y="32"/>
                    <a:pt x="430" y="25"/>
                    <a:pt x="453" y="18"/>
                  </a:cubicBezTo>
                  <a:cubicBezTo>
                    <a:pt x="463" y="16"/>
                    <a:pt x="474" y="14"/>
                    <a:pt x="484" y="10"/>
                  </a:cubicBezTo>
                  <a:cubicBezTo>
                    <a:pt x="488" y="8"/>
                    <a:pt x="501" y="0"/>
                    <a:pt x="505" y="2"/>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6"/>
            <p:cNvSpPr/>
            <p:nvPr userDrawn="1"/>
          </p:nvSpPr>
          <p:spPr bwMode="auto">
            <a:xfrm>
              <a:off x="2693419" y="47974"/>
              <a:ext cx="461924" cy="581860"/>
            </a:xfrm>
            <a:custGeom>
              <a:avLst/>
              <a:gdLst>
                <a:gd name="T0" fmla="*/ 283 w 306"/>
                <a:gd name="T1" fmla="*/ 58 h 386"/>
                <a:gd name="T2" fmla="*/ 279 w 306"/>
                <a:gd name="T3" fmla="*/ 68 h 386"/>
                <a:gd name="T4" fmla="*/ 271 w 306"/>
                <a:gd name="T5" fmla="*/ 95 h 386"/>
                <a:gd name="T6" fmla="*/ 224 w 306"/>
                <a:gd name="T7" fmla="*/ 156 h 386"/>
                <a:gd name="T8" fmla="*/ 123 w 306"/>
                <a:gd name="T9" fmla="*/ 251 h 386"/>
                <a:gd name="T10" fmla="*/ 99 w 306"/>
                <a:gd name="T11" fmla="*/ 282 h 386"/>
                <a:gd name="T12" fmla="*/ 62 w 306"/>
                <a:gd name="T13" fmla="*/ 325 h 386"/>
                <a:gd name="T14" fmla="*/ 26 w 306"/>
                <a:gd name="T15" fmla="*/ 361 h 386"/>
                <a:gd name="T16" fmla="*/ 0 w 306"/>
                <a:gd name="T17" fmla="*/ 386 h 386"/>
                <a:gd name="T18" fmla="*/ 11 w 306"/>
                <a:gd name="T19" fmla="*/ 366 h 386"/>
                <a:gd name="T20" fmla="*/ 24 w 306"/>
                <a:gd name="T21" fmla="*/ 344 h 386"/>
                <a:gd name="T22" fmla="*/ 47 w 306"/>
                <a:gd name="T23" fmla="*/ 300 h 386"/>
                <a:gd name="T24" fmla="*/ 72 w 306"/>
                <a:gd name="T25" fmla="*/ 261 h 386"/>
                <a:gd name="T26" fmla="*/ 95 w 306"/>
                <a:gd name="T27" fmla="*/ 219 h 386"/>
                <a:gd name="T28" fmla="*/ 148 w 306"/>
                <a:gd name="T29" fmla="*/ 147 h 386"/>
                <a:gd name="T30" fmla="*/ 209 w 306"/>
                <a:gd name="T31" fmla="*/ 80 h 386"/>
                <a:gd name="T32" fmla="*/ 263 w 306"/>
                <a:gd name="T33" fmla="*/ 38 h 386"/>
                <a:gd name="T34" fmla="*/ 306 w 306"/>
                <a:gd name="T35" fmla="*/ 0 h 386"/>
                <a:gd name="T36" fmla="*/ 295 w 306"/>
                <a:gd name="T37" fmla="*/ 38 h 386"/>
                <a:gd name="T38" fmla="*/ 283 w 306"/>
                <a:gd name="T39" fmla="*/ 6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6" h="386">
                  <a:moveTo>
                    <a:pt x="283" y="58"/>
                  </a:moveTo>
                  <a:cubicBezTo>
                    <a:pt x="284" y="61"/>
                    <a:pt x="280" y="65"/>
                    <a:pt x="279" y="68"/>
                  </a:cubicBezTo>
                  <a:cubicBezTo>
                    <a:pt x="277" y="77"/>
                    <a:pt x="274" y="86"/>
                    <a:pt x="271" y="95"/>
                  </a:cubicBezTo>
                  <a:cubicBezTo>
                    <a:pt x="263" y="120"/>
                    <a:pt x="243" y="139"/>
                    <a:pt x="224" y="156"/>
                  </a:cubicBezTo>
                  <a:cubicBezTo>
                    <a:pt x="189" y="187"/>
                    <a:pt x="156" y="219"/>
                    <a:pt x="123" y="251"/>
                  </a:cubicBezTo>
                  <a:cubicBezTo>
                    <a:pt x="114" y="261"/>
                    <a:pt x="107" y="272"/>
                    <a:pt x="99" y="282"/>
                  </a:cubicBezTo>
                  <a:cubicBezTo>
                    <a:pt x="86" y="296"/>
                    <a:pt x="74" y="311"/>
                    <a:pt x="62" y="325"/>
                  </a:cubicBezTo>
                  <a:cubicBezTo>
                    <a:pt x="51" y="338"/>
                    <a:pt x="38" y="350"/>
                    <a:pt x="26" y="361"/>
                  </a:cubicBezTo>
                  <a:cubicBezTo>
                    <a:pt x="17" y="370"/>
                    <a:pt x="9" y="379"/>
                    <a:pt x="0" y="386"/>
                  </a:cubicBezTo>
                  <a:cubicBezTo>
                    <a:pt x="4" y="381"/>
                    <a:pt x="8" y="372"/>
                    <a:pt x="11" y="366"/>
                  </a:cubicBezTo>
                  <a:cubicBezTo>
                    <a:pt x="15" y="359"/>
                    <a:pt x="19" y="352"/>
                    <a:pt x="24" y="344"/>
                  </a:cubicBezTo>
                  <a:cubicBezTo>
                    <a:pt x="32" y="330"/>
                    <a:pt x="40" y="315"/>
                    <a:pt x="47" y="300"/>
                  </a:cubicBezTo>
                  <a:cubicBezTo>
                    <a:pt x="53" y="286"/>
                    <a:pt x="63" y="273"/>
                    <a:pt x="72" y="261"/>
                  </a:cubicBezTo>
                  <a:cubicBezTo>
                    <a:pt x="80" y="247"/>
                    <a:pt x="86" y="232"/>
                    <a:pt x="95" y="219"/>
                  </a:cubicBezTo>
                  <a:cubicBezTo>
                    <a:pt x="109" y="192"/>
                    <a:pt x="127" y="170"/>
                    <a:pt x="148" y="147"/>
                  </a:cubicBezTo>
                  <a:cubicBezTo>
                    <a:pt x="169" y="124"/>
                    <a:pt x="185" y="100"/>
                    <a:pt x="209" y="80"/>
                  </a:cubicBezTo>
                  <a:cubicBezTo>
                    <a:pt x="227" y="66"/>
                    <a:pt x="244" y="50"/>
                    <a:pt x="263" y="38"/>
                  </a:cubicBezTo>
                  <a:cubicBezTo>
                    <a:pt x="279" y="27"/>
                    <a:pt x="294" y="17"/>
                    <a:pt x="306" y="0"/>
                  </a:cubicBezTo>
                  <a:cubicBezTo>
                    <a:pt x="302" y="13"/>
                    <a:pt x="300" y="26"/>
                    <a:pt x="295" y="38"/>
                  </a:cubicBezTo>
                  <a:cubicBezTo>
                    <a:pt x="290" y="47"/>
                    <a:pt x="286" y="54"/>
                    <a:pt x="283" y="63"/>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7"/>
            <p:cNvSpPr/>
            <p:nvPr userDrawn="1"/>
          </p:nvSpPr>
          <p:spPr bwMode="auto">
            <a:xfrm>
              <a:off x="3014334" y="60940"/>
              <a:ext cx="149112" cy="734213"/>
            </a:xfrm>
            <a:custGeom>
              <a:avLst/>
              <a:gdLst>
                <a:gd name="T0" fmla="*/ 47 w 99"/>
                <a:gd name="T1" fmla="*/ 118 h 486"/>
                <a:gd name="T2" fmla="*/ 42 w 99"/>
                <a:gd name="T3" fmla="*/ 129 h 486"/>
                <a:gd name="T4" fmla="*/ 38 w 99"/>
                <a:gd name="T5" fmla="*/ 153 h 486"/>
                <a:gd name="T6" fmla="*/ 31 w 99"/>
                <a:gd name="T7" fmla="*/ 189 h 486"/>
                <a:gd name="T8" fmla="*/ 24 w 99"/>
                <a:gd name="T9" fmla="*/ 223 h 486"/>
                <a:gd name="T10" fmla="*/ 7 w 99"/>
                <a:gd name="T11" fmla="*/ 299 h 486"/>
                <a:gd name="T12" fmla="*/ 0 w 99"/>
                <a:gd name="T13" fmla="*/ 376 h 486"/>
                <a:gd name="T14" fmla="*/ 9 w 99"/>
                <a:gd name="T15" fmla="*/ 433 h 486"/>
                <a:gd name="T16" fmla="*/ 12 w 99"/>
                <a:gd name="T17" fmla="*/ 486 h 486"/>
                <a:gd name="T18" fmla="*/ 17 w 99"/>
                <a:gd name="T19" fmla="*/ 462 h 486"/>
                <a:gd name="T20" fmla="*/ 31 w 99"/>
                <a:gd name="T21" fmla="*/ 427 h 486"/>
                <a:gd name="T22" fmla="*/ 46 w 99"/>
                <a:gd name="T23" fmla="*/ 391 h 486"/>
                <a:gd name="T24" fmla="*/ 60 w 99"/>
                <a:gd name="T25" fmla="*/ 356 h 486"/>
                <a:gd name="T26" fmla="*/ 94 w 99"/>
                <a:gd name="T27" fmla="*/ 200 h 486"/>
                <a:gd name="T28" fmla="*/ 87 w 99"/>
                <a:gd name="T29" fmla="*/ 102 h 486"/>
                <a:gd name="T30" fmla="*/ 86 w 99"/>
                <a:gd name="T31" fmla="*/ 45 h 486"/>
                <a:gd name="T32" fmla="*/ 86 w 99"/>
                <a:gd name="T33" fmla="*/ 0 h 486"/>
                <a:gd name="T34" fmla="*/ 76 w 99"/>
                <a:gd name="T35" fmla="*/ 23 h 486"/>
                <a:gd name="T36" fmla="*/ 67 w 99"/>
                <a:gd name="T37" fmla="*/ 51 h 486"/>
                <a:gd name="T38" fmla="*/ 53 w 99"/>
                <a:gd name="T39" fmla="*/ 91 h 486"/>
                <a:gd name="T40" fmla="*/ 42 w 99"/>
                <a:gd name="T41" fmla="*/ 135 h 486"/>
                <a:gd name="T42" fmla="*/ 34 w 99"/>
                <a:gd name="T43" fmla="*/ 17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86">
                  <a:moveTo>
                    <a:pt x="47" y="118"/>
                  </a:moveTo>
                  <a:cubicBezTo>
                    <a:pt x="46" y="122"/>
                    <a:pt x="44" y="125"/>
                    <a:pt x="42" y="129"/>
                  </a:cubicBezTo>
                  <a:cubicBezTo>
                    <a:pt x="39" y="137"/>
                    <a:pt x="39" y="145"/>
                    <a:pt x="38" y="153"/>
                  </a:cubicBezTo>
                  <a:cubicBezTo>
                    <a:pt x="34" y="165"/>
                    <a:pt x="33" y="177"/>
                    <a:pt x="31" y="189"/>
                  </a:cubicBezTo>
                  <a:cubicBezTo>
                    <a:pt x="30" y="201"/>
                    <a:pt x="26" y="212"/>
                    <a:pt x="24" y="223"/>
                  </a:cubicBezTo>
                  <a:cubicBezTo>
                    <a:pt x="18" y="249"/>
                    <a:pt x="14" y="274"/>
                    <a:pt x="7" y="299"/>
                  </a:cubicBezTo>
                  <a:cubicBezTo>
                    <a:pt x="1" y="324"/>
                    <a:pt x="1" y="350"/>
                    <a:pt x="0" y="376"/>
                  </a:cubicBezTo>
                  <a:cubicBezTo>
                    <a:pt x="1" y="394"/>
                    <a:pt x="6" y="414"/>
                    <a:pt x="9" y="433"/>
                  </a:cubicBezTo>
                  <a:cubicBezTo>
                    <a:pt x="10" y="450"/>
                    <a:pt x="13" y="468"/>
                    <a:pt x="12" y="486"/>
                  </a:cubicBezTo>
                  <a:cubicBezTo>
                    <a:pt x="10" y="477"/>
                    <a:pt x="14" y="470"/>
                    <a:pt x="17" y="462"/>
                  </a:cubicBezTo>
                  <a:cubicBezTo>
                    <a:pt x="22" y="450"/>
                    <a:pt x="26" y="438"/>
                    <a:pt x="31" y="427"/>
                  </a:cubicBezTo>
                  <a:cubicBezTo>
                    <a:pt x="36" y="415"/>
                    <a:pt x="41" y="403"/>
                    <a:pt x="46" y="391"/>
                  </a:cubicBezTo>
                  <a:cubicBezTo>
                    <a:pt x="51" y="380"/>
                    <a:pt x="58" y="369"/>
                    <a:pt x="60" y="356"/>
                  </a:cubicBezTo>
                  <a:cubicBezTo>
                    <a:pt x="73" y="305"/>
                    <a:pt x="99" y="254"/>
                    <a:pt x="94" y="200"/>
                  </a:cubicBezTo>
                  <a:cubicBezTo>
                    <a:pt x="92" y="167"/>
                    <a:pt x="89" y="135"/>
                    <a:pt x="87" y="102"/>
                  </a:cubicBezTo>
                  <a:cubicBezTo>
                    <a:pt x="87" y="83"/>
                    <a:pt x="86" y="64"/>
                    <a:pt x="86" y="45"/>
                  </a:cubicBezTo>
                  <a:cubicBezTo>
                    <a:pt x="87" y="30"/>
                    <a:pt x="85" y="14"/>
                    <a:pt x="86" y="0"/>
                  </a:cubicBezTo>
                  <a:cubicBezTo>
                    <a:pt x="79" y="4"/>
                    <a:pt x="78" y="16"/>
                    <a:pt x="76" y="23"/>
                  </a:cubicBezTo>
                  <a:cubicBezTo>
                    <a:pt x="73" y="31"/>
                    <a:pt x="71" y="41"/>
                    <a:pt x="67" y="51"/>
                  </a:cubicBezTo>
                  <a:cubicBezTo>
                    <a:pt x="64" y="64"/>
                    <a:pt x="58" y="78"/>
                    <a:pt x="53" y="91"/>
                  </a:cubicBezTo>
                  <a:cubicBezTo>
                    <a:pt x="48" y="106"/>
                    <a:pt x="45" y="120"/>
                    <a:pt x="42" y="135"/>
                  </a:cubicBezTo>
                  <a:cubicBezTo>
                    <a:pt x="40" y="146"/>
                    <a:pt x="39" y="159"/>
                    <a:pt x="34" y="17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8"/>
            <p:cNvSpPr/>
            <p:nvPr userDrawn="1"/>
          </p:nvSpPr>
          <p:spPr bwMode="auto">
            <a:xfrm>
              <a:off x="3181275" y="-29823"/>
              <a:ext cx="141008" cy="750421"/>
            </a:xfrm>
            <a:custGeom>
              <a:avLst/>
              <a:gdLst>
                <a:gd name="T0" fmla="*/ 4 w 93"/>
                <a:gd name="T1" fmla="*/ 13 h 497"/>
                <a:gd name="T2" fmla="*/ 3 w 93"/>
                <a:gd name="T3" fmla="*/ 18 h 497"/>
                <a:gd name="T4" fmla="*/ 1 w 93"/>
                <a:gd name="T5" fmla="*/ 55 h 497"/>
                <a:gd name="T6" fmla="*/ 6 w 93"/>
                <a:gd name="T7" fmla="*/ 132 h 497"/>
                <a:gd name="T8" fmla="*/ 20 w 93"/>
                <a:gd name="T9" fmla="*/ 197 h 497"/>
                <a:gd name="T10" fmla="*/ 20 w 93"/>
                <a:gd name="T11" fmla="*/ 235 h 497"/>
                <a:gd name="T12" fmla="*/ 27 w 93"/>
                <a:gd name="T13" fmla="*/ 270 h 497"/>
                <a:gd name="T14" fmla="*/ 50 w 93"/>
                <a:gd name="T15" fmla="*/ 321 h 497"/>
                <a:gd name="T16" fmla="*/ 58 w 93"/>
                <a:gd name="T17" fmla="*/ 350 h 497"/>
                <a:gd name="T18" fmla="*/ 64 w 93"/>
                <a:gd name="T19" fmla="*/ 381 h 497"/>
                <a:gd name="T20" fmla="*/ 74 w 93"/>
                <a:gd name="T21" fmla="*/ 438 h 497"/>
                <a:gd name="T22" fmla="*/ 80 w 93"/>
                <a:gd name="T23" fmla="*/ 467 h 497"/>
                <a:gd name="T24" fmla="*/ 87 w 93"/>
                <a:gd name="T25" fmla="*/ 497 h 497"/>
                <a:gd name="T26" fmla="*/ 84 w 93"/>
                <a:gd name="T27" fmla="*/ 457 h 497"/>
                <a:gd name="T28" fmla="*/ 86 w 93"/>
                <a:gd name="T29" fmla="*/ 417 h 497"/>
                <a:gd name="T30" fmla="*/ 92 w 93"/>
                <a:gd name="T31" fmla="*/ 369 h 497"/>
                <a:gd name="T32" fmla="*/ 92 w 93"/>
                <a:gd name="T33" fmla="*/ 325 h 497"/>
                <a:gd name="T34" fmla="*/ 88 w 93"/>
                <a:gd name="T35" fmla="*/ 293 h 497"/>
                <a:gd name="T36" fmla="*/ 83 w 93"/>
                <a:gd name="T37" fmla="*/ 261 h 497"/>
                <a:gd name="T38" fmla="*/ 71 w 93"/>
                <a:gd name="T39" fmla="*/ 195 h 497"/>
                <a:gd name="T40" fmla="*/ 59 w 93"/>
                <a:gd name="T41" fmla="*/ 148 h 497"/>
                <a:gd name="T42" fmla="*/ 41 w 93"/>
                <a:gd name="T43" fmla="*/ 94 h 497"/>
                <a:gd name="T44" fmla="*/ 3 w 93"/>
                <a:gd name="T45" fmla="*/ 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497">
                  <a:moveTo>
                    <a:pt x="4" y="13"/>
                  </a:moveTo>
                  <a:cubicBezTo>
                    <a:pt x="4" y="15"/>
                    <a:pt x="4" y="16"/>
                    <a:pt x="3" y="18"/>
                  </a:cubicBezTo>
                  <a:cubicBezTo>
                    <a:pt x="2" y="30"/>
                    <a:pt x="1" y="43"/>
                    <a:pt x="1" y="55"/>
                  </a:cubicBezTo>
                  <a:cubicBezTo>
                    <a:pt x="0" y="79"/>
                    <a:pt x="1" y="107"/>
                    <a:pt x="6" y="132"/>
                  </a:cubicBezTo>
                  <a:cubicBezTo>
                    <a:pt x="12" y="154"/>
                    <a:pt x="16" y="175"/>
                    <a:pt x="20" y="197"/>
                  </a:cubicBezTo>
                  <a:cubicBezTo>
                    <a:pt x="22" y="211"/>
                    <a:pt x="21" y="221"/>
                    <a:pt x="20" y="235"/>
                  </a:cubicBezTo>
                  <a:cubicBezTo>
                    <a:pt x="20" y="247"/>
                    <a:pt x="23" y="259"/>
                    <a:pt x="27" y="270"/>
                  </a:cubicBezTo>
                  <a:cubicBezTo>
                    <a:pt x="33" y="288"/>
                    <a:pt x="44" y="303"/>
                    <a:pt x="50" y="321"/>
                  </a:cubicBezTo>
                  <a:cubicBezTo>
                    <a:pt x="53" y="330"/>
                    <a:pt x="55" y="340"/>
                    <a:pt x="58" y="350"/>
                  </a:cubicBezTo>
                  <a:cubicBezTo>
                    <a:pt x="61" y="361"/>
                    <a:pt x="61" y="370"/>
                    <a:pt x="64" y="381"/>
                  </a:cubicBezTo>
                  <a:cubicBezTo>
                    <a:pt x="70" y="400"/>
                    <a:pt x="72" y="419"/>
                    <a:pt x="74" y="438"/>
                  </a:cubicBezTo>
                  <a:cubicBezTo>
                    <a:pt x="75" y="448"/>
                    <a:pt x="78" y="458"/>
                    <a:pt x="80" y="467"/>
                  </a:cubicBezTo>
                  <a:cubicBezTo>
                    <a:pt x="82" y="476"/>
                    <a:pt x="83" y="489"/>
                    <a:pt x="87" y="497"/>
                  </a:cubicBezTo>
                  <a:cubicBezTo>
                    <a:pt x="79" y="489"/>
                    <a:pt x="82" y="467"/>
                    <a:pt x="84" y="457"/>
                  </a:cubicBezTo>
                  <a:cubicBezTo>
                    <a:pt x="84" y="443"/>
                    <a:pt x="86" y="430"/>
                    <a:pt x="86" y="417"/>
                  </a:cubicBezTo>
                  <a:cubicBezTo>
                    <a:pt x="86" y="401"/>
                    <a:pt x="91" y="385"/>
                    <a:pt x="92" y="369"/>
                  </a:cubicBezTo>
                  <a:cubicBezTo>
                    <a:pt x="93" y="356"/>
                    <a:pt x="92" y="340"/>
                    <a:pt x="92" y="325"/>
                  </a:cubicBezTo>
                  <a:cubicBezTo>
                    <a:pt x="92" y="315"/>
                    <a:pt x="90" y="304"/>
                    <a:pt x="88" y="293"/>
                  </a:cubicBezTo>
                  <a:cubicBezTo>
                    <a:pt x="86" y="283"/>
                    <a:pt x="85" y="271"/>
                    <a:pt x="83" y="261"/>
                  </a:cubicBezTo>
                  <a:cubicBezTo>
                    <a:pt x="78" y="238"/>
                    <a:pt x="73" y="217"/>
                    <a:pt x="71" y="195"/>
                  </a:cubicBezTo>
                  <a:cubicBezTo>
                    <a:pt x="69" y="178"/>
                    <a:pt x="65" y="163"/>
                    <a:pt x="59" y="148"/>
                  </a:cubicBezTo>
                  <a:cubicBezTo>
                    <a:pt x="54" y="129"/>
                    <a:pt x="48" y="111"/>
                    <a:pt x="41" y="94"/>
                  </a:cubicBezTo>
                  <a:cubicBezTo>
                    <a:pt x="38" y="85"/>
                    <a:pt x="6" y="0"/>
                    <a:pt x="3" y="2"/>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9"/>
            <p:cNvSpPr/>
            <p:nvPr userDrawn="1"/>
          </p:nvSpPr>
          <p:spPr bwMode="auto">
            <a:xfrm>
              <a:off x="3246106" y="-185418"/>
              <a:ext cx="192873" cy="829839"/>
            </a:xfrm>
            <a:custGeom>
              <a:avLst/>
              <a:gdLst>
                <a:gd name="T0" fmla="*/ 4 w 127"/>
                <a:gd name="T1" fmla="*/ 15 h 549"/>
                <a:gd name="T2" fmla="*/ 0 w 127"/>
                <a:gd name="T3" fmla="*/ 59 h 549"/>
                <a:gd name="T4" fmla="*/ 11 w 127"/>
                <a:gd name="T5" fmla="*/ 127 h 549"/>
                <a:gd name="T6" fmla="*/ 45 w 127"/>
                <a:gd name="T7" fmla="*/ 255 h 549"/>
                <a:gd name="T8" fmla="*/ 67 w 127"/>
                <a:gd name="T9" fmla="*/ 385 h 549"/>
                <a:gd name="T10" fmla="*/ 91 w 127"/>
                <a:gd name="T11" fmla="*/ 447 h 549"/>
                <a:gd name="T12" fmla="*/ 111 w 127"/>
                <a:gd name="T13" fmla="*/ 502 h 549"/>
                <a:gd name="T14" fmla="*/ 127 w 127"/>
                <a:gd name="T15" fmla="*/ 549 h 549"/>
                <a:gd name="T16" fmla="*/ 115 w 127"/>
                <a:gd name="T17" fmla="*/ 515 h 549"/>
                <a:gd name="T18" fmla="*/ 116 w 127"/>
                <a:gd name="T19" fmla="*/ 476 h 549"/>
                <a:gd name="T20" fmla="*/ 117 w 127"/>
                <a:gd name="T21" fmla="*/ 400 h 549"/>
                <a:gd name="T22" fmla="*/ 114 w 127"/>
                <a:gd name="T23" fmla="*/ 312 h 549"/>
                <a:gd name="T24" fmla="*/ 80 w 127"/>
                <a:gd name="T25" fmla="*/ 222 h 549"/>
                <a:gd name="T26" fmla="*/ 61 w 127"/>
                <a:gd name="T27" fmla="*/ 161 h 549"/>
                <a:gd name="T28" fmla="*/ 46 w 127"/>
                <a:gd name="T29" fmla="*/ 97 h 549"/>
                <a:gd name="T30" fmla="*/ 26 w 127"/>
                <a:gd name="T31" fmla="*/ 48 h 549"/>
                <a:gd name="T32" fmla="*/ 10 w 127"/>
                <a:gd name="T33" fmla="*/ 22 h 549"/>
                <a:gd name="T34" fmla="*/ 1 w 127"/>
                <a:gd name="T35" fmla="*/ 0 h 549"/>
                <a:gd name="T36" fmla="*/ 2 w 127"/>
                <a:gd name="T37" fmla="*/ 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549">
                  <a:moveTo>
                    <a:pt x="4" y="15"/>
                  </a:moveTo>
                  <a:cubicBezTo>
                    <a:pt x="0" y="27"/>
                    <a:pt x="0" y="46"/>
                    <a:pt x="0" y="59"/>
                  </a:cubicBezTo>
                  <a:cubicBezTo>
                    <a:pt x="1" y="83"/>
                    <a:pt x="5" y="104"/>
                    <a:pt x="11" y="127"/>
                  </a:cubicBezTo>
                  <a:cubicBezTo>
                    <a:pt x="23" y="170"/>
                    <a:pt x="39" y="211"/>
                    <a:pt x="45" y="255"/>
                  </a:cubicBezTo>
                  <a:cubicBezTo>
                    <a:pt x="52" y="299"/>
                    <a:pt x="58" y="343"/>
                    <a:pt x="67" y="385"/>
                  </a:cubicBezTo>
                  <a:cubicBezTo>
                    <a:pt x="71" y="407"/>
                    <a:pt x="80" y="427"/>
                    <a:pt x="91" y="447"/>
                  </a:cubicBezTo>
                  <a:cubicBezTo>
                    <a:pt x="100" y="465"/>
                    <a:pt x="104" y="484"/>
                    <a:pt x="111" y="502"/>
                  </a:cubicBezTo>
                  <a:cubicBezTo>
                    <a:pt x="118" y="517"/>
                    <a:pt x="124" y="533"/>
                    <a:pt x="127" y="549"/>
                  </a:cubicBezTo>
                  <a:cubicBezTo>
                    <a:pt x="116" y="543"/>
                    <a:pt x="114" y="526"/>
                    <a:pt x="115" y="515"/>
                  </a:cubicBezTo>
                  <a:cubicBezTo>
                    <a:pt x="116" y="502"/>
                    <a:pt x="116" y="489"/>
                    <a:pt x="116" y="476"/>
                  </a:cubicBezTo>
                  <a:cubicBezTo>
                    <a:pt x="118" y="451"/>
                    <a:pt x="116" y="425"/>
                    <a:pt x="117" y="400"/>
                  </a:cubicBezTo>
                  <a:cubicBezTo>
                    <a:pt x="118" y="370"/>
                    <a:pt x="120" y="341"/>
                    <a:pt x="114" y="312"/>
                  </a:cubicBezTo>
                  <a:cubicBezTo>
                    <a:pt x="107" y="280"/>
                    <a:pt x="90" y="252"/>
                    <a:pt x="80" y="222"/>
                  </a:cubicBezTo>
                  <a:cubicBezTo>
                    <a:pt x="73" y="202"/>
                    <a:pt x="66" y="181"/>
                    <a:pt x="61" y="161"/>
                  </a:cubicBezTo>
                  <a:cubicBezTo>
                    <a:pt x="55" y="140"/>
                    <a:pt x="54" y="117"/>
                    <a:pt x="46" y="97"/>
                  </a:cubicBezTo>
                  <a:cubicBezTo>
                    <a:pt x="39" y="81"/>
                    <a:pt x="35" y="63"/>
                    <a:pt x="26" y="48"/>
                  </a:cubicBezTo>
                  <a:cubicBezTo>
                    <a:pt x="20" y="39"/>
                    <a:pt x="16" y="30"/>
                    <a:pt x="10" y="22"/>
                  </a:cubicBezTo>
                  <a:cubicBezTo>
                    <a:pt x="6" y="15"/>
                    <a:pt x="4" y="7"/>
                    <a:pt x="1" y="0"/>
                  </a:cubicBezTo>
                  <a:cubicBezTo>
                    <a:pt x="1" y="0"/>
                    <a:pt x="2" y="1"/>
                    <a:pt x="2" y="2"/>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0"/>
            <p:cNvSpPr/>
            <p:nvPr userDrawn="1"/>
          </p:nvSpPr>
          <p:spPr bwMode="auto">
            <a:xfrm>
              <a:off x="3315800" y="-319944"/>
              <a:ext cx="427887" cy="836322"/>
            </a:xfrm>
            <a:custGeom>
              <a:avLst/>
              <a:gdLst>
                <a:gd name="T0" fmla="*/ 4 w 284"/>
                <a:gd name="T1" fmla="*/ 11 h 554"/>
                <a:gd name="T2" fmla="*/ 8 w 284"/>
                <a:gd name="T3" fmla="*/ 26 h 554"/>
                <a:gd name="T4" fmla="*/ 15 w 284"/>
                <a:gd name="T5" fmla="*/ 62 h 554"/>
                <a:gd name="T6" fmla="*/ 35 w 284"/>
                <a:gd name="T7" fmla="*/ 124 h 554"/>
                <a:gd name="T8" fmla="*/ 73 w 284"/>
                <a:gd name="T9" fmla="*/ 243 h 554"/>
                <a:gd name="T10" fmla="*/ 125 w 284"/>
                <a:gd name="T11" fmla="*/ 361 h 554"/>
                <a:gd name="T12" fmla="*/ 156 w 284"/>
                <a:gd name="T13" fmla="*/ 415 h 554"/>
                <a:gd name="T14" fmla="*/ 197 w 284"/>
                <a:gd name="T15" fmla="*/ 463 h 554"/>
                <a:gd name="T16" fmla="*/ 209 w 284"/>
                <a:gd name="T17" fmla="*/ 486 h 554"/>
                <a:gd name="T18" fmla="*/ 225 w 284"/>
                <a:gd name="T19" fmla="*/ 510 h 554"/>
                <a:gd name="T20" fmla="*/ 284 w 284"/>
                <a:gd name="T21" fmla="*/ 554 h 554"/>
                <a:gd name="T22" fmla="*/ 270 w 284"/>
                <a:gd name="T23" fmla="*/ 545 h 554"/>
                <a:gd name="T24" fmla="*/ 260 w 284"/>
                <a:gd name="T25" fmla="*/ 532 h 554"/>
                <a:gd name="T26" fmla="*/ 241 w 284"/>
                <a:gd name="T27" fmla="*/ 502 h 554"/>
                <a:gd name="T28" fmla="*/ 208 w 284"/>
                <a:gd name="T29" fmla="*/ 441 h 554"/>
                <a:gd name="T30" fmla="*/ 171 w 284"/>
                <a:gd name="T31" fmla="*/ 382 h 554"/>
                <a:gd name="T32" fmla="*/ 154 w 284"/>
                <a:gd name="T33" fmla="*/ 313 h 554"/>
                <a:gd name="T34" fmla="*/ 131 w 284"/>
                <a:gd name="T35" fmla="*/ 251 h 554"/>
                <a:gd name="T36" fmla="*/ 100 w 284"/>
                <a:gd name="T37" fmla="*/ 185 h 554"/>
                <a:gd name="T38" fmla="*/ 19 w 284"/>
                <a:gd name="T39" fmla="*/ 36 h 554"/>
                <a:gd name="T40" fmla="*/ 0 w 284"/>
                <a:gd name="T41"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 h="554">
                  <a:moveTo>
                    <a:pt x="4" y="11"/>
                  </a:moveTo>
                  <a:cubicBezTo>
                    <a:pt x="8" y="15"/>
                    <a:pt x="8" y="22"/>
                    <a:pt x="8" y="26"/>
                  </a:cubicBezTo>
                  <a:cubicBezTo>
                    <a:pt x="10" y="38"/>
                    <a:pt x="11" y="51"/>
                    <a:pt x="15" y="62"/>
                  </a:cubicBezTo>
                  <a:cubicBezTo>
                    <a:pt x="21" y="83"/>
                    <a:pt x="29" y="103"/>
                    <a:pt x="35" y="124"/>
                  </a:cubicBezTo>
                  <a:cubicBezTo>
                    <a:pt x="45" y="165"/>
                    <a:pt x="60" y="203"/>
                    <a:pt x="73" y="243"/>
                  </a:cubicBezTo>
                  <a:cubicBezTo>
                    <a:pt x="88" y="283"/>
                    <a:pt x="105" y="323"/>
                    <a:pt x="125" y="361"/>
                  </a:cubicBezTo>
                  <a:cubicBezTo>
                    <a:pt x="134" y="379"/>
                    <a:pt x="145" y="398"/>
                    <a:pt x="156" y="415"/>
                  </a:cubicBezTo>
                  <a:cubicBezTo>
                    <a:pt x="168" y="432"/>
                    <a:pt x="184" y="447"/>
                    <a:pt x="197" y="463"/>
                  </a:cubicBezTo>
                  <a:cubicBezTo>
                    <a:pt x="203" y="470"/>
                    <a:pt x="205" y="478"/>
                    <a:pt x="209" y="486"/>
                  </a:cubicBezTo>
                  <a:cubicBezTo>
                    <a:pt x="214" y="495"/>
                    <a:pt x="219" y="502"/>
                    <a:pt x="225" y="510"/>
                  </a:cubicBezTo>
                  <a:cubicBezTo>
                    <a:pt x="241" y="530"/>
                    <a:pt x="263" y="540"/>
                    <a:pt x="284" y="554"/>
                  </a:cubicBezTo>
                  <a:cubicBezTo>
                    <a:pt x="280" y="550"/>
                    <a:pt x="274" y="549"/>
                    <a:pt x="270" y="545"/>
                  </a:cubicBezTo>
                  <a:cubicBezTo>
                    <a:pt x="266" y="542"/>
                    <a:pt x="263" y="537"/>
                    <a:pt x="260" y="532"/>
                  </a:cubicBezTo>
                  <a:cubicBezTo>
                    <a:pt x="252" y="524"/>
                    <a:pt x="246" y="513"/>
                    <a:pt x="241" y="502"/>
                  </a:cubicBezTo>
                  <a:cubicBezTo>
                    <a:pt x="230" y="482"/>
                    <a:pt x="221" y="461"/>
                    <a:pt x="208" y="441"/>
                  </a:cubicBezTo>
                  <a:cubicBezTo>
                    <a:pt x="195" y="421"/>
                    <a:pt x="180" y="404"/>
                    <a:pt x="171" y="382"/>
                  </a:cubicBezTo>
                  <a:cubicBezTo>
                    <a:pt x="162" y="360"/>
                    <a:pt x="161" y="335"/>
                    <a:pt x="154" y="313"/>
                  </a:cubicBezTo>
                  <a:cubicBezTo>
                    <a:pt x="148" y="292"/>
                    <a:pt x="142" y="270"/>
                    <a:pt x="131" y="251"/>
                  </a:cubicBezTo>
                  <a:cubicBezTo>
                    <a:pt x="119" y="230"/>
                    <a:pt x="112" y="207"/>
                    <a:pt x="100" y="185"/>
                  </a:cubicBezTo>
                  <a:cubicBezTo>
                    <a:pt x="73" y="135"/>
                    <a:pt x="45" y="86"/>
                    <a:pt x="19" y="36"/>
                  </a:cubicBezTo>
                  <a:cubicBezTo>
                    <a:pt x="13" y="24"/>
                    <a:pt x="8" y="11"/>
                    <a:pt x="0"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1"/>
            <p:cNvSpPr/>
            <p:nvPr userDrawn="1"/>
          </p:nvSpPr>
          <p:spPr bwMode="auto">
            <a:xfrm>
              <a:off x="3364423" y="-478780"/>
              <a:ext cx="658037" cy="747179"/>
            </a:xfrm>
            <a:custGeom>
              <a:avLst/>
              <a:gdLst>
                <a:gd name="T0" fmla="*/ 0 w 436"/>
                <a:gd name="T1" fmla="*/ 3 h 495"/>
                <a:gd name="T2" fmla="*/ 11 w 436"/>
                <a:gd name="T3" fmla="*/ 24 h 495"/>
                <a:gd name="T4" fmla="*/ 35 w 436"/>
                <a:gd name="T5" fmla="*/ 84 h 495"/>
                <a:gd name="T6" fmla="*/ 87 w 436"/>
                <a:gd name="T7" fmla="*/ 210 h 495"/>
                <a:gd name="T8" fmla="*/ 121 w 436"/>
                <a:gd name="T9" fmla="*/ 261 h 495"/>
                <a:gd name="T10" fmla="*/ 140 w 436"/>
                <a:gd name="T11" fmla="*/ 285 h 495"/>
                <a:gd name="T12" fmla="*/ 159 w 436"/>
                <a:gd name="T13" fmla="*/ 310 h 495"/>
                <a:gd name="T14" fmla="*/ 224 w 436"/>
                <a:gd name="T15" fmla="*/ 415 h 495"/>
                <a:gd name="T16" fmla="*/ 275 w 436"/>
                <a:gd name="T17" fmla="*/ 444 h 495"/>
                <a:gd name="T18" fmla="*/ 319 w 436"/>
                <a:gd name="T19" fmla="*/ 474 h 495"/>
                <a:gd name="T20" fmla="*/ 379 w 436"/>
                <a:gd name="T21" fmla="*/ 493 h 495"/>
                <a:gd name="T22" fmla="*/ 415 w 436"/>
                <a:gd name="T23" fmla="*/ 488 h 495"/>
                <a:gd name="T24" fmla="*/ 436 w 436"/>
                <a:gd name="T25" fmla="*/ 476 h 495"/>
                <a:gd name="T26" fmla="*/ 358 w 436"/>
                <a:gd name="T27" fmla="*/ 481 h 495"/>
                <a:gd name="T28" fmla="*/ 299 w 436"/>
                <a:gd name="T29" fmla="*/ 444 h 495"/>
                <a:gd name="T30" fmla="*/ 218 w 436"/>
                <a:gd name="T31" fmla="*/ 331 h 495"/>
                <a:gd name="T32" fmla="*/ 200 w 436"/>
                <a:gd name="T33" fmla="*/ 300 h 495"/>
                <a:gd name="T34" fmla="*/ 180 w 436"/>
                <a:gd name="T35" fmla="*/ 259 h 495"/>
                <a:gd name="T36" fmla="*/ 132 w 436"/>
                <a:gd name="T37" fmla="*/ 189 h 495"/>
                <a:gd name="T38" fmla="*/ 89 w 436"/>
                <a:gd name="T39" fmla="*/ 109 h 495"/>
                <a:gd name="T40" fmla="*/ 38 w 436"/>
                <a:gd name="T41" fmla="*/ 39 h 495"/>
                <a:gd name="T42" fmla="*/ 15 w 436"/>
                <a:gd name="T43" fmla="*/ 15 h 495"/>
                <a:gd name="T44" fmla="*/ 3 w 436"/>
                <a:gd name="T4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6" h="495">
                  <a:moveTo>
                    <a:pt x="0" y="3"/>
                  </a:moveTo>
                  <a:cubicBezTo>
                    <a:pt x="6" y="10"/>
                    <a:pt x="9" y="15"/>
                    <a:pt x="11" y="24"/>
                  </a:cubicBezTo>
                  <a:cubicBezTo>
                    <a:pt x="16" y="45"/>
                    <a:pt x="27" y="65"/>
                    <a:pt x="35" y="84"/>
                  </a:cubicBezTo>
                  <a:cubicBezTo>
                    <a:pt x="52" y="126"/>
                    <a:pt x="66" y="170"/>
                    <a:pt x="87" y="210"/>
                  </a:cubicBezTo>
                  <a:cubicBezTo>
                    <a:pt x="97" y="228"/>
                    <a:pt x="109" y="244"/>
                    <a:pt x="121" y="261"/>
                  </a:cubicBezTo>
                  <a:cubicBezTo>
                    <a:pt x="126" y="270"/>
                    <a:pt x="133" y="278"/>
                    <a:pt x="140" y="285"/>
                  </a:cubicBezTo>
                  <a:cubicBezTo>
                    <a:pt x="149" y="293"/>
                    <a:pt x="154" y="299"/>
                    <a:pt x="159" y="310"/>
                  </a:cubicBezTo>
                  <a:cubicBezTo>
                    <a:pt x="173" y="349"/>
                    <a:pt x="187" y="391"/>
                    <a:pt x="224" y="415"/>
                  </a:cubicBezTo>
                  <a:cubicBezTo>
                    <a:pt x="240" y="425"/>
                    <a:pt x="258" y="434"/>
                    <a:pt x="275" y="444"/>
                  </a:cubicBezTo>
                  <a:cubicBezTo>
                    <a:pt x="290" y="453"/>
                    <a:pt x="304" y="464"/>
                    <a:pt x="319" y="474"/>
                  </a:cubicBezTo>
                  <a:cubicBezTo>
                    <a:pt x="337" y="485"/>
                    <a:pt x="359" y="491"/>
                    <a:pt x="379" y="493"/>
                  </a:cubicBezTo>
                  <a:cubicBezTo>
                    <a:pt x="391" y="495"/>
                    <a:pt x="404" y="491"/>
                    <a:pt x="415" y="488"/>
                  </a:cubicBezTo>
                  <a:cubicBezTo>
                    <a:pt x="422" y="485"/>
                    <a:pt x="428" y="479"/>
                    <a:pt x="436" y="476"/>
                  </a:cubicBezTo>
                  <a:cubicBezTo>
                    <a:pt x="410" y="487"/>
                    <a:pt x="384" y="486"/>
                    <a:pt x="358" y="481"/>
                  </a:cubicBezTo>
                  <a:cubicBezTo>
                    <a:pt x="333" y="476"/>
                    <a:pt x="316" y="461"/>
                    <a:pt x="299" y="444"/>
                  </a:cubicBezTo>
                  <a:cubicBezTo>
                    <a:pt x="266" y="411"/>
                    <a:pt x="239" y="372"/>
                    <a:pt x="218" y="331"/>
                  </a:cubicBezTo>
                  <a:cubicBezTo>
                    <a:pt x="211" y="320"/>
                    <a:pt x="205" y="310"/>
                    <a:pt x="200" y="300"/>
                  </a:cubicBezTo>
                  <a:cubicBezTo>
                    <a:pt x="193" y="285"/>
                    <a:pt x="186" y="272"/>
                    <a:pt x="180" y="259"/>
                  </a:cubicBezTo>
                  <a:cubicBezTo>
                    <a:pt x="166" y="234"/>
                    <a:pt x="147" y="214"/>
                    <a:pt x="132" y="189"/>
                  </a:cubicBezTo>
                  <a:cubicBezTo>
                    <a:pt x="117" y="163"/>
                    <a:pt x="106" y="135"/>
                    <a:pt x="89" y="109"/>
                  </a:cubicBezTo>
                  <a:cubicBezTo>
                    <a:pt x="74" y="85"/>
                    <a:pt x="57" y="62"/>
                    <a:pt x="38" y="39"/>
                  </a:cubicBezTo>
                  <a:cubicBezTo>
                    <a:pt x="31" y="30"/>
                    <a:pt x="23" y="23"/>
                    <a:pt x="15" y="15"/>
                  </a:cubicBezTo>
                  <a:cubicBezTo>
                    <a:pt x="13" y="12"/>
                    <a:pt x="2" y="3"/>
                    <a:pt x="3"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2"/>
            <p:cNvSpPr/>
            <p:nvPr userDrawn="1"/>
          </p:nvSpPr>
          <p:spPr bwMode="auto">
            <a:xfrm>
              <a:off x="3437359" y="-644099"/>
              <a:ext cx="794183" cy="646691"/>
            </a:xfrm>
            <a:custGeom>
              <a:avLst/>
              <a:gdLst>
                <a:gd name="T0" fmla="*/ 7 w 527"/>
                <a:gd name="T1" fmla="*/ 8 h 428"/>
                <a:gd name="T2" fmla="*/ 14 w 527"/>
                <a:gd name="T3" fmla="*/ 18 h 428"/>
                <a:gd name="T4" fmla="*/ 28 w 527"/>
                <a:gd name="T5" fmla="*/ 41 h 428"/>
                <a:gd name="T6" fmla="*/ 58 w 527"/>
                <a:gd name="T7" fmla="*/ 91 h 428"/>
                <a:gd name="T8" fmla="*/ 121 w 527"/>
                <a:gd name="T9" fmla="*/ 192 h 428"/>
                <a:gd name="T10" fmla="*/ 209 w 527"/>
                <a:gd name="T11" fmla="*/ 280 h 428"/>
                <a:gd name="T12" fmla="*/ 259 w 527"/>
                <a:gd name="T13" fmla="*/ 325 h 428"/>
                <a:gd name="T14" fmla="*/ 303 w 527"/>
                <a:gd name="T15" fmla="*/ 363 h 428"/>
                <a:gd name="T16" fmla="*/ 355 w 527"/>
                <a:gd name="T17" fmla="*/ 395 h 428"/>
                <a:gd name="T18" fmla="*/ 409 w 527"/>
                <a:gd name="T19" fmla="*/ 418 h 428"/>
                <a:gd name="T20" fmla="*/ 441 w 527"/>
                <a:gd name="T21" fmla="*/ 424 h 428"/>
                <a:gd name="T22" fmla="*/ 470 w 527"/>
                <a:gd name="T23" fmla="*/ 427 h 428"/>
                <a:gd name="T24" fmla="*/ 501 w 527"/>
                <a:gd name="T25" fmla="*/ 420 h 428"/>
                <a:gd name="T26" fmla="*/ 517 w 527"/>
                <a:gd name="T27" fmla="*/ 412 h 428"/>
                <a:gd name="T28" fmla="*/ 527 w 527"/>
                <a:gd name="T29" fmla="*/ 407 h 428"/>
                <a:gd name="T30" fmla="*/ 487 w 527"/>
                <a:gd name="T31" fmla="*/ 414 h 428"/>
                <a:gd name="T32" fmla="*/ 449 w 527"/>
                <a:gd name="T33" fmla="*/ 411 h 428"/>
                <a:gd name="T34" fmla="*/ 414 w 527"/>
                <a:gd name="T35" fmla="*/ 414 h 428"/>
                <a:gd name="T36" fmla="*/ 382 w 527"/>
                <a:gd name="T37" fmla="*/ 399 h 428"/>
                <a:gd name="T38" fmla="*/ 327 w 527"/>
                <a:gd name="T39" fmla="*/ 353 h 428"/>
                <a:gd name="T40" fmla="*/ 265 w 527"/>
                <a:gd name="T41" fmla="*/ 289 h 428"/>
                <a:gd name="T42" fmla="*/ 206 w 527"/>
                <a:gd name="T43" fmla="*/ 221 h 428"/>
                <a:gd name="T44" fmla="*/ 147 w 527"/>
                <a:gd name="T45" fmla="*/ 142 h 428"/>
                <a:gd name="T46" fmla="*/ 79 w 527"/>
                <a:gd name="T47" fmla="*/ 78 h 428"/>
                <a:gd name="T48" fmla="*/ 19 w 527"/>
                <a:gd name="T49" fmla="*/ 21 h 428"/>
                <a:gd name="T50" fmla="*/ 0 w 527"/>
                <a:gd name="T51"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7" h="428">
                  <a:moveTo>
                    <a:pt x="7" y="8"/>
                  </a:moveTo>
                  <a:cubicBezTo>
                    <a:pt x="8" y="12"/>
                    <a:pt x="12" y="16"/>
                    <a:pt x="14" y="18"/>
                  </a:cubicBezTo>
                  <a:cubicBezTo>
                    <a:pt x="20" y="25"/>
                    <a:pt x="24" y="34"/>
                    <a:pt x="28" y="41"/>
                  </a:cubicBezTo>
                  <a:cubicBezTo>
                    <a:pt x="39" y="58"/>
                    <a:pt x="47" y="75"/>
                    <a:pt x="58" y="91"/>
                  </a:cubicBezTo>
                  <a:cubicBezTo>
                    <a:pt x="79" y="125"/>
                    <a:pt x="99" y="159"/>
                    <a:pt x="121" y="192"/>
                  </a:cubicBezTo>
                  <a:cubicBezTo>
                    <a:pt x="145" y="226"/>
                    <a:pt x="178" y="253"/>
                    <a:pt x="209" y="280"/>
                  </a:cubicBezTo>
                  <a:cubicBezTo>
                    <a:pt x="225" y="294"/>
                    <a:pt x="241" y="311"/>
                    <a:pt x="259" y="325"/>
                  </a:cubicBezTo>
                  <a:cubicBezTo>
                    <a:pt x="274" y="337"/>
                    <a:pt x="287" y="353"/>
                    <a:pt x="303" y="363"/>
                  </a:cubicBezTo>
                  <a:cubicBezTo>
                    <a:pt x="320" y="375"/>
                    <a:pt x="338" y="385"/>
                    <a:pt x="355" y="395"/>
                  </a:cubicBezTo>
                  <a:cubicBezTo>
                    <a:pt x="372" y="404"/>
                    <a:pt x="391" y="415"/>
                    <a:pt x="409" y="418"/>
                  </a:cubicBezTo>
                  <a:cubicBezTo>
                    <a:pt x="420" y="420"/>
                    <a:pt x="430" y="421"/>
                    <a:pt x="441" y="424"/>
                  </a:cubicBezTo>
                  <a:cubicBezTo>
                    <a:pt x="451" y="427"/>
                    <a:pt x="460" y="428"/>
                    <a:pt x="470" y="427"/>
                  </a:cubicBezTo>
                  <a:cubicBezTo>
                    <a:pt x="480" y="427"/>
                    <a:pt x="491" y="424"/>
                    <a:pt x="501" y="420"/>
                  </a:cubicBezTo>
                  <a:cubicBezTo>
                    <a:pt x="506" y="418"/>
                    <a:pt x="513" y="416"/>
                    <a:pt x="517" y="412"/>
                  </a:cubicBezTo>
                  <a:cubicBezTo>
                    <a:pt x="521" y="410"/>
                    <a:pt x="522" y="407"/>
                    <a:pt x="527" y="407"/>
                  </a:cubicBezTo>
                  <a:cubicBezTo>
                    <a:pt x="518" y="416"/>
                    <a:pt x="498" y="413"/>
                    <a:pt x="487" y="414"/>
                  </a:cubicBezTo>
                  <a:cubicBezTo>
                    <a:pt x="474" y="415"/>
                    <a:pt x="461" y="412"/>
                    <a:pt x="449" y="411"/>
                  </a:cubicBezTo>
                  <a:cubicBezTo>
                    <a:pt x="437" y="411"/>
                    <a:pt x="426" y="415"/>
                    <a:pt x="414" y="414"/>
                  </a:cubicBezTo>
                  <a:cubicBezTo>
                    <a:pt x="401" y="412"/>
                    <a:pt x="392" y="406"/>
                    <a:pt x="382" y="399"/>
                  </a:cubicBezTo>
                  <a:cubicBezTo>
                    <a:pt x="362" y="385"/>
                    <a:pt x="343" y="370"/>
                    <a:pt x="327" y="353"/>
                  </a:cubicBezTo>
                  <a:cubicBezTo>
                    <a:pt x="307" y="331"/>
                    <a:pt x="284" y="313"/>
                    <a:pt x="265" y="289"/>
                  </a:cubicBezTo>
                  <a:cubicBezTo>
                    <a:pt x="246" y="266"/>
                    <a:pt x="223" y="246"/>
                    <a:pt x="206" y="221"/>
                  </a:cubicBezTo>
                  <a:cubicBezTo>
                    <a:pt x="190" y="193"/>
                    <a:pt x="171" y="164"/>
                    <a:pt x="147" y="142"/>
                  </a:cubicBezTo>
                  <a:cubicBezTo>
                    <a:pt x="124" y="121"/>
                    <a:pt x="101" y="99"/>
                    <a:pt x="79" y="78"/>
                  </a:cubicBezTo>
                  <a:cubicBezTo>
                    <a:pt x="59" y="59"/>
                    <a:pt x="37" y="42"/>
                    <a:pt x="19" y="21"/>
                  </a:cubicBezTo>
                  <a:cubicBezTo>
                    <a:pt x="13" y="13"/>
                    <a:pt x="6" y="7"/>
                    <a:pt x="0"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3"/>
            <p:cNvSpPr/>
            <p:nvPr userDrawn="1"/>
          </p:nvSpPr>
          <p:spPr bwMode="auto">
            <a:xfrm>
              <a:off x="3510293" y="-780245"/>
              <a:ext cx="839566" cy="627242"/>
            </a:xfrm>
            <a:custGeom>
              <a:avLst/>
              <a:gdLst>
                <a:gd name="T0" fmla="*/ 2 w 556"/>
                <a:gd name="T1" fmla="*/ 2 h 415"/>
                <a:gd name="T2" fmla="*/ 4 w 556"/>
                <a:gd name="T3" fmla="*/ 14 h 415"/>
                <a:gd name="T4" fmla="*/ 22 w 556"/>
                <a:gd name="T5" fmla="*/ 45 h 415"/>
                <a:gd name="T6" fmla="*/ 36 w 556"/>
                <a:gd name="T7" fmla="*/ 71 h 415"/>
                <a:gd name="T8" fmla="*/ 57 w 556"/>
                <a:gd name="T9" fmla="*/ 102 h 415"/>
                <a:gd name="T10" fmla="*/ 94 w 556"/>
                <a:gd name="T11" fmla="*/ 150 h 415"/>
                <a:gd name="T12" fmla="*/ 135 w 556"/>
                <a:gd name="T13" fmla="*/ 203 h 415"/>
                <a:gd name="T14" fmla="*/ 247 w 556"/>
                <a:gd name="T15" fmla="*/ 301 h 415"/>
                <a:gd name="T16" fmla="*/ 272 w 556"/>
                <a:gd name="T17" fmla="*/ 317 h 415"/>
                <a:gd name="T18" fmla="*/ 297 w 556"/>
                <a:gd name="T19" fmla="*/ 339 h 415"/>
                <a:gd name="T20" fmla="*/ 354 w 556"/>
                <a:gd name="T21" fmla="*/ 379 h 415"/>
                <a:gd name="T22" fmla="*/ 397 w 556"/>
                <a:gd name="T23" fmla="*/ 403 h 415"/>
                <a:gd name="T24" fmla="*/ 420 w 556"/>
                <a:gd name="T25" fmla="*/ 405 h 415"/>
                <a:gd name="T26" fmla="*/ 450 w 556"/>
                <a:gd name="T27" fmla="*/ 412 h 415"/>
                <a:gd name="T28" fmla="*/ 509 w 556"/>
                <a:gd name="T29" fmla="*/ 404 h 415"/>
                <a:gd name="T30" fmla="*/ 556 w 556"/>
                <a:gd name="T31" fmla="*/ 367 h 415"/>
                <a:gd name="T32" fmla="*/ 489 w 556"/>
                <a:gd name="T33" fmla="*/ 397 h 415"/>
                <a:gd name="T34" fmla="*/ 413 w 556"/>
                <a:gd name="T35" fmla="*/ 375 h 415"/>
                <a:gd name="T36" fmla="*/ 355 w 556"/>
                <a:gd name="T37" fmla="*/ 312 h 415"/>
                <a:gd name="T38" fmla="*/ 286 w 556"/>
                <a:gd name="T39" fmla="*/ 249 h 415"/>
                <a:gd name="T40" fmla="*/ 154 w 556"/>
                <a:gd name="T41" fmla="*/ 138 h 415"/>
                <a:gd name="T42" fmla="*/ 86 w 556"/>
                <a:gd name="T43" fmla="*/ 82 h 415"/>
                <a:gd name="T44" fmla="*/ 17 w 556"/>
                <a:gd name="T45" fmla="*/ 21 h 415"/>
                <a:gd name="T46" fmla="*/ 2 w 556"/>
                <a:gd name="T4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415">
                  <a:moveTo>
                    <a:pt x="2" y="2"/>
                  </a:moveTo>
                  <a:cubicBezTo>
                    <a:pt x="0" y="6"/>
                    <a:pt x="2" y="11"/>
                    <a:pt x="4" y="14"/>
                  </a:cubicBezTo>
                  <a:cubicBezTo>
                    <a:pt x="9" y="25"/>
                    <a:pt x="16" y="35"/>
                    <a:pt x="22" y="45"/>
                  </a:cubicBezTo>
                  <a:cubicBezTo>
                    <a:pt x="26" y="54"/>
                    <a:pt x="30" y="62"/>
                    <a:pt x="36" y="71"/>
                  </a:cubicBezTo>
                  <a:cubicBezTo>
                    <a:pt x="43" y="81"/>
                    <a:pt x="50" y="92"/>
                    <a:pt x="57" y="102"/>
                  </a:cubicBezTo>
                  <a:cubicBezTo>
                    <a:pt x="68" y="119"/>
                    <a:pt x="82" y="135"/>
                    <a:pt x="94" y="150"/>
                  </a:cubicBezTo>
                  <a:cubicBezTo>
                    <a:pt x="108" y="168"/>
                    <a:pt x="121" y="186"/>
                    <a:pt x="135" y="203"/>
                  </a:cubicBezTo>
                  <a:cubicBezTo>
                    <a:pt x="166" y="242"/>
                    <a:pt x="207" y="273"/>
                    <a:pt x="247" y="301"/>
                  </a:cubicBezTo>
                  <a:cubicBezTo>
                    <a:pt x="254" y="307"/>
                    <a:pt x="263" y="312"/>
                    <a:pt x="272" y="317"/>
                  </a:cubicBezTo>
                  <a:cubicBezTo>
                    <a:pt x="280" y="324"/>
                    <a:pt x="288" y="332"/>
                    <a:pt x="297" y="339"/>
                  </a:cubicBezTo>
                  <a:cubicBezTo>
                    <a:pt x="315" y="355"/>
                    <a:pt x="335" y="366"/>
                    <a:pt x="354" y="379"/>
                  </a:cubicBezTo>
                  <a:cubicBezTo>
                    <a:pt x="368" y="388"/>
                    <a:pt x="381" y="397"/>
                    <a:pt x="397" y="403"/>
                  </a:cubicBezTo>
                  <a:cubicBezTo>
                    <a:pt x="405" y="406"/>
                    <a:pt x="412" y="403"/>
                    <a:pt x="420" y="405"/>
                  </a:cubicBezTo>
                  <a:cubicBezTo>
                    <a:pt x="430" y="407"/>
                    <a:pt x="439" y="410"/>
                    <a:pt x="450" y="412"/>
                  </a:cubicBezTo>
                  <a:cubicBezTo>
                    <a:pt x="471" y="415"/>
                    <a:pt x="491" y="414"/>
                    <a:pt x="509" y="404"/>
                  </a:cubicBezTo>
                  <a:cubicBezTo>
                    <a:pt x="525" y="396"/>
                    <a:pt x="546" y="384"/>
                    <a:pt x="556" y="367"/>
                  </a:cubicBezTo>
                  <a:cubicBezTo>
                    <a:pt x="534" y="385"/>
                    <a:pt x="518" y="399"/>
                    <a:pt x="489" y="397"/>
                  </a:cubicBezTo>
                  <a:cubicBezTo>
                    <a:pt x="463" y="395"/>
                    <a:pt x="434" y="393"/>
                    <a:pt x="413" y="375"/>
                  </a:cubicBezTo>
                  <a:cubicBezTo>
                    <a:pt x="392" y="355"/>
                    <a:pt x="375" y="332"/>
                    <a:pt x="355" y="312"/>
                  </a:cubicBezTo>
                  <a:cubicBezTo>
                    <a:pt x="332" y="290"/>
                    <a:pt x="310" y="268"/>
                    <a:pt x="286" y="249"/>
                  </a:cubicBezTo>
                  <a:cubicBezTo>
                    <a:pt x="241" y="213"/>
                    <a:pt x="198" y="174"/>
                    <a:pt x="154" y="138"/>
                  </a:cubicBezTo>
                  <a:cubicBezTo>
                    <a:pt x="131" y="119"/>
                    <a:pt x="109" y="100"/>
                    <a:pt x="86" y="82"/>
                  </a:cubicBezTo>
                  <a:cubicBezTo>
                    <a:pt x="62" y="62"/>
                    <a:pt x="37" y="45"/>
                    <a:pt x="17" y="21"/>
                  </a:cubicBezTo>
                  <a:cubicBezTo>
                    <a:pt x="14" y="17"/>
                    <a:pt x="1" y="4"/>
                    <a:pt x="2"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4"/>
            <p:cNvSpPr/>
            <p:nvPr userDrawn="1"/>
          </p:nvSpPr>
          <p:spPr bwMode="auto">
            <a:xfrm>
              <a:off x="3563780" y="-919632"/>
              <a:ext cx="836324" cy="466784"/>
            </a:xfrm>
            <a:custGeom>
              <a:avLst/>
              <a:gdLst>
                <a:gd name="T0" fmla="*/ 0 w 555"/>
                <a:gd name="T1" fmla="*/ 7 h 310"/>
                <a:gd name="T2" fmla="*/ 22 w 555"/>
                <a:gd name="T3" fmla="*/ 36 h 310"/>
                <a:gd name="T4" fmla="*/ 62 w 555"/>
                <a:gd name="T5" fmla="*/ 90 h 310"/>
                <a:gd name="T6" fmla="*/ 160 w 555"/>
                <a:gd name="T7" fmla="*/ 193 h 310"/>
                <a:gd name="T8" fmla="*/ 308 w 555"/>
                <a:gd name="T9" fmla="*/ 287 h 310"/>
                <a:gd name="T10" fmla="*/ 393 w 555"/>
                <a:gd name="T11" fmla="*/ 309 h 310"/>
                <a:gd name="T12" fmla="*/ 439 w 555"/>
                <a:gd name="T13" fmla="*/ 305 h 310"/>
                <a:gd name="T14" fmla="*/ 481 w 555"/>
                <a:gd name="T15" fmla="*/ 304 h 310"/>
                <a:gd name="T16" fmla="*/ 522 w 555"/>
                <a:gd name="T17" fmla="*/ 304 h 310"/>
                <a:gd name="T18" fmla="*/ 555 w 555"/>
                <a:gd name="T19" fmla="*/ 306 h 310"/>
                <a:gd name="T20" fmla="*/ 527 w 555"/>
                <a:gd name="T21" fmla="*/ 291 h 310"/>
                <a:gd name="T22" fmla="*/ 489 w 555"/>
                <a:gd name="T23" fmla="*/ 279 h 310"/>
                <a:gd name="T24" fmla="*/ 410 w 555"/>
                <a:gd name="T25" fmla="*/ 256 h 310"/>
                <a:gd name="T26" fmla="*/ 315 w 555"/>
                <a:gd name="T27" fmla="*/ 207 h 310"/>
                <a:gd name="T28" fmla="*/ 244 w 555"/>
                <a:gd name="T29" fmla="*/ 163 h 310"/>
                <a:gd name="T30" fmla="*/ 124 w 555"/>
                <a:gd name="T31" fmla="*/ 76 h 310"/>
                <a:gd name="T32" fmla="*/ 56 w 555"/>
                <a:gd name="T33" fmla="*/ 35 h 310"/>
                <a:gd name="T34" fmla="*/ 18 w 555"/>
                <a:gd name="T35" fmla="*/ 11 h 310"/>
                <a:gd name="T36" fmla="*/ 1 w 555"/>
                <a:gd name="T3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5" h="310">
                  <a:moveTo>
                    <a:pt x="0" y="7"/>
                  </a:moveTo>
                  <a:cubicBezTo>
                    <a:pt x="3" y="18"/>
                    <a:pt x="16" y="27"/>
                    <a:pt x="22" y="36"/>
                  </a:cubicBezTo>
                  <a:cubicBezTo>
                    <a:pt x="34" y="55"/>
                    <a:pt x="48" y="72"/>
                    <a:pt x="62" y="90"/>
                  </a:cubicBezTo>
                  <a:cubicBezTo>
                    <a:pt x="92" y="127"/>
                    <a:pt x="124" y="162"/>
                    <a:pt x="160" y="193"/>
                  </a:cubicBezTo>
                  <a:cubicBezTo>
                    <a:pt x="204" y="232"/>
                    <a:pt x="255" y="263"/>
                    <a:pt x="308" y="287"/>
                  </a:cubicBezTo>
                  <a:cubicBezTo>
                    <a:pt x="335" y="300"/>
                    <a:pt x="364" y="307"/>
                    <a:pt x="393" y="309"/>
                  </a:cubicBezTo>
                  <a:cubicBezTo>
                    <a:pt x="410" y="310"/>
                    <a:pt x="423" y="309"/>
                    <a:pt x="439" y="305"/>
                  </a:cubicBezTo>
                  <a:cubicBezTo>
                    <a:pt x="453" y="303"/>
                    <a:pt x="467" y="304"/>
                    <a:pt x="481" y="304"/>
                  </a:cubicBezTo>
                  <a:cubicBezTo>
                    <a:pt x="495" y="304"/>
                    <a:pt x="508" y="304"/>
                    <a:pt x="522" y="304"/>
                  </a:cubicBezTo>
                  <a:cubicBezTo>
                    <a:pt x="533" y="305"/>
                    <a:pt x="544" y="307"/>
                    <a:pt x="555" y="306"/>
                  </a:cubicBezTo>
                  <a:cubicBezTo>
                    <a:pt x="545" y="304"/>
                    <a:pt x="535" y="295"/>
                    <a:pt x="527" y="291"/>
                  </a:cubicBezTo>
                  <a:cubicBezTo>
                    <a:pt x="515" y="286"/>
                    <a:pt x="502" y="283"/>
                    <a:pt x="489" y="279"/>
                  </a:cubicBezTo>
                  <a:cubicBezTo>
                    <a:pt x="463" y="271"/>
                    <a:pt x="435" y="265"/>
                    <a:pt x="410" y="256"/>
                  </a:cubicBezTo>
                  <a:cubicBezTo>
                    <a:pt x="375" y="245"/>
                    <a:pt x="345" y="227"/>
                    <a:pt x="315" y="207"/>
                  </a:cubicBezTo>
                  <a:cubicBezTo>
                    <a:pt x="293" y="192"/>
                    <a:pt x="267" y="179"/>
                    <a:pt x="244" y="163"/>
                  </a:cubicBezTo>
                  <a:cubicBezTo>
                    <a:pt x="204" y="136"/>
                    <a:pt x="164" y="105"/>
                    <a:pt x="124" y="76"/>
                  </a:cubicBezTo>
                  <a:cubicBezTo>
                    <a:pt x="102" y="60"/>
                    <a:pt x="80" y="46"/>
                    <a:pt x="56" y="35"/>
                  </a:cubicBezTo>
                  <a:cubicBezTo>
                    <a:pt x="42" y="28"/>
                    <a:pt x="31" y="19"/>
                    <a:pt x="18" y="11"/>
                  </a:cubicBezTo>
                  <a:cubicBezTo>
                    <a:pt x="12" y="8"/>
                    <a:pt x="5" y="5"/>
                    <a:pt x="1" y="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5"/>
            <p:cNvSpPr/>
            <p:nvPr userDrawn="1"/>
          </p:nvSpPr>
          <p:spPr bwMode="auto">
            <a:xfrm>
              <a:off x="3610782" y="-1062260"/>
              <a:ext cx="914121" cy="385745"/>
            </a:xfrm>
            <a:custGeom>
              <a:avLst/>
              <a:gdLst>
                <a:gd name="T0" fmla="*/ 2 w 607"/>
                <a:gd name="T1" fmla="*/ 18 h 256"/>
                <a:gd name="T2" fmla="*/ 84 w 607"/>
                <a:gd name="T3" fmla="*/ 107 h 256"/>
                <a:gd name="T4" fmla="*/ 250 w 607"/>
                <a:gd name="T5" fmla="*/ 207 h 256"/>
                <a:gd name="T6" fmla="*/ 320 w 607"/>
                <a:gd name="T7" fmla="*/ 234 h 256"/>
                <a:gd name="T8" fmla="*/ 405 w 607"/>
                <a:gd name="T9" fmla="*/ 249 h 256"/>
                <a:gd name="T10" fmla="*/ 513 w 607"/>
                <a:gd name="T11" fmla="*/ 248 h 256"/>
                <a:gd name="T12" fmla="*/ 607 w 607"/>
                <a:gd name="T13" fmla="*/ 256 h 256"/>
                <a:gd name="T14" fmla="*/ 582 w 607"/>
                <a:gd name="T15" fmla="*/ 251 h 256"/>
                <a:gd name="T16" fmla="*/ 562 w 607"/>
                <a:gd name="T17" fmla="*/ 245 h 256"/>
                <a:gd name="T18" fmla="*/ 515 w 607"/>
                <a:gd name="T19" fmla="*/ 228 h 256"/>
                <a:gd name="T20" fmla="*/ 469 w 607"/>
                <a:gd name="T21" fmla="*/ 209 h 256"/>
                <a:gd name="T22" fmla="*/ 426 w 607"/>
                <a:gd name="T23" fmla="*/ 189 h 256"/>
                <a:gd name="T24" fmla="*/ 316 w 607"/>
                <a:gd name="T25" fmla="*/ 156 h 256"/>
                <a:gd name="T26" fmla="*/ 222 w 607"/>
                <a:gd name="T27" fmla="*/ 120 h 256"/>
                <a:gd name="T28" fmla="*/ 90 w 607"/>
                <a:gd name="T29" fmla="*/ 58 h 256"/>
                <a:gd name="T30" fmla="*/ 29 w 607"/>
                <a:gd name="T31" fmla="*/ 27 h 256"/>
                <a:gd name="T32" fmla="*/ 0 w 607"/>
                <a:gd name="T33"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256">
                  <a:moveTo>
                    <a:pt x="2" y="18"/>
                  </a:moveTo>
                  <a:cubicBezTo>
                    <a:pt x="27" y="49"/>
                    <a:pt x="52" y="82"/>
                    <a:pt x="84" y="107"/>
                  </a:cubicBezTo>
                  <a:cubicBezTo>
                    <a:pt x="134" y="147"/>
                    <a:pt x="191" y="183"/>
                    <a:pt x="250" y="207"/>
                  </a:cubicBezTo>
                  <a:cubicBezTo>
                    <a:pt x="274" y="217"/>
                    <a:pt x="297" y="224"/>
                    <a:pt x="320" y="234"/>
                  </a:cubicBezTo>
                  <a:cubicBezTo>
                    <a:pt x="348" y="245"/>
                    <a:pt x="375" y="254"/>
                    <a:pt x="405" y="249"/>
                  </a:cubicBezTo>
                  <a:cubicBezTo>
                    <a:pt x="442" y="244"/>
                    <a:pt x="477" y="245"/>
                    <a:pt x="513" y="248"/>
                  </a:cubicBezTo>
                  <a:cubicBezTo>
                    <a:pt x="544" y="251"/>
                    <a:pt x="577" y="248"/>
                    <a:pt x="607" y="256"/>
                  </a:cubicBezTo>
                  <a:cubicBezTo>
                    <a:pt x="600" y="253"/>
                    <a:pt x="591" y="253"/>
                    <a:pt x="582" y="251"/>
                  </a:cubicBezTo>
                  <a:cubicBezTo>
                    <a:pt x="575" y="249"/>
                    <a:pt x="568" y="246"/>
                    <a:pt x="562" y="245"/>
                  </a:cubicBezTo>
                  <a:cubicBezTo>
                    <a:pt x="546" y="240"/>
                    <a:pt x="530" y="234"/>
                    <a:pt x="515" y="228"/>
                  </a:cubicBezTo>
                  <a:cubicBezTo>
                    <a:pt x="500" y="222"/>
                    <a:pt x="484" y="217"/>
                    <a:pt x="469" y="209"/>
                  </a:cubicBezTo>
                  <a:cubicBezTo>
                    <a:pt x="455" y="201"/>
                    <a:pt x="440" y="195"/>
                    <a:pt x="426" y="189"/>
                  </a:cubicBezTo>
                  <a:cubicBezTo>
                    <a:pt x="391" y="174"/>
                    <a:pt x="353" y="168"/>
                    <a:pt x="316" y="156"/>
                  </a:cubicBezTo>
                  <a:cubicBezTo>
                    <a:pt x="283" y="145"/>
                    <a:pt x="253" y="132"/>
                    <a:pt x="222" y="120"/>
                  </a:cubicBezTo>
                  <a:cubicBezTo>
                    <a:pt x="177" y="102"/>
                    <a:pt x="133" y="79"/>
                    <a:pt x="90" y="58"/>
                  </a:cubicBezTo>
                  <a:cubicBezTo>
                    <a:pt x="69" y="49"/>
                    <a:pt x="46" y="42"/>
                    <a:pt x="29" y="27"/>
                  </a:cubicBezTo>
                  <a:cubicBezTo>
                    <a:pt x="25" y="23"/>
                    <a:pt x="6" y="0"/>
                    <a:pt x="0" y="3"/>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6"/>
            <p:cNvSpPr/>
            <p:nvPr userDrawn="1"/>
          </p:nvSpPr>
          <p:spPr bwMode="auto">
            <a:xfrm>
              <a:off x="2677211" y="-1156265"/>
              <a:ext cx="847669" cy="376020"/>
            </a:xfrm>
            <a:custGeom>
              <a:avLst/>
              <a:gdLst>
                <a:gd name="T0" fmla="*/ 541 w 562"/>
                <a:gd name="T1" fmla="*/ 209 h 249"/>
                <a:gd name="T2" fmla="*/ 530 w 562"/>
                <a:gd name="T3" fmla="*/ 215 h 249"/>
                <a:gd name="T4" fmla="*/ 499 w 562"/>
                <a:gd name="T5" fmla="*/ 229 h 249"/>
                <a:gd name="T6" fmla="*/ 452 w 562"/>
                <a:gd name="T7" fmla="*/ 238 h 249"/>
                <a:gd name="T8" fmla="*/ 400 w 562"/>
                <a:gd name="T9" fmla="*/ 246 h 249"/>
                <a:gd name="T10" fmla="*/ 349 w 562"/>
                <a:gd name="T11" fmla="*/ 249 h 249"/>
                <a:gd name="T12" fmla="*/ 299 w 562"/>
                <a:gd name="T13" fmla="*/ 246 h 249"/>
                <a:gd name="T14" fmla="*/ 250 w 562"/>
                <a:gd name="T15" fmla="*/ 243 h 249"/>
                <a:gd name="T16" fmla="*/ 200 w 562"/>
                <a:gd name="T17" fmla="*/ 243 h 249"/>
                <a:gd name="T18" fmla="*/ 33 w 562"/>
                <a:gd name="T19" fmla="*/ 172 h 249"/>
                <a:gd name="T20" fmla="*/ 16 w 562"/>
                <a:gd name="T21" fmla="*/ 135 h 249"/>
                <a:gd name="T22" fmla="*/ 2 w 562"/>
                <a:gd name="T23" fmla="*/ 89 h 249"/>
                <a:gd name="T24" fmla="*/ 20 w 562"/>
                <a:gd name="T25" fmla="*/ 0 h 249"/>
                <a:gd name="T26" fmla="*/ 19 w 562"/>
                <a:gd name="T27" fmla="*/ 37 h 249"/>
                <a:gd name="T28" fmla="*/ 19 w 562"/>
                <a:gd name="T29" fmla="*/ 75 h 249"/>
                <a:gd name="T30" fmla="*/ 35 w 562"/>
                <a:gd name="T31" fmla="*/ 137 h 249"/>
                <a:gd name="T32" fmla="*/ 42 w 562"/>
                <a:gd name="T33" fmla="*/ 169 h 249"/>
                <a:gd name="T34" fmla="*/ 69 w 562"/>
                <a:gd name="T35" fmla="*/ 187 h 249"/>
                <a:gd name="T36" fmla="*/ 146 w 562"/>
                <a:gd name="T37" fmla="*/ 199 h 249"/>
                <a:gd name="T38" fmla="*/ 184 w 562"/>
                <a:gd name="T39" fmla="*/ 197 h 249"/>
                <a:gd name="T40" fmla="*/ 241 w 562"/>
                <a:gd name="T41" fmla="*/ 192 h 249"/>
                <a:gd name="T42" fmla="*/ 328 w 562"/>
                <a:gd name="T43" fmla="*/ 193 h 249"/>
                <a:gd name="T44" fmla="*/ 421 w 562"/>
                <a:gd name="T45" fmla="*/ 198 h 249"/>
                <a:gd name="T46" fmla="*/ 527 w 562"/>
                <a:gd name="T47" fmla="*/ 197 h 249"/>
                <a:gd name="T48" fmla="*/ 562 w 562"/>
                <a:gd name="T49" fmla="*/ 19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2" h="249">
                  <a:moveTo>
                    <a:pt x="541" y="209"/>
                  </a:moveTo>
                  <a:cubicBezTo>
                    <a:pt x="539" y="213"/>
                    <a:pt x="534" y="213"/>
                    <a:pt x="530" y="215"/>
                  </a:cubicBezTo>
                  <a:cubicBezTo>
                    <a:pt x="519" y="219"/>
                    <a:pt x="509" y="226"/>
                    <a:pt x="499" y="229"/>
                  </a:cubicBezTo>
                  <a:cubicBezTo>
                    <a:pt x="483" y="234"/>
                    <a:pt x="467" y="236"/>
                    <a:pt x="452" y="238"/>
                  </a:cubicBezTo>
                  <a:cubicBezTo>
                    <a:pt x="435" y="242"/>
                    <a:pt x="417" y="244"/>
                    <a:pt x="400" y="246"/>
                  </a:cubicBezTo>
                  <a:cubicBezTo>
                    <a:pt x="382" y="248"/>
                    <a:pt x="366" y="249"/>
                    <a:pt x="349" y="249"/>
                  </a:cubicBezTo>
                  <a:cubicBezTo>
                    <a:pt x="332" y="249"/>
                    <a:pt x="316" y="248"/>
                    <a:pt x="299" y="246"/>
                  </a:cubicBezTo>
                  <a:cubicBezTo>
                    <a:pt x="282" y="245"/>
                    <a:pt x="266" y="244"/>
                    <a:pt x="250" y="243"/>
                  </a:cubicBezTo>
                  <a:cubicBezTo>
                    <a:pt x="233" y="243"/>
                    <a:pt x="216" y="244"/>
                    <a:pt x="200" y="243"/>
                  </a:cubicBezTo>
                  <a:cubicBezTo>
                    <a:pt x="141" y="238"/>
                    <a:pt x="69" y="224"/>
                    <a:pt x="33" y="172"/>
                  </a:cubicBezTo>
                  <a:cubicBezTo>
                    <a:pt x="25" y="161"/>
                    <a:pt x="21" y="147"/>
                    <a:pt x="16" y="135"/>
                  </a:cubicBezTo>
                  <a:cubicBezTo>
                    <a:pt x="11" y="119"/>
                    <a:pt x="3" y="105"/>
                    <a:pt x="2" y="89"/>
                  </a:cubicBezTo>
                  <a:cubicBezTo>
                    <a:pt x="0" y="59"/>
                    <a:pt x="20" y="31"/>
                    <a:pt x="20" y="0"/>
                  </a:cubicBezTo>
                  <a:cubicBezTo>
                    <a:pt x="23" y="12"/>
                    <a:pt x="20" y="26"/>
                    <a:pt x="19" y="37"/>
                  </a:cubicBezTo>
                  <a:cubicBezTo>
                    <a:pt x="18" y="50"/>
                    <a:pt x="16" y="60"/>
                    <a:pt x="19" y="75"/>
                  </a:cubicBezTo>
                  <a:cubicBezTo>
                    <a:pt x="23" y="95"/>
                    <a:pt x="28" y="116"/>
                    <a:pt x="35" y="137"/>
                  </a:cubicBezTo>
                  <a:cubicBezTo>
                    <a:pt x="39" y="147"/>
                    <a:pt x="38" y="159"/>
                    <a:pt x="42" y="169"/>
                  </a:cubicBezTo>
                  <a:cubicBezTo>
                    <a:pt x="47" y="179"/>
                    <a:pt x="58" y="185"/>
                    <a:pt x="69" y="187"/>
                  </a:cubicBezTo>
                  <a:cubicBezTo>
                    <a:pt x="94" y="194"/>
                    <a:pt x="121" y="197"/>
                    <a:pt x="146" y="199"/>
                  </a:cubicBezTo>
                  <a:cubicBezTo>
                    <a:pt x="159" y="200"/>
                    <a:pt x="171" y="198"/>
                    <a:pt x="184" y="197"/>
                  </a:cubicBezTo>
                  <a:cubicBezTo>
                    <a:pt x="203" y="196"/>
                    <a:pt x="223" y="194"/>
                    <a:pt x="241" y="192"/>
                  </a:cubicBezTo>
                  <a:cubicBezTo>
                    <a:pt x="270" y="189"/>
                    <a:pt x="299" y="194"/>
                    <a:pt x="328" y="193"/>
                  </a:cubicBezTo>
                  <a:cubicBezTo>
                    <a:pt x="359" y="192"/>
                    <a:pt x="391" y="195"/>
                    <a:pt x="421" y="198"/>
                  </a:cubicBezTo>
                  <a:cubicBezTo>
                    <a:pt x="456" y="201"/>
                    <a:pt x="491" y="196"/>
                    <a:pt x="527" y="197"/>
                  </a:cubicBezTo>
                  <a:cubicBezTo>
                    <a:pt x="537" y="197"/>
                    <a:pt x="552" y="194"/>
                    <a:pt x="562" y="199"/>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7"/>
            <p:cNvSpPr/>
            <p:nvPr userDrawn="1"/>
          </p:nvSpPr>
          <p:spPr bwMode="auto">
            <a:xfrm>
              <a:off x="3163446" y="-1597117"/>
              <a:ext cx="760147" cy="1617539"/>
            </a:xfrm>
            <a:custGeom>
              <a:avLst/>
              <a:gdLst>
                <a:gd name="T0" fmla="*/ 0 w 504"/>
                <a:gd name="T1" fmla="*/ 1071 h 1071"/>
                <a:gd name="T2" fmla="*/ 13 w 504"/>
                <a:gd name="T3" fmla="*/ 1041 h 1071"/>
                <a:gd name="T4" fmla="*/ 28 w 504"/>
                <a:gd name="T5" fmla="*/ 1007 h 1071"/>
                <a:gd name="T6" fmla="*/ 68 w 504"/>
                <a:gd name="T7" fmla="*/ 920 h 1071"/>
                <a:gd name="T8" fmla="*/ 106 w 504"/>
                <a:gd name="T9" fmla="*/ 841 h 1071"/>
                <a:gd name="T10" fmla="*/ 123 w 504"/>
                <a:gd name="T11" fmla="*/ 793 h 1071"/>
                <a:gd name="T12" fmla="*/ 141 w 504"/>
                <a:gd name="T13" fmla="*/ 750 h 1071"/>
                <a:gd name="T14" fmla="*/ 207 w 504"/>
                <a:gd name="T15" fmla="*/ 592 h 1071"/>
                <a:gd name="T16" fmla="*/ 228 w 504"/>
                <a:gd name="T17" fmla="*/ 550 h 1071"/>
                <a:gd name="T18" fmla="*/ 248 w 504"/>
                <a:gd name="T19" fmla="*/ 509 h 1071"/>
                <a:gd name="T20" fmla="*/ 288 w 504"/>
                <a:gd name="T21" fmla="*/ 421 h 1071"/>
                <a:gd name="T22" fmla="*/ 325 w 504"/>
                <a:gd name="T23" fmla="*/ 334 h 1071"/>
                <a:gd name="T24" fmla="*/ 374 w 504"/>
                <a:gd name="T25" fmla="*/ 234 h 1071"/>
                <a:gd name="T26" fmla="*/ 418 w 504"/>
                <a:gd name="T27" fmla="*/ 122 h 1071"/>
                <a:gd name="T28" fmla="*/ 489 w 504"/>
                <a:gd name="T29" fmla="*/ 21 h 1071"/>
                <a:gd name="T30" fmla="*/ 504 w 504"/>
                <a:gd name="T31" fmla="*/ 0 h 1071"/>
                <a:gd name="T32" fmla="*/ 469 w 504"/>
                <a:gd name="T33" fmla="*/ 22 h 1071"/>
                <a:gd name="T34" fmla="*/ 442 w 504"/>
                <a:gd name="T35" fmla="*/ 58 h 1071"/>
                <a:gd name="T36" fmla="*/ 400 w 504"/>
                <a:gd name="T37" fmla="*/ 135 h 1071"/>
                <a:gd name="T38" fmla="*/ 364 w 504"/>
                <a:gd name="T39" fmla="*/ 216 h 1071"/>
                <a:gd name="T40" fmla="*/ 340 w 504"/>
                <a:gd name="T41" fmla="*/ 254 h 1071"/>
                <a:gd name="T42" fmla="*/ 318 w 504"/>
                <a:gd name="T43" fmla="*/ 292 h 1071"/>
                <a:gd name="T44" fmla="*/ 278 w 504"/>
                <a:gd name="T45" fmla="*/ 375 h 1071"/>
                <a:gd name="T46" fmla="*/ 244 w 504"/>
                <a:gd name="T47" fmla="*/ 469 h 1071"/>
                <a:gd name="T48" fmla="*/ 210 w 504"/>
                <a:gd name="T49" fmla="*/ 561 h 1071"/>
                <a:gd name="T50" fmla="*/ 173 w 504"/>
                <a:gd name="T51" fmla="*/ 648 h 1071"/>
                <a:gd name="T52" fmla="*/ 132 w 504"/>
                <a:gd name="T53" fmla="*/ 726 h 1071"/>
                <a:gd name="T54" fmla="*/ 99 w 504"/>
                <a:gd name="T55" fmla="*/ 819 h 1071"/>
                <a:gd name="T56" fmla="*/ 64 w 504"/>
                <a:gd name="T57" fmla="*/ 912 h 1071"/>
                <a:gd name="T58" fmla="*/ 44 w 504"/>
                <a:gd name="T59" fmla="*/ 957 h 1071"/>
                <a:gd name="T60" fmla="*/ 31 w 504"/>
                <a:gd name="T61" fmla="*/ 1000 h 1071"/>
                <a:gd name="T62" fmla="*/ 31 w 504"/>
                <a:gd name="T63" fmla="*/ 100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4" h="1071">
                  <a:moveTo>
                    <a:pt x="0" y="1071"/>
                  </a:moveTo>
                  <a:cubicBezTo>
                    <a:pt x="6" y="1063"/>
                    <a:pt x="8" y="1050"/>
                    <a:pt x="13" y="1041"/>
                  </a:cubicBezTo>
                  <a:cubicBezTo>
                    <a:pt x="17" y="1029"/>
                    <a:pt x="25" y="1019"/>
                    <a:pt x="28" y="1007"/>
                  </a:cubicBezTo>
                  <a:cubicBezTo>
                    <a:pt x="39" y="977"/>
                    <a:pt x="53" y="948"/>
                    <a:pt x="68" y="920"/>
                  </a:cubicBezTo>
                  <a:cubicBezTo>
                    <a:pt x="82" y="895"/>
                    <a:pt x="94" y="868"/>
                    <a:pt x="106" y="841"/>
                  </a:cubicBezTo>
                  <a:cubicBezTo>
                    <a:pt x="112" y="825"/>
                    <a:pt x="115" y="808"/>
                    <a:pt x="123" y="793"/>
                  </a:cubicBezTo>
                  <a:cubicBezTo>
                    <a:pt x="129" y="779"/>
                    <a:pt x="135" y="763"/>
                    <a:pt x="141" y="750"/>
                  </a:cubicBezTo>
                  <a:cubicBezTo>
                    <a:pt x="161" y="696"/>
                    <a:pt x="180" y="641"/>
                    <a:pt x="207" y="592"/>
                  </a:cubicBezTo>
                  <a:cubicBezTo>
                    <a:pt x="217" y="579"/>
                    <a:pt x="221" y="565"/>
                    <a:pt x="228" y="550"/>
                  </a:cubicBezTo>
                  <a:cubicBezTo>
                    <a:pt x="235" y="537"/>
                    <a:pt x="243" y="524"/>
                    <a:pt x="248" y="509"/>
                  </a:cubicBezTo>
                  <a:cubicBezTo>
                    <a:pt x="259" y="479"/>
                    <a:pt x="276" y="451"/>
                    <a:pt x="288" y="421"/>
                  </a:cubicBezTo>
                  <a:cubicBezTo>
                    <a:pt x="300" y="391"/>
                    <a:pt x="312" y="363"/>
                    <a:pt x="325" y="334"/>
                  </a:cubicBezTo>
                  <a:cubicBezTo>
                    <a:pt x="341" y="300"/>
                    <a:pt x="361" y="269"/>
                    <a:pt x="374" y="234"/>
                  </a:cubicBezTo>
                  <a:cubicBezTo>
                    <a:pt x="387" y="196"/>
                    <a:pt x="400" y="158"/>
                    <a:pt x="418" y="122"/>
                  </a:cubicBezTo>
                  <a:cubicBezTo>
                    <a:pt x="436" y="86"/>
                    <a:pt x="465" y="55"/>
                    <a:pt x="489" y="21"/>
                  </a:cubicBezTo>
                  <a:cubicBezTo>
                    <a:pt x="493" y="14"/>
                    <a:pt x="498" y="6"/>
                    <a:pt x="504" y="0"/>
                  </a:cubicBezTo>
                  <a:cubicBezTo>
                    <a:pt x="494" y="10"/>
                    <a:pt x="480" y="12"/>
                    <a:pt x="469" y="22"/>
                  </a:cubicBezTo>
                  <a:cubicBezTo>
                    <a:pt x="459" y="32"/>
                    <a:pt x="451" y="46"/>
                    <a:pt x="442" y="58"/>
                  </a:cubicBezTo>
                  <a:cubicBezTo>
                    <a:pt x="427" y="81"/>
                    <a:pt x="410" y="108"/>
                    <a:pt x="400" y="135"/>
                  </a:cubicBezTo>
                  <a:cubicBezTo>
                    <a:pt x="390" y="163"/>
                    <a:pt x="376" y="189"/>
                    <a:pt x="364" y="216"/>
                  </a:cubicBezTo>
                  <a:cubicBezTo>
                    <a:pt x="358" y="230"/>
                    <a:pt x="349" y="243"/>
                    <a:pt x="340" y="254"/>
                  </a:cubicBezTo>
                  <a:cubicBezTo>
                    <a:pt x="330" y="265"/>
                    <a:pt x="324" y="279"/>
                    <a:pt x="318" y="292"/>
                  </a:cubicBezTo>
                  <a:cubicBezTo>
                    <a:pt x="306" y="320"/>
                    <a:pt x="291" y="346"/>
                    <a:pt x="278" y="375"/>
                  </a:cubicBezTo>
                  <a:cubicBezTo>
                    <a:pt x="265" y="406"/>
                    <a:pt x="254" y="437"/>
                    <a:pt x="244" y="469"/>
                  </a:cubicBezTo>
                  <a:cubicBezTo>
                    <a:pt x="234" y="500"/>
                    <a:pt x="223" y="531"/>
                    <a:pt x="210" y="561"/>
                  </a:cubicBezTo>
                  <a:cubicBezTo>
                    <a:pt x="197" y="589"/>
                    <a:pt x="185" y="619"/>
                    <a:pt x="173" y="648"/>
                  </a:cubicBezTo>
                  <a:cubicBezTo>
                    <a:pt x="162" y="675"/>
                    <a:pt x="145" y="699"/>
                    <a:pt x="132" y="726"/>
                  </a:cubicBezTo>
                  <a:cubicBezTo>
                    <a:pt x="118" y="755"/>
                    <a:pt x="106" y="788"/>
                    <a:pt x="99" y="819"/>
                  </a:cubicBezTo>
                  <a:cubicBezTo>
                    <a:pt x="90" y="851"/>
                    <a:pt x="76" y="883"/>
                    <a:pt x="64" y="912"/>
                  </a:cubicBezTo>
                  <a:cubicBezTo>
                    <a:pt x="57" y="927"/>
                    <a:pt x="49" y="942"/>
                    <a:pt x="44" y="957"/>
                  </a:cubicBezTo>
                  <a:cubicBezTo>
                    <a:pt x="39" y="970"/>
                    <a:pt x="38" y="989"/>
                    <a:pt x="31" y="1000"/>
                  </a:cubicBezTo>
                  <a:cubicBezTo>
                    <a:pt x="31" y="1000"/>
                    <a:pt x="31" y="1000"/>
                    <a:pt x="31" y="100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8"/>
            <p:cNvSpPr/>
            <p:nvPr userDrawn="1"/>
          </p:nvSpPr>
          <p:spPr bwMode="auto">
            <a:xfrm>
              <a:off x="8040381" y="192224"/>
              <a:ext cx="343606" cy="1217205"/>
            </a:xfrm>
            <a:custGeom>
              <a:avLst/>
              <a:gdLst>
                <a:gd name="T0" fmla="*/ 103 w 228"/>
                <a:gd name="T1" fmla="*/ 0 h 806"/>
                <a:gd name="T2" fmla="*/ 139 w 228"/>
                <a:gd name="T3" fmla="*/ 152 h 806"/>
                <a:gd name="T4" fmla="*/ 213 w 228"/>
                <a:gd name="T5" fmla="*/ 329 h 806"/>
                <a:gd name="T6" fmla="*/ 205 w 228"/>
                <a:gd name="T7" fmla="*/ 563 h 806"/>
                <a:gd name="T8" fmla="*/ 202 w 228"/>
                <a:gd name="T9" fmla="*/ 806 h 806"/>
                <a:gd name="T10" fmla="*/ 87 w 228"/>
                <a:gd name="T11" fmla="*/ 638 h 806"/>
                <a:gd name="T12" fmla="*/ 10 w 228"/>
                <a:gd name="T13" fmla="*/ 412 h 806"/>
                <a:gd name="T14" fmla="*/ 2 w 228"/>
                <a:gd name="T15" fmla="*/ 285 h 806"/>
                <a:gd name="T16" fmla="*/ 28 w 228"/>
                <a:gd name="T17" fmla="*/ 183 h 806"/>
                <a:gd name="T18" fmla="*/ 45 w 228"/>
                <a:gd name="T19" fmla="*/ 143 h 806"/>
                <a:gd name="T20" fmla="*/ 72 w 228"/>
                <a:gd name="T21" fmla="*/ 102 h 806"/>
                <a:gd name="T22" fmla="*/ 88 w 228"/>
                <a:gd name="T23" fmla="*/ 28 h 806"/>
                <a:gd name="T24" fmla="*/ 88 w 228"/>
                <a:gd name="T25" fmla="*/ 2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06">
                  <a:moveTo>
                    <a:pt x="103" y="0"/>
                  </a:moveTo>
                  <a:cubicBezTo>
                    <a:pt x="102" y="59"/>
                    <a:pt x="111" y="100"/>
                    <a:pt x="139" y="152"/>
                  </a:cubicBezTo>
                  <a:cubicBezTo>
                    <a:pt x="170" y="211"/>
                    <a:pt x="202" y="264"/>
                    <a:pt x="213" y="329"/>
                  </a:cubicBezTo>
                  <a:cubicBezTo>
                    <a:pt x="228" y="407"/>
                    <a:pt x="218" y="486"/>
                    <a:pt x="205" y="563"/>
                  </a:cubicBezTo>
                  <a:cubicBezTo>
                    <a:pt x="195" y="637"/>
                    <a:pt x="176" y="736"/>
                    <a:pt x="202" y="806"/>
                  </a:cubicBezTo>
                  <a:cubicBezTo>
                    <a:pt x="151" y="769"/>
                    <a:pt x="117" y="693"/>
                    <a:pt x="87" y="638"/>
                  </a:cubicBezTo>
                  <a:cubicBezTo>
                    <a:pt x="51" y="569"/>
                    <a:pt x="24" y="490"/>
                    <a:pt x="10" y="412"/>
                  </a:cubicBezTo>
                  <a:cubicBezTo>
                    <a:pt x="3" y="373"/>
                    <a:pt x="0" y="325"/>
                    <a:pt x="2" y="285"/>
                  </a:cubicBezTo>
                  <a:cubicBezTo>
                    <a:pt x="0" y="251"/>
                    <a:pt x="18" y="216"/>
                    <a:pt x="28" y="183"/>
                  </a:cubicBezTo>
                  <a:cubicBezTo>
                    <a:pt x="35" y="170"/>
                    <a:pt x="39" y="155"/>
                    <a:pt x="45" y="143"/>
                  </a:cubicBezTo>
                  <a:cubicBezTo>
                    <a:pt x="54" y="128"/>
                    <a:pt x="68" y="117"/>
                    <a:pt x="72" y="102"/>
                  </a:cubicBezTo>
                  <a:cubicBezTo>
                    <a:pt x="84" y="84"/>
                    <a:pt x="91" y="44"/>
                    <a:pt x="88" y="28"/>
                  </a:cubicBezTo>
                  <a:cubicBezTo>
                    <a:pt x="88" y="28"/>
                    <a:pt x="88" y="28"/>
                    <a:pt x="88" y="28"/>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9"/>
            <p:cNvSpPr/>
            <p:nvPr userDrawn="1"/>
          </p:nvSpPr>
          <p:spPr bwMode="auto">
            <a:xfrm>
              <a:off x="6962561" y="-940701"/>
              <a:ext cx="2359859" cy="2034079"/>
            </a:xfrm>
            <a:custGeom>
              <a:avLst/>
              <a:gdLst>
                <a:gd name="T0" fmla="*/ 1435 w 1564"/>
                <a:gd name="T1" fmla="*/ 83 h 1348"/>
                <a:gd name="T2" fmla="*/ 1278 w 1564"/>
                <a:gd name="T3" fmla="*/ 213 h 1348"/>
                <a:gd name="T4" fmla="*/ 991 w 1564"/>
                <a:gd name="T5" fmla="*/ 507 h 1348"/>
                <a:gd name="T6" fmla="*/ 896 w 1564"/>
                <a:gd name="T7" fmla="*/ 573 h 1348"/>
                <a:gd name="T8" fmla="*/ 691 w 1564"/>
                <a:gd name="T9" fmla="*/ 622 h 1348"/>
                <a:gd name="T10" fmla="*/ 298 w 1564"/>
                <a:gd name="T11" fmla="*/ 829 h 1348"/>
                <a:gd name="T12" fmla="*/ 114 w 1564"/>
                <a:gd name="T13" fmla="*/ 1078 h 1348"/>
                <a:gd name="T14" fmla="*/ 464 w 1564"/>
                <a:gd name="T15" fmla="*/ 976 h 1348"/>
                <a:gd name="T16" fmla="*/ 856 w 1564"/>
                <a:gd name="T17" fmla="*/ 639 h 1348"/>
                <a:gd name="T18" fmla="*/ 940 w 1564"/>
                <a:gd name="T19" fmla="*/ 561 h 1348"/>
                <a:gd name="T20" fmla="*/ 890 w 1564"/>
                <a:gd name="T21" fmla="*/ 637 h 1348"/>
                <a:gd name="T22" fmla="*/ 769 w 1564"/>
                <a:gd name="T23" fmla="*/ 779 h 1348"/>
                <a:gd name="T24" fmla="*/ 361 w 1564"/>
                <a:gd name="T25" fmla="*/ 1144 h 1348"/>
                <a:gd name="T26" fmla="*/ 268 w 1564"/>
                <a:gd name="T27" fmla="*/ 1316 h 1348"/>
                <a:gd name="T28" fmla="*/ 411 w 1564"/>
                <a:gd name="T29" fmla="*/ 1249 h 1348"/>
                <a:gd name="T30" fmla="*/ 727 w 1564"/>
                <a:gd name="T31" fmla="*/ 983 h 1348"/>
                <a:gd name="T32" fmla="*/ 785 w 1564"/>
                <a:gd name="T33" fmla="*/ 803 h 1348"/>
                <a:gd name="T34" fmla="*/ 919 w 1564"/>
                <a:gd name="T35" fmla="*/ 635 h 1348"/>
                <a:gd name="T36" fmla="*/ 1153 w 1564"/>
                <a:gd name="T37" fmla="*/ 359 h 1348"/>
                <a:gd name="T38" fmla="*/ 1112 w 1564"/>
                <a:gd name="T39" fmla="*/ 700 h 1348"/>
                <a:gd name="T40" fmla="*/ 1222 w 1564"/>
                <a:gd name="T41" fmla="*/ 1187 h 1348"/>
                <a:gd name="T42" fmla="*/ 1222 w 1564"/>
                <a:gd name="T43" fmla="*/ 1348 h 1348"/>
                <a:gd name="T44" fmla="*/ 1332 w 1564"/>
                <a:gd name="T45" fmla="*/ 1136 h 1348"/>
                <a:gd name="T46" fmla="*/ 1289 w 1564"/>
                <a:gd name="T47" fmla="*/ 663 h 1348"/>
                <a:gd name="T48" fmla="*/ 1211 w 1564"/>
                <a:gd name="T49" fmla="*/ 459 h 1348"/>
                <a:gd name="T50" fmla="*/ 1189 w 1564"/>
                <a:gd name="T51" fmla="*/ 338 h 1348"/>
                <a:gd name="T52" fmla="*/ 1311 w 1564"/>
                <a:gd name="T53" fmla="*/ 210 h 1348"/>
                <a:gd name="T54" fmla="*/ 1262 w 1564"/>
                <a:gd name="T55" fmla="*/ 407 h 1348"/>
                <a:gd name="T56" fmla="*/ 1360 w 1564"/>
                <a:gd name="T57" fmla="*/ 906 h 1348"/>
                <a:gd name="T58" fmla="*/ 1485 w 1564"/>
                <a:gd name="T59" fmla="*/ 1166 h 1348"/>
                <a:gd name="T60" fmla="*/ 1544 w 1564"/>
                <a:gd name="T61" fmla="*/ 1038 h 1348"/>
                <a:gd name="T62" fmla="*/ 1547 w 1564"/>
                <a:gd name="T63" fmla="*/ 790 h 1348"/>
                <a:gd name="T64" fmla="*/ 1449 w 1564"/>
                <a:gd name="T65" fmla="*/ 467 h 1348"/>
                <a:gd name="T66" fmla="*/ 1354 w 1564"/>
                <a:gd name="T67" fmla="*/ 262 h 1348"/>
                <a:gd name="T68" fmla="*/ 1456 w 1564"/>
                <a:gd name="T69" fmla="*/ 94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4" h="1348">
                  <a:moveTo>
                    <a:pt x="1518" y="0"/>
                  </a:moveTo>
                  <a:cubicBezTo>
                    <a:pt x="1521" y="17"/>
                    <a:pt x="1448" y="68"/>
                    <a:pt x="1435" y="83"/>
                  </a:cubicBezTo>
                  <a:cubicBezTo>
                    <a:pt x="1411" y="104"/>
                    <a:pt x="1378" y="121"/>
                    <a:pt x="1355" y="142"/>
                  </a:cubicBezTo>
                  <a:cubicBezTo>
                    <a:pt x="1329" y="166"/>
                    <a:pt x="1303" y="189"/>
                    <a:pt x="1278" y="213"/>
                  </a:cubicBezTo>
                  <a:cubicBezTo>
                    <a:pt x="1229" y="257"/>
                    <a:pt x="1165" y="293"/>
                    <a:pt x="1119" y="345"/>
                  </a:cubicBezTo>
                  <a:cubicBezTo>
                    <a:pt x="1073" y="397"/>
                    <a:pt x="1037" y="455"/>
                    <a:pt x="991" y="507"/>
                  </a:cubicBezTo>
                  <a:cubicBezTo>
                    <a:pt x="984" y="509"/>
                    <a:pt x="981" y="519"/>
                    <a:pt x="974" y="527"/>
                  </a:cubicBezTo>
                  <a:cubicBezTo>
                    <a:pt x="951" y="548"/>
                    <a:pt x="925" y="562"/>
                    <a:pt x="896" y="573"/>
                  </a:cubicBezTo>
                  <a:cubicBezTo>
                    <a:pt x="868" y="589"/>
                    <a:pt x="838" y="586"/>
                    <a:pt x="806" y="591"/>
                  </a:cubicBezTo>
                  <a:cubicBezTo>
                    <a:pt x="768" y="598"/>
                    <a:pt x="729" y="610"/>
                    <a:pt x="691" y="622"/>
                  </a:cubicBezTo>
                  <a:cubicBezTo>
                    <a:pt x="616" y="648"/>
                    <a:pt x="536" y="670"/>
                    <a:pt x="460" y="704"/>
                  </a:cubicBezTo>
                  <a:cubicBezTo>
                    <a:pt x="395" y="730"/>
                    <a:pt x="350" y="787"/>
                    <a:pt x="298" y="829"/>
                  </a:cubicBezTo>
                  <a:cubicBezTo>
                    <a:pt x="198" y="916"/>
                    <a:pt x="121" y="1028"/>
                    <a:pt x="0" y="1092"/>
                  </a:cubicBezTo>
                  <a:cubicBezTo>
                    <a:pt x="28" y="1076"/>
                    <a:pt x="80" y="1085"/>
                    <a:pt x="114" y="1078"/>
                  </a:cubicBezTo>
                  <a:cubicBezTo>
                    <a:pt x="155" y="1068"/>
                    <a:pt x="199" y="1061"/>
                    <a:pt x="238" y="1053"/>
                  </a:cubicBezTo>
                  <a:cubicBezTo>
                    <a:pt x="318" y="1036"/>
                    <a:pt x="390" y="1008"/>
                    <a:pt x="464" y="976"/>
                  </a:cubicBezTo>
                  <a:cubicBezTo>
                    <a:pt x="588" y="920"/>
                    <a:pt x="681" y="831"/>
                    <a:pt x="773" y="728"/>
                  </a:cubicBezTo>
                  <a:cubicBezTo>
                    <a:pt x="800" y="696"/>
                    <a:pt x="828" y="670"/>
                    <a:pt x="856" y="639"/>
                  </a:cubicBezTo>
                  <a:cubicBezTo>
                    <a:pt x="867" y="626"/>
                    <a:pt x="881" y="606"/>
                    <a:pt x="892" y="593"/>
                  </a:cubicBezTo>
                  <a:cubicBezTo>
                    <a:pt x="909" y="580"/>
                    <a:pt x="928" y="579"/>
                    <a:pt x="940" y="561"/>
                  </a:cubicBezTo>
                  <a:cubicBezTo>
                    <a:pt x="940" y="561"/>
                    <a:pt x="940" y="561"/>
                    <a:pt x="940" y="561"/>
                  </a:cubicBezTo>
                  <a:cubicBezTo>
                    <a:pt x="919" y="579"/>
                    <a:pt x="906" y="614"/>
                    <a:pt x="890" y="637"/>
                  </a:cubicBezTo>
                  <a:cubicBezTo>
                    <a:pt x="872" y="663"/>
                    <a:pt x="851" y="686"/>
                    <a:pt x="831" y="709"/>
                  </a:cubicBezTo>
                  <a:cubicBezTo>
                    <a:pt x="810" y="733"/>
                    <a:pt x="789" y="756"/>
                    <a:pt x="769" y="779"/>
                  </a:cubicBezTo>
                  <a:cubicBezTo>
                    <a:pt x="743" y="808"/>
                    <a:pt x="727" y="821"/>
                    <a:pt x="691" y="835"/>
                  </a:cubicBezTo>
                  <a:cubicBezTo>
                    <a:pt x="543" y="898"/>
                    <a:pt x="434" y="1005"/>
                    <a:pt x="361" y="1144"/>
                  </a:cubicBezTo>
                  <a:cubicBezTo>
                    <a:pt x="321" y="1215"/>
                    <a:pt x="270" y="1272"/>
                    <a:pt x="217" y="1332"/>
                  </a:cubicBezTo>
                  <a:cubicBezTo>
                    <a:pt x="234" y="1323"/>
                    <a:pt x="254" y="1322"/>
                    <a:pt x="268" y="1316"/>
                  </a:cubicBezTo>
                  <a:cubicBezTo>
                    <a:pt x="287" y="1310"/>
                    <a:pt x="299" y="1302"/>
                    <a:pt x="314" y="1297"/>
                  </a:cubicBezTo>
                  <a:cubicBezTo>
                    <a:pt x="344" y="1278"/>
                    <a:pt x="378" y="1266"/>
                    <a:pt x="411" y="1249"/>
                  </a:cubicBezTo>
                  <a:cubicBezTo>
                    <a:pt x="471" y="1219"/>
                    <a:pt x="528" y="1191"/>
                    <a:pt x="577" y="1151"/>
                  </a:cubicBezTo>
                  <a:cubicBezTo>
                    <a:pt x="633" y="1099"/>
                    <a:pt x="686" y="1049"/>
                    <a:pt x="727" y="983"/>
                  </a:cubicBezTo>
                  <a:cubicBezTo>
                    <a:pt x="745" y="957"/>
                    <a:pt x="760" y="929"/>
                    <a:pt x="766" y="897"/>
                  </a:cubicBezTo>
                  <a:cubicBezTo>
                    <a:pt x="776" y="865"/>
                    <a:pt x="764" y="831"/>
                    <a:pt x="785" y="803"/>
                  </a:cubicBezTo>
                  <a:cubicBezTo>
                    <a:pt x="812" y="762"/>
                    <a:pt x="839" y="726"/>
                    <a:pt x="871" y="690"/>
                  </a:cubicBezTo>
                  <a:cubicBezTo>
                    <a:pt x="887" y="672"/>
                    <a:pt x="903" y="654"/>
                    <a:pt x="919" y="635"/>
                  </a:cubicBezTo>
                  <a:cubicBezTo>
                    <a:pt x="938" y="615"/>
                    <a:pt x="942" y="595"/>
                    <a:pt x="957" y="572"/>
                  </a:cubicBezTo>
                  <a:cubicBezTo>
                    <a:pt x="1012" y="495"/>
                    <a:pt x="1091" y="429"/>
                    <a:pt x="1153" y="359"/>
                  </a:cubicBezTo>
                  <a:cubicBezTo>
                    <a:pt x="1172" y="348"/>
                    <a:pt x="1158" y="440"/>
                    <a:pt x="1154" y="450"/>
                  </a:cubicBezTo>
                  <a:cubicBezTo>
                    <a:pt x="1126" y="528"/>
                    <a:pt x="1107" y="617"/>
                    <a:pt x="1112" y="700"/>
                  </a:cubicBezTo>
                  <a:cubicBezTo>
                    <a:pt x="1119" y="813"/>
                    <a:pt x="1149" y="914"/>
                    <a:pt x="1180" y="1020"/>
                  </a:cubicBezTo>
                  <a:cubicBezTo>
                    <a:pt x="1193" y="1073"/>
                    <a:pt x="1209" y="1133"/>
                    <a:pt x="1222" y="1187"/>
                  </a:cubicBezTo>
                  <a:cubicBezTo>
                    <a:pt x="1229" y="1220"/>
                    <a:pt x="1228" y="1252"/>
                    <a:pt x="1225" y="1282"/>
                  </a:cubicBezTo>
                  <a:cubicBezTo>
                    <a:pt x="1225" y="1287"/>
                    <a:pt x="1219" y="1346"/>
                    <a:pt x="1222" y="1348"/>
                  </a:cubicBezTo>
                  <a:cubicBezTo>
                    <a:pt x="1222" y="1348"/>
                    <a:pt x="1222" y="1348"/>
                    <a:pt x="1222" y="1348"/>
                  </a:cubicBezTo>
                  <a:cubicBezTo>
                    <a:pt x="1275" y="1294"/>
                    <a:pt x="1311" y="1211"/>
                    <a:pt x="1332" y="1136"/>
                  </a:cubicBezTo>
                  <a:cubicBezTo>
                    <a:pt x="1354" y="1054"/>
                    <a:pt x="1349" y="971"/>
                    <a:pt x="1346" y="885"/>
                  </a:cubicBezTo>
                  <a:cubicBezTo>
                    <a:pt x="1344" y="809"/>
                    <a:pt x="1313" y="735"/>
                    <a:pt x="1289" y="663"/>
                  </a:cubicBezTo>
                  <a:cubicBezTo>
                    <a:pt x="1277" y="629"/>
                    <a:pt x="1270" y="595"/>
                    <a:pt x="1258" y="562"/>
                  </a:cubicBezTo>
                  <a:cubicBezTo>
                    <a:pt x="1247" y="528"/>
                    <a:pt x="1225" y="495"/>
                    <a:pt x="1211" y="459"/>
                  </a:cubicBezTo>
                  <a:cubicBezTo>
                    <a:pt x="1202" y="432"/>
                    <a:pt x="1200" y="403"/>
                    <a:pt x="1196" y="376"/>
                  </a:cubicBezTo>
                  <a:cubicBezTo>
                    <a:pt x="1193" y="364"/>
                    <a:pt x="1187" y="350"/>
                    <a:pt x="1189" y="338"/>
                  </a:cubicBezTo>
                  <a:cubicBezTo>
                    <a:pt x="1188" y="323"/>
                    <a:pt x="1197" y="317"/>
                    <a:pt x="1209" y="304"/>
                  </a:cubicBezTo>
                  <a:cubicBezTo>
                    <a:pt x="1241" y="268"/>
                    <a:pt x="1274" y="237"/>
                    <a:pt x="1311" y="210"/>
                  </a:cubicBezTo>
                  <a:cubicBezTo>
                    <a:pt x="1343" y="211"/>
                    <a:pt x="1293" y="282"/>
                    <a:pt x="1287" y="295"/>
                  </a:cubicBezTo>
                  <a:cubicBezTo>
                    <a:pt x="1269" y="330"/>
                    <a:pt x="1264" y="367"/>
                    <a:pt x="1262" y="407"/>
                  </a:cubicBezTo>
                  <a:cubicBezTo>
                    <a:pt x="1259" y="493"/>
                    <a:pt x="1267" y="578"/>
                    <a:pt x="1294" y="662"/>
                  </a:cubicBezTo>
                  <a:cubicBezTo>
                    <a:pt x="1318" y="744"/>
                    <a:pt x="1350" y="823"/>
                    <a:pt x="1360" y="906"/>
                  </a:cubicBezTo>
                  <a:cubicBezTo>
                    <a:pt x="1365" y="957"/>
                    <a:pt x="1406" y="984"/>
                    <a:pt x="1423" y="1028"/>
                  </a:cubicBezTo>
                  <a:cubicBezTo>
                    <a:pt x="1441" y="1076"/>
                    <a:pt x="1466" y="1121"/>
                    <a:pt x="1485" y="1166"/>
                  </a:cubicBezTo>
                  <a:cubicBezTo>
                    <a:pt x="1502" y="1204"/>
                    <a:pt x="1506" y="1258"/>
                    <a:pt x="1501" y="1300"/>
                  </a:cubicBezTo>
                  <a:cubicBezTo>
                    <a:pt x="1510" y="1211"/>
                    <a:pt x="1535" y="1126"/>
                    <a:pt x="1544" y="1038"/>
                  </a:cubicBezTo>
                  <a:cubicBezTo>
                    <a:pt x="1547" y="998"/>
                    <a:pt x="1554" y="958"/>
                    <a:pt x="1557" y="919"/>
                  </a:cubicBezTo>
                  <a:cubicBezTo>
                    <a:pt x="1564" y="875"/>
                    <a:pt x="1551" y="831"/>
                    <a:pt x="1547" y="790"/>
                  </a:cubicBezTo>
                  <a:cubicBezTo>
                    <a:pt x="1532" y="712"/>
                    <a:pt x="1509" y="650"/>
                    <a:pt x="1483" y="580"/>
                  </a:cubicBezTo>
                  <a:cubicBezTo>
                    <a:pt x="1468" y="544"/>
                    <a:pt x="1461" y="505"/>
                    <a:pt x="1449" y="467"/>
                  </a:cubicBezTo>
                  <a:cubicBezTo>
                    <a:pt x="1434" y="426"/>
                    <a:pt x="1417" y="388"/>
                    <a:pt x="1403" y="347"/>
                  </a:cubicBezTo>
                  <a:cubicBezTo>
                    <a:pt x="1389" y="316"/>
                    <a:pt x="1370" y="290"/>
                    <a:pt x="1354" y="262"/>
                  </a:cubicBezTo>
                  <a:cubicBezTo>
                    <a:pt x="1329" y="221"/>
                    <a:pt x="1349" y="193"/>
                    <a:pt x="1377" y="162"/>
                  </a:cubicBezTo>
                  <a:cubicBezTo>
                    <a:pt x="1402" y="134"/>
                    <a:pt x="1428" y="115"/>
                    <a:pt x="1456" y="94"/>
                  </a:cubicBezTo>
                  <a:cubicBezTo>
                    <a:pt x="1473" y="80"/>
                    <a:pt x="1500" y="49"/>
                    <a:pt x="1520" y="48"/>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0"/>
            <p:cNvSpPr/>
            <p:nvPr userDrawn="1"/>
          </p:nvSpPr>
          <p:spPr bwMode="auto">
            <a:xfrm>
              <a:off x="8351571" y="-33065"/>
              <a:ext cx="440853" cy="1291761"/>
            </a:xfrm>
            <a:custGeom>
              <a:avLst/>
              <a:gdLst>
                <a:gd name="T0" fmla="*/ 19 w 292"/>
                <a:gd name="T1" fmla="*/ 5 h 855"/>
                <a:gd name="T2" fmla="*/ 19 w 292"/>
                <a:gd name="T3" fmla="*/ 0 h 855"/>
                <a:gd name="T4" fmla="*/ 24 w 292"/>
                <a:gd name="T5" fmla="*/ 47 h 855"/>
                <a:gd name="T6" fmla="*/ 53 w 292"/>
                <a:gd name="T7" fmla="*/ 133 h 855"/>
                <a:gd name="T8" fmla="*/ 132 w 292"/>
                <a:gd name="T9" fmla="*/ 222 h 855"/>
                <a:gd name="T10" fmla="*/ 203 w 292"/>
                <a:gd name="T11" fmla="*/ 303 h 855"/>
                <a:gd name="T12" fmla="*/ 279 w 292"/>
                <a:gd name="T13" fmla="*/ 422 h 855"/>
                <a:gd name="T14" fmla="*/ 279 w 292"/>
                <a:gd name="T15" fmla="*/ 593 h 855"/>
                <a:gd name="T16" fmla="*/ 238 w 292"/>
                <a:gd name="T17" fmla="*/ 718 h 855"/>
                <a:gd name="T18" fmla="*/ 241 w 292"/>
                <a:gd name="T19" fmla="*/ 855 h 855"/>
                <a:gd name="T20" fmla="*/ 144 w 292"/>
                <a:gd name="T21" fmla="*/ 677 h 855"/>
                <a:gd name="T22" fmla="*/ 119 w 292"/>
                <a:gd name="T23" fmla="*/ 576 h 855"/>
                <a:gd name="T24" fmla="*/ 85 w 292"/>
                <a:gd name="T25" fmla="*/ 467 h 855"/>
                <a:gd name="T26" fmla="*/ 32 w 292"/>
                <a:gd name="T27" fmla="*/ 235 h 855"/>
                <a:gd name="T28" fmla="*/ 21 w 292"/>
                <a:gd name="T29" fmla="*/ 118 h 855"/>
                <a:gd name="T30" fmla="*/ 0 w 292"/>
                <a:gd name="T31" fmla="*/ 26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855">
                  <a:moveTo>
                    <a:pt x="19" y="5"/>
                  </a:moveTo>
                  <a:cubicBezTo>
                    <a:pt x="19" y="0"/>
                    <a:pt x="19" y="0"/>
                    <a:pt x="19" y="0"/>
                  </a:cubicBezTo>
                  <a:cubicBezTo>
                    <a:pt x="24" y="15"/>
                    <a:pt x="20" y="30"/>
                    <a:pt x="24" y="47"/>
                  </a:cubicBezTo>
                  <a:cubicBezTo>
                    <a:pt x="25" y="76"/>
                    <a:pt x="35" y="107"/>
                    <a:pt x="53" y="133"/>
                  </a:cubicBezTo>
                  <a:cubicBezTo>
                    <a:pt x="75" y="166"/>
                    <a:pt x="108" y="191"/>
                    <a:pt x="132" y="222"/>
                  </a:cubicBezTo>
                  <a:cubicBezTo>
                    <a:pt x="158" y="250"/>
                    <a:pt x="180" y="278"/>
                    <a:pt x="203" y="303"/>
                  </a:cubicBezTo>
                  <a:cubicBezTo>
                    <a:pt x="235" y="336"/>
                    <a:pt x="271" y="378"/>
                    <a:pt x="279" y="422"/>
                  </a:cubicBezTo>
                  <a:cubicBezTo>
                    <a:pt x="292" y="480"/>
                    <a:pt x="288" y="536"/>
                    <a:pt x="279" y="593"/>
                  </a:cubicBezTo>
                  <a:cubicBezTo>
                    <a:pt x="272" y="638"/>
                    <a:pt x="250" y="678"/>
                    <a:pt x="238" y="718"/>
                  </a:cubicBezTo>
                  <a:cubicBezTo>
                    <a:pt x="225" y="763"/>
                    <a:pt x="233" y="812"/>
                    <a:pt x="241" y="855"/>
                  </a:cubicBezTo>
                  <a:cubicBezTo>
                    <a:pt x="205" y="796"/>
                    <a:pt x="165" y="742"/>
                    <a:pt x="144" y="677"/>
                  </a:cubicBezTo>
                  <a:cubicBezTo>
                    <a:pt x="133" y="644"/>
                    <a:pt x="128" y="607"/>
                    <a:pt x="119" y="576"/>
                  </a:cubicBezTo>
                  <a:cubicBezTo>
                    <a:pt x="107" y="537"/>
                    <a:pt x="95" y="504"/>
                    <a:pt x="85" y="467"/>
                  </a:cubicBezTo>
                  <a:cubicBezTo>
                    <a:pt x="66" y="390"/>
                    <a:pt x="40" y="315"/>
                    <a:pt x="32" y="235"/>
                  </a:cubicBezTo>
                  <a:cubicBezTo>
                    <a:pt x="30" y="196"/>
                    <a:pt x="28" y="157"/>
                    <a:pt x="21" y="118"/>
                  </a:cubicBezTo>
                  <a:cubicBezTo>
                    <a:pt x="14" y="89"/>
                    <a:pt x="0" y="58"/>
                    <a:pt x="0" y="26"/>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1"/>
            <p:cNvSpPr/>
            <p:nvPr userDrawn="1"/>
          </p:nvSpPr>
          <p:spPr bwMode="auto">
            <a:xfrm>
              <a:off x="7427411" y="-494525"/>
              <a:ext cx="1354974" cy="499200"/>
            </a:xfrm>
            <a:custGeom>
              <a:avLst/>
              <a:gdLst>
                <a:gd name="T0" fmla="*/ 899 w 899"/>
                <a:gd name="T1" fmla="*/ 0 h 330"/>
                <a:gd name="T2" fmla="*/ 782 w 899"/>
                <a:gd name="T3" fmla="*/ 44 h 330"/>
                <a:gd name="T4" fmla="*/ 561 w 899"/>
                <a:gd name="T5" fmla="*/ 42 h 330"/>
                <a:gd name="T6" fmla="*/ 257 w 899"/>
                <a:gd name="T7" fmla="*/ 119 h 330"/>
                <a:gd name="T8" fmla="*/ 131 w 899"/>
                <a:gd name="T9" fmla="*/ 197 h 330"/>
                <a:gd name="T10" fmla="*/ 0 w 899"/>
                <a:gd name="T11" fmla="*/ 252 h 330"/>
                <a:gd name="T12" fmla="*/ 48 w 899"/>
                <a:gd name="T13" fmla="*/ 281 h 330"/>
                <a:gd name="T14" fmla="*/ 118 w 899"/>
                <a:gd name="T15" fmla="*/ 311 h 330"/>
                <a:gd name="T16" fmla="*/ 264 w 899"/>
                <a:gd name="T17" fmla="*/ 324 h 330"/>
                <a:gd name="T18" fmla="*/ 494 w 899"/>
                <a:gd name="T19" fmla="*/ 242 h 330"/>
                <a:gd name="T20" fmla="*/ 688 w 899"/>
                <a:gd name="T21" fmla="*/ 123 h 330"/>
                <a:gd name="T22" fmla="*/ 778 w 899"/>
                <a:gd name="T23" fmla="*/ 68 h 330"/>
                <a:gd name="T24" fmla="*/ 863 w 899"/>
                <a:gd name="T25" fmla="*/ 41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9" h="330">
                  <a:moveTo>
                    <a:pt x="899" y="0"/>
                  </a:moveTo>
                  <a:cubicBezTo>
                    <a:pt x="876" y="26"/>
                    <a:pt x="813" y="34"/>
                    <a:pt x="782" y="44"/>
                  </a:cubicBezTo>
                  <a:cubicBezTo>
                    <a:pt x="712" y="70"/>
                    <a:pt x="630" y="52"/>
                    <a:pt x="561" y="42"/>
                  </a:cubicBezTo>
                  <a:cubicBezTo>
                    <a:pt x="460" y="31"/>
                    <a:pt x="345" y="77"/>
                    <a:pt x="257" y="119"/>
                  </a:cubicBezTo>
                  <a:cubicBezTo>
                    <a:pt x="214" y="141"/>
                    <a:pt x="166" y="168"/>
                    <a:pt x="131" y="197"/>
                  </a:cubicBezTo>
                  <a:cubicBezTo>
                    <a:pt x="91" y="227"/>
                    <a:pt x="43" y="239"/>
                    <a:pt x="0" y="252"/>
                  </a:cubicBezTo>
                  <a:cubicBezTo>
                    <a:pt x="17" y="258"/>
                    <a:pt x="33" y="272"/>
                    <a:pt x="48" y="281"/>
                  </a:cubicBezTo>
                  <a:cubicBezTo>
                    <a:pt x="71" y="292"/>
                    <a:pt x="96" y="300"/>
                    <a:pt x="118" y="311"/>
                  </a:cubicBezTo>
                  <a:cubicBezTo>
                    <a:pt x="166" y="330"/>
                    <a:pt x="215" y="327"/>
                    <a:pt x="264" y="324"/>
                  </a:cubicBezTo>
                  <a:cubicBezTo>
                    <a:pt x="344" y="317"/>
                    <a:pt x="423" y="281"/>
                    <a:pt x="494" y="242"/>
                  </a:cubicBezTo>
                  <a:cubicBezTo>
                    <a:pt x="561" y="209"/>
                    <a:pt x="627" y="165"/>
                    <a:pt x="688" y="123"/>
                  </a:cubicBezTo>
                  <a:cubicBezTo>
                    <a:pt x="719" y="99"/>
                    <a:pt x="743" y="83"/>
                    <a:pt x="778" y="68"/>
                  </a:cubicBezTo>
                  <a:cubicBezTo>
                    <a:pt x="793" y="63"/>
                    <a:pt x="863" y="41"/>
                    <a:pt x="863" y="41"/>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2"/>
            <p:cNvSpPr/>
            <p:nvPr userDrawn="1"/>
          </p:nvSpPr>
          <p:spPr bwMode="auto">
            <a:xfrm>
              <a:off x="7327236" y="214915"/>
              <a:ext cx="839566" cy="852531"/>
            </a:xfrm>
            <a:custGeom>
              <a:avLst/>
              <a:gdLst>
                <a:gd name="T0" fmla="*/ 556 w 556"/>
                <a:gd name="T1" fmla="*/ 1 h 564"/>
                <a:gd name="T2" fmla="*/ 309 w 556"/>
                <a:gd name="T3" fmla="*/ 324 h 564"/>
                <a:gd name="T4" fmla="*/ 230 w 556"/>
                <a:gd name="T5" fmla="*/ 389 h 564"/>
                <a:gd name="T6" fmla="*/ 154 w 556"/>
                <a:gd name="T7" fmla="*/ 450 h 564"/>
                <a:gd name="T8" fmla="*/ 69 w 556"/>
                <a:gd name="T9" fmla="*/ 513 h 564"/>
                <a:gd name="T10" fmla="*/ 0 w 556"/>
                <a:gd name="T11" fmla="*/ 563 h 564"/>
                <a:gd name="T12" fmla="*/ 1 w 556"/>
                <a:gd name="T13" fmla="*/ 564 h 564"/>
                <a:gd name="T14" fmla="*/ 76 w 556"/>
                <a:gd name="T15" fmla="*/ 510 h 564"/>
                <a:gd name="T16" fmla="*/ 161 w 556"/>
                <a:gd name="T17" fmla="*/ 446 h 564"/>
                <a:gd name="T18" fmla="*/ 236 w 556"/>
                <a:gd name="T19" fmla="*/ 386 h 564"/>
                <a:gd name="T20" fmla="*/ 310 w 556"/>
                <a:gd name="T21" fmla="*/ 325 h 564"/>
                <a:gd name="T22" fmla="*/ 437 w 556"/>
                <a:gd name="T23" fmla="*/ 170 h 564"/>
                <a:gd name="T24" fmla="*/ 556 w 556"/>
                <a:gd name="T25" fmla="*/ 1 h 564"/>
                <a:gd name="T26" fmla="*/ 556 w 556"/>
                <a:gd name="T27" fmla="*/ 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6" h="564">
                  <a:moveTo>
                    <a:pt x="556" y="1"/>
                  </a:moveTo>
                  <a:cubicBezTo>
                    <a:pt x="474" y="108"/>
                    <a:pt x="407" y="231"/>
                    <a:pt x="309" y="324"/>
                  </a:cubicBezTo>
                  <a:cubicBezTo>
                    <a:pt x="284" y="348"/>
                    <a:pt x="257" y="368"/>
                    <a:pt x="230" y="389"/>
                  </a:cubicBezTo>
                  <a:cubicBezTo>
                    <a:pt x="205" y="409"/>
                    <a:pt x="180" y="432"/>
                    <a:pt x="154" y="450"/>
                  </a:cubicBezTo>
                  <a:cubicBezTo>
                    <a:pt x="125" y="470"/>
                    <a:pt x="98" y="493"/>
                    <a:pt x="69" y="513"/>
                  </a:cubicBezTo>
                  <a:cubicBezTo>
                    <a:pt x="47" y="529"/>
                    <a:pt x="20" y="543"/>
                    <a:pt x="0" y="563"/>
                  </a:cubicBezTo>
                  <a:cubicBezTo>
                    <a:pt x="0" y="563"/>
                    <a:pt x="1" y="564"/>
                    <a:pt x="1" y="564"/>
                  </a:cubicBezTo>
                  <a:cubicBezTo>
                    <a:pt x="22" y="542"/>
                    <a:pt x="51" y="527"/>
                    <a:pt x="76" y="510"/>
                  </a:cubicBezTo>
                  <a:cubicBezTo>
                    <a:pt x="105" y="489"/>
                    <a:pt x="132" y="466"/>
                    <a:pt x="161" y="446"/>
                  </a:cubicBezTo>
                  <a:cubicBezTo>
                    <a:pt x="187" y="428"/>
                    <a:pt x="211" y="405"/>
                    <a:pt x="236" y="386"/>
                  </a:cubicBezTo>
                  <a:cubicBezTo>
                    <a:pt x="261" y="366"/>
                    <a:pt x="286" y="346"/>
                    <a:pt x="310" y="325"/>
                  </a:cubicBezTo>
                  <a:cubicBezTo>
                    <a:pt x="358" y="279"/>
                    <a:pt x="398" y="224"/>
                    <a:pt x="437" y="170"/>
                  </a:cubicBezTo>
                  <a:cubicBezTo>
                    <a:pt x="477" y="113"/>
                    <a:pt x="515" y="56"/>
                    <a:pt x="556" y="1"/>
                  </a:cubicBezTo>
                  <a:cubicBezTo>
                    <a:pt x="556" y="1"/>
                    <a:pt x="556" y="0"/>
                    <a:pt x="556" y="1"/>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3"/>
            <p:cNvSpPr/>
            <p:nvPr userDrawn="1"/>
          </p:nvSpPr>
          <p:spPr bwMode="auto">
            <a:xfrm>
              <a:off x="8165181" y="271642"/>
              <a:ext cx="153975" cy="1097268"/>
            </a:xfrm>
            <a:custGeom>
              <a:avLst/>
              <a:gdLst>
                <a:gd name="T0" fmla="*/ 0 w 102"/>
                <a:gd name="T1" fmla="*/ 0 h 727"/>
                <a:gd name="T2" fmla="*/ 17 w 102"/>
                <a:gd name="T3" fmla="*/ 78 h 727"/>
                <a:gd name="T4" fmla="*/ 18 w 102"/>
                <a:gd name="T5" fmla="*/ 177 h 727"/>
                <a:gd name="T6" fmla="*/ 18 w 102"/>
                <a:gd name="T7" fmla="*/ 369 h 727"/>
                <a:gd name="T8" fmla="*/ 49 w 102"/>
                <a:gd name="T9" fmla="*/ 543 h 727"/>
                <a:gd name="T10" fmla="*/ 101 w 102"/>
                <a:gd name="T11" fmla="*/ 726 h 727"/>
                <a:gd name="T12" fmla="*/ 102 w 102"/>
                <a:gd name="T13" fmla="*/ 726 h 727"/>
                <a:gd name="T14" fmla="*/ 52 w 102"/>
                <a:gd name="T15" fmla="*/ 549 h 727"/>
                <a:gd name="T16" fmla="*/ 18 w 102"/>
                <a:gd name="T17" fmla="*/ 355 h 727"/>
                <a:gd name="T18" fmla="*/ 19 w 102"/>
                <a:gd name="T19" fmla="*/ 154 h 727"/>
                <a:gd name="T20" fmla="*/ 16 w 102"/>
                <a:gd name="T21" fmla="*/ 55 h 727"/>
                <a:gd name="T22" fmla="*/ 0 w 102"/>
                <a:gd name="T23" fmla="*/ 0 h 727"/>
                <a:gd name="T24" fmla="*/ 0 w 102"/>
                <a:gd name="T25" fmla="*/ 0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727">
                  <a:moveTo>
                    <a:pt x="0" y="0"/>
                  </a:moveTo>
                  <a:cubicBezTo>
                    <a:pt x="17" y="18"/>
                    <a:pt x="16" y="54"/>
                    <a:pt x="17" y="78"/>
                  </a:cubicBezTo>
                  <a:cubicBezTo>
                    <a:pt x="19" y="111"/>
                    <a:pt x="18" y="144"/>
                    <a:pt x="18" y="177"/>
                  </a:cubicBezTo>
                  <a:cubicBezTo>
                    <a:pt x="17" y="241"/>
                    <a:pt x="14" y="305"/>
                    <a:pt x="18" y="369"/>
                  </a:cubicBezTo>
                  <a:cubicBezTo>
                    <a:pt x="22" y="429"/>
                    <a:pt x="33" y="486"/>
                    <a:pt x="49" y="543"/>
                  </a:cubicBezTo>
                  <a:cubicBezTo>
                    <a:pt x="67" y="604"/>
                    <a:pt x="96" y="662"/>
                    <a:pt x="101" y="726"/>
                  </a:cubicBezTo>
                  <a:cubicBezTo>
                    <a:pt x="101" y="727"/>
                    <a:pt x="102" y="727"/>
                    <a:pt x="102" y="726"/>
                  </a:cubicBezTo>
                  <a:cubicBezTo>
                    <a:pt x="98" y="664"/>
                    <a:pt x="71" y="607"/>
                    <a:pt x="52" y="549"/>
                  </a:cubicBezTo>
                  <a:cubicBezTo>
                    <a:pt x="32" y="486"/>
                    <a:pt x="22" y="421"/>
                    <a:pt x="18" y="355"/>
                  </a:cubicBezTo>
                  <a:cubicBezTo>
                    <a:pt x="15" y="288"/>
                    <a:pt x="18" y="221"/>
                    <a:pt x="19" y="154"/>
                  </a:cubicBezTo>
                  <a:cubicBezTo>
                    <a:pt x="20" y="121"/>
                    <a:pt x="19" y="88"/>
                    <a:pt x="16" y="55"/>
                  </a:cubicBezTo>
                  <a:cubicBezTo>
                    <a:pt x="14" y="36"/>
                    <a:pt x="14" y="15"/>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4"/>
            <p:cNvSpPr/>
            <p:nvPr userDrawn="1"/>
          </p:nvSpPr>
          <p:spPr bwMode="auto">
            <a:xfrm>
              <a:off x="8395333" y="94977"/>
              <a:ext cx="309570" cy="1038919"/>
            </a:xfrm>
            <a:custGeom>
              <a:avLst/>
              <a:gdLst>
                <a:gd name="T0" fmla="*/ 0 w 205"/>
                <a:gd name="T1" fmla="*/ 0 h 688"/>
                <a:gd name="T2" fmla="*/ 28 w 205"/>
                <a:gd name="T3" fmla="*/ 83 h 688"/>
                <a:gd name="T4" fmla="*/ 58 w 205"/>
                <a:gd name="T5" fmla="*/ 155 h 688"/>
                <a:gd name="T6" fmla="*/ 105 w 205"/>
                <a:gd name="T7" fmla="*/ 232 h 688"/>
                <a:gd name="T8" fmla="*/ 149 w 205"/>
                <a:gd name="T9" fmla="*/ 316 h 688"/>
                <a:gd name="T10" fmla="*/ 201 w 205"/>
                <a:gd name="T11" fmla="*/ 503 h 688"/>
                <a:gd name="T12" fmla="*/ 204 w 205"/>
                <a:gd name="T13" fmla="*/ 688 h 688"/>
                <a:gd name="T14" fmla="*/ 205 w 205"/>
                <a:gd name="T15" fmla="*/ 688 h 688"/>
                <a:gd name="T16" fmla="*/ 203 w 205"/>
                <a:gd name="T17" fmla="*/ 489 h 688"/>
                <a:gd name="T18" fmla="*/ 153 w 205"/>
                <a:gd name="T19" fmla="*/ 321 h 688"/>
                <a:gd name="T20" fmla="*/ 62 w 205"/>
                <a:gd name="T21" fmla="*/ 161 h 688"/>
                <a:gd name="T22" fmla="*/ 27 w 205"/>
                <a:gd name="T23" fmla="*/ 76 h 688"/>
                <a:gd name="T24" fmla="*/ 0 w 205"/>
                <a:gd name="T25" fmla="*/ 0 h 688"/>
                <a:gd name="T26" fmla="*/ 0 w 205"/>
                <a:gd name="T27"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5" h="688">
                  <a:moveTo>
                    <a:pt x="0" y="0"/>
                  </a:moveTo>
                  <a:cubicBezTo>
                    <a:pt x="16" y="25"/>
                    <a:pt x="21" y="54"/>
                    <a:pt x="28" y="83"/>
                  </a:cubicBezTo>
                  <a:cubicBezTo>
                    <a:pt x="34" y="109"/>
                    <a:pt x="44" y="132"/>
                    <a:pt x="58" y="155"/>
                  </a:cubicBezTo>
                  <a:cubicBezTo>
                    <a:pt x="73" y="181"/>
                    <a:pt x="90" y="206"/>
                    <a:pt x="105" y="232"/>
                  </a:cubicBezTo>
                  <a:cubicBezTo>
                    <a:pt x="122" y="259"/>
                    <a:pt x="135" y="288"/>
                    <a:pt x="149" y="316"/>
                  </a:cubicBezTo>
                  <a:cubicBezTo>
                    <a:pt x="179" y="374"/>
                    <a:pt x="203" y="436"/>
                    <a:pt x="201" y="503"/>
                  </a:cubicBezTo>
                  <a:cubicBezTo>
                    <a:pt x="200" y="565"/>
                    <a:pt x="192" y="626"/>
                    <a:pt x="204" y="688"/>
                  </a:cubicBezTo>
                  <a:cubicBezTo>
                    <a:pt x="204" y="688"/>
                    <a:pt x="205" y="688"/>
                    <a:pt x="205" y="688"/>
                  </a:cubicBezTo>
                  <a:cubicBezTo>
                    <a:pt x="194" y="621"/>
                    <a:pt x="202" y="556"/>
                    <a:pt x="203" y="489"/>
                  </a:cubicBezTo>
                  <a:cubicBezTo>
                    <a:pt x="203" y="430"/>
                    <a:pt x="178" y="373"/>
                    <a:pt x="153" y="321"/>
                  </a:cubicBezTo>
                  <a:cubicBezTo>
                    <a:pt x="126" y="265"/>
                    <a:pt x="94" y="214"/>
                    <a:pt x="62" y="161"/>
                  </a:cubicBezTo>
                  <a:cubicBezTo>
                    <a:pt x="46" y="134"/>
                    <a:pt x="34" y="107"/>
                    <a:pt x="27" y="76"/>
                  </a:cubicBezTo>
                  <a:cubicBezTo>
                    <a:pt x="21" y="50"/>
                    <a:pt x="15" y="23"/>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5"/>
            <p:cNvSpPr/>
            <p:nvPr userDrawn="1"/>
          </p:nvSpPr>
          <p:spPr bwMode="auto">
            <a:xfrm>
              <a:off x="8724351" y="-316702"/>
              <a:ext cx="115076" cy="1424665"/>
            </a:xfrm>
            <a:custGeom>
              <a:avLst/>
              <a:gdLst>
                <a:gd name="T0" fmla="*/ 5 w 76"/>
                <a:gd name="T1" fmla="*/ 0 h 943"/>
                <a:gd name="T2" fmla="*/ 8 w 76"/>
                <a:gd name="T3" fmla="*/ 30 h 943"/>
                <a:gd name="T4" fmla="*/ 24 w 76"/>
                <a:gd name="T5" fmla="*/ 84 h 943"/>
                <a:gd name="T6" fmla="*/ 37 w 76"/>
                <a:gd name="T7" fmla="*/ 214 h 943"/>
                <a:gd name="T8" fmla="*/ 31 w 76"/>
                <a:gd name="T9" fmla="*/ 337 h 943"/>
                <a:gd name="T10" fmla="*/ 38 w 76"/>
                <a:gd name="T11" fmla="*/ 463 h 943"/>
                <a:gd name="T12" fmla="*/ 59 w 76"/>
                <a:gd name="T13" fmla="*/ 569 h 943"/>
                <a:gd name="T14" fmla="*/ 72 w 76"/>
                <a:gd name="T15" fmla="*/ 694 h 943"/>
                <a:gd name="T16" fmla="*/ 75 w 76"/>
                <a:gd name="T17" fmla="*/ 817 h 943"/>
                <a:gd name="T18" fmla="*/ 63 w 76"/>
                <a:gd name="T19" fmla="*/ 942 h 943"/>
                <a:gd name="T20" fmla="*/ 64 w 76"/>
                <a:gd name="T21" fmla="*/ 942 h 943"/>
                <a:gd name="T22" fmla="*/ 76 w 76"/>
                <a:gd name="T23" fmla="*/ 824 h 943"/>
                <a:gd name="T24" fmla="*/ 74 w 76"/>
                <a:gd name="T25" fmla="*/ 767 h 943"/>
                <a:gd name="T26" fmla="*/ 73 w 76"/>
                <a:gd name="T27" fmla="*/ 701 h 943"/>
                <a:gd name="T28" fmla="*/ 63 w 76"/>
                <a:gd name="T29" fmla="*/ 589 h 943"/>
                <a:gd name="T30" fmla="*/ 40 w 76"/>
                <a:gd name="T31" fmla="*/ 470 h 943"/>
                <a:gd name="T32" fmla="*/ 32 w 76"/>
                <a:gd name="T33" fmla="*/ 350 h 943"/>
                <a:gd name="T34" fmla="*/ 37 w 76"/>
                <a:gd name="T35" fmla="*/ 229 h 943"/>
                <a:gd name="T36" fmla="*/ 31 w 76"/>
                <a:gd name="T37" fmla="*/ 113 h 943"/>
                <a:gd name="T38" fmla="*/ 18 w 76"/>
                <a:gd name="T39" fmla="*/ 55 h 943"/>
                <a:gd name="T40" fmla="*/ 5 w 76"/>
                <a:gd name="T41" fmla="*/ 0 h 943"/>
                <a:gd name="T42" fmla="*/ 5 w 76"/>
                <a:gd name="T43" fmla="*/ 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43">
                  <a:moveTo>
                    <a:pt x="5" y="0"/>
                  </a:moveTo>
                  <a:cubicBezTo>
                    <a:pt x="2" y="11"/>
                    <a:pt x="5" y="20"/>
                    <a:pt x="8" y="30"/>
                  </a:cubicBezTo>
                  <a:cubicBezTo>
                    <a:pt x="15" y="48"/>
                    <a:pt x="20" y="65"/>
                    <a:pt x="24" y="84"/>
                  </a:cubicBezTo>
                  <a:cubicBezTo>
                    <a:pt x="34" y="128"/>
                    <a:pt x="38" y="170"/>
                    <a:pt x="37" y="214"/>
                  </a:cubicBezTo>
                  <a:cubicBezTo>
                    <a:pt x="36" y="255"/>
                    <a:pt x="31" y="296"/>
                    <a:pt x="31" y="337"/>
                  </a:cubicBezTo>
                  <a:cubicBezTo>
                    <a:pt x="31" y="379"/>
                    <a:pt x="36" y="421"/>
                    <a:pt x="38" y="463"/>
                  </a:cubicBezTo>
                  <a:cubicBezTo>
                    <a:pt x="40" y="499"/>
                    <a:pt x="51" y="534"/>
                    <a:pt x="59" y="569"/>
                  </a:cubicBezTo>
                  <a:cubicBezTo>
                    <a:pt x="67" y="610"/>
                    <a:pt x="70" y="652"/>
                    <a:pt x="72" y="694"/>
                  </a:cubicBezTo>
                  <a:cubicBezTo>
                    <a:pt x="73" y="735"/>
                    <a:pt x="74" y="776"/>
                    <a:pt x="75" y="817"/>
                  </a:cubicBezTo>
                  <a:cubicBezTo>
                    <a:pt x="76" y="859"/>
                    <a:pt x="62" y="900"/>
                    <a:pt x="63" y="942"/>
                  </a:cubicBezTo>
                  <a:cubicBezTo>
                    <a:pt x="63" y="943"/>
                    <a:pt x="64" y="943"/>
                    <a:pt x="64" y="942"/>
                  </a:cubicBezTo>
                  <a:cubicBezTo>
                    <a:pt x="63" y="902"/>
                    <a:pt x="75" y="864"/>
                    <a:pt x="76" y="824"/>
                  </a:cubicBezTo>
                  <a:cubicBezTo>
                    <a:pt x="76" y="805"/>
                    <a:pt x="75" y="786"/>
                    <a:pt x="74" y="767"/>
                  </a:cubicBezTo>
                  <a:cubicBezTo>
                    <a:pt x="72" y="745"/>
                    <a:pt x="74" y="723"/>
                    <a:pt x="73" y="701"/>
                  </a:cubicBezTo>
                  <a:cubicBezTo>
                    <a:pt x="71" y="663"/>
                    <a:pt x="70" y="626"/>
                    <a:pt x="63" y="589"/>
                  </a:cubicBezTo>
                  <a:cubicBezTo>
                    <a:pt x="55" y="549"/>
                    <a:pt x="44" y="510"/>
                    <a:pt x="40" y="470"/>
                  </a:cubicBezTo>
                  <a:cubicBezTo>
                    <a:pt x="36" y="430"/>
                    <a:pt x="33" y="390"/>
                    <a:pt x="32" y="350"/>
                  </a:cubicBezTo>
                  <a:cubicBezTo>
                    <a:pt x="31" y="310"/>
                    <a:pt x="36" y="269"/>
                    <a:pt x="37" y="229"/>
                  </a:cubicBezTo>
                  <a:cubicBezTo>
                    <a:pt x="38" y="189"/>
                    <a:pt x="38" y="152"/>
                    <a:pt x="31" y="113"/>
                  </a:cubicBezTo>
                  <a:cubicBezTo>
                    <a:pt x="27" y="94"/>
                    <a:pt x="23" y="74"/>
                    <a:pt x="18" y="55"/>
                  </a:cubicBezTo>
                  <a:cubicBezTo>
                    <a:pt x="14" y="37"/>
                    <a:pt x="0" y="20"/>
                    <a:pt x="5" y="0"/>
                  </a:cubicBezTo>
                  <a:cubicBezTo>
                    <a:pt x="5" y="0"/>
                    <a:pt x="5" y="0"/>
                    <a:pt x="5"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6"/>
            <p:cNvSpPr/>
            <p:nvPr userDrawn="1"/>
          </p:nvSpPr>
          <p:spPr bwMode="auto">
            <a:xfrm>
              <a:off x="8972331" y="-587371"/>
              <a:ext cx="249601" cy="1538119"/>
            </a:xfrm>
            <a:custGeom>
              <a:avLst/>
              <a:gdLst>
                <a:gd name="T0" fmla="*/ 0 w 166"/>
                <a:gd name="T1" fmla="*/ 0 h 1018"/>
                <a:gd name="T2" fmla="*/ 41 w 166"/>
                <a:gd name="T3" fmla="*/ 270 h 1018"/>
                <a:gd name="T4" fmla="*/ 53 w 166"/>
                <a:gd name="T5" fmla="*/ 394 h 1018"/>
                <a:gd name="T6" fmla="*/ 64 w 166"/>
                <a:gd name="T7" fmla="*/ 459 h 1018"/>
                <a:gd name="T8" fmla="*/ 85 w 166"/>
                <a:gd name="T9" fmla="*/ 526 h 1018"/>
                <a:gd name="T10" fmla="*/ 108 w 166"/>
                <a:gd name="T11" fmla="*/ 661 h 1018"/>
                <a:gd name="T12" fmla="*/ 143 w 166"/>
                <a:gd name="T13" fmla="*/ 770 h 1018"/>
                <a:gd name="T14" fmla="*/ 160 w 166"/>
                <a:gd name="T15" fmla="*/ 894 h 1018"/>
                <a:gd name="T16" fmla="*/ 159 w 166"/>
                <a:gd name="T17" fmla="*/ 949 h 1018"/>
                <a:gd name="T18" fmla="*/ 152 w 166"/>
                <a:gd name="T19" fmla="*/ 1018 h 1018"/>
                <a:gd name="T20" fmla="*/ 152 w 166"/>
                <a:gd name="T21" fmla="*/ 1018 h 1018"/>
                <a:gd name="T22" fmla="*/ 160 w 166"/>
                <a:gd name="T23" fmla="*/ 919 h 1018"/>
                <a:gd name="T24" fmla="*/ 153 w 166"/>
                <a:gd name="T25" fmla="*/ 801 h 1018"/>
                <a:gd name="T26" fmla="*/ 136 w 166"/>
                <a:gd name="T27" fmla="*/ 750 h 1018"/>
                <a:gd name="T28" fmla="*/ 112 w 166"/>
                <a:gd name="T29" fmla="*/ 680 h 1018"/>
                <a:gd name="T30" fmla="*/ 106 w 166"/>
                <a:gd name="T31" fmla="*/ 613 h 1018"/>
                <a:gd name="T32" fmla="*/ 93 w 166"/>
                <a:gd name="T33" fmla="*/ 548 h 1018"/>
                <a:gd name="T34" fmla="*/ 71 w 166"/>
                <a:gd name="T35" fmla="*/ 481 h 1018"/>
                <a:gd name="T36" fmla="*/ 57 w 166"/>
                <a:gd name="T37" fmla="*/ 416 h 1018"/>
                <a:gd name="T38" fmla="*/ 42 w 166"/>
                <a:gd name="T39" fmla="*/ 270 h 1018"/>
                <a:gd name="T40" fmla="*/ 0 w 166"/>
                <a:gd name="T41" fmla="*/ 0 h 1018"/>
                <a:gd name="T42" fmla="*/ 0 w 166"/>
                <a:gd name="T4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1018">
                  <a:moveTo>
                    <a:pt x="0" y="0"/>
                  </a:moveTo>
                  <a:cubicBezTo>
                    <a:pt x="27" y="88"/>
                    <a:pt x="34" y="179"/>
                    <a:pt x="41" y="270"/>
                  </a:cubicBezTo>
                  <a:cubicBezTo>
                    <a:pt x="44" y="311"/>
                    <a:pt x="47" y="353"/>
                    <a:pt x="53" y="394"/>
                  </a:cubicBezTo>
                  <a:cubicBezTo>
                    <a:pt x="56" y="416"/>
                    <a:pt x="60" y="438"/>
                    <a:pt x="64" y="459"/>
                  </a:cubicBezTo>
                  <a:cubicBezTo>
                    <a:pt x="69" y="482"/>
                    <a:pt x="78" y="504"/>
                    <a:pt x="85" y="526"/>
                  </a:cubicBezTo>
                  <a:cubicBezTo>
                    <a:pt x="99" y="571"/>
                    <a:pt x="105" y="614"/>
                    <a:pt x="108" y="661"/>
                  </a:cubicBezTo>
                  <a:cubicBezTo>
                    <a:pt x="110" y="700"/>
                    <a:pt x="129" y="734"/>
                    <a:pt x="143" y="770"/>
                  </a:cubicBezTo>
                  <a:cubicBezTo>
                    <a:pt x="159" y="808"/>
                    <a:pt x="161" y="854"/>
                    <a:pt x="160" y="894"/>
                  </a:cubicBezTo>
                  <a:cubicBezTo>
                    <a:pt x="160" y="913"/>
                    <a:pt x="158" y="931"/>
                    <a:pt x="159" y="949"/>
                  </a:cubicBezTo>
                  <a:cubicBezTo>
                    <a:pt x="160" y="973"/>
                    <a:pt x="161" y="996"/>
                    <a:pt x="152" y="1018"/>
                  </a:cubicBezTo>
                  <a:cubicBezTo>
                    <a:pt x="151" y="1018"/>
                    <a:pt x="152" y="1018"/>
                    <a:pt x="152" y="1018"/>
                  </a:cubicBezTo>
                  <a:cubicBezTo>
                    <a:pt x="166" y="986"/>
                    <a:pt x="159" y="952"/>
                    <a:pt x="160" y="919"/>
                  </a:cubicBezTo>
                  <a:cubicBezTo>
                    <a:pt x="161" y="879"/>
                    <a:pt x="161" y="840"/>
                    <a:pt x="153" y="801"/>
                  </a:cubicBezTo>
                  <a:cubicBezTo>
                    <a:pt x="149" y="783"/>
                    <a:pt x="143" y="766"/>
                    <a:pt x="136" y="750"/>
                  </a:cubicBezTo>
                  <a:cubicBezTo>
                    <a:pt x="126" y="727"/>
                    <a:pt x="118" y="704"/>
                    <a:pt x="112" y="680"/>
                  </a:cubicBezTo>
                  <a:cubicBezTo>
                    <a:pt x="106" y="658"/>
                    <a:pt x="109" y="635"/>
                    <a:pt x="106" y="613"/>
                  </a:cubicBezTo>
                  <a:cubicBezTo>
                    <a:pt x="104" y="591"/>
                    <a:pt x="98" y="569"/>
                    <a:pt x="93" y="548"/>
                  </a:cubicBezTo>
                  <a:cubicBezTo>
                    <a:pt x="86" y="525"/>
                    <a:pt x="78" y="503"/>
                    <a:pt x="71" y="481"/>
                  </a:cubicBezTo>
                  <a:cubicBezTo>
                    <a:pt x="63" y="460"/>
                    <a:pt x="61" y="437"/>
                    <a:pt x="57" y="416"/>
                  </a:cubicBezTo>
                  <a:cubicBezTo>
                    <a:pt x="49" y="367"/>
                    <a:pt x="46" y="318"/>
                    <a:pt x="42" y="270"/>
                  </a:cubicBezTo>
                  <a:cubicBezTo>
                    <a:pt x="35" y="179"/>
                    <a:pt x="28" y="87"/>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7"/>
            <p:cNvSpPr/>
            <p:nvPr userDrawn="1"/>
          </p:nvSpPr>
          <p:spPr bwMode="auto">
            <a:xfrm>
              <a:off x="7471172" y="-415107"/>
              <a:ext cx="1155618" cy="361434"/>
            </a:xfrm>
            <a:custGeom>
              <a:avLst/>
              <a:gdLst>
                <a:gd name="T0" fmla="*/ 766 w 767"/>
                <a:gd name="T1" fmla="*/ 8 h 240"/>
                <a:gd name="T2" fmla="*/ 740 w 767"/>
                <a:gd name="T3" fmla="*/ 10 h 240"/>
                <a:gd name="T4" fmla="*/ 663 w 767"/>
                <a:gd name="T5" fmla="*/ 31 h 240"/>
                <a:gd name="T6" fmla="*/ 479 w 767"/>
                <a:gd name="T7" fmla="*/ 96 h 240"/>
                <a:gd name="T8" fmla="*/ 186 w 767"/>
                <a:gd name="T9" fmla="*/ 194 h 240"/>
                <a:gd name="T10" fmla="*/ 100 w 767"/>
                <a:gd name="T11" fmla="*/ 218 h 240"/>
                <a:gd name="T12" fmla="*/ 1 w 767"/>
                <a:gd name="T13" fmla="*/ 223 h 240"/>
                <a:gd name="T14" fmla="*/ 0 w 767"/>
                <a:gd name="T15" fmla="*/ 223 h 240"/>
                <a:gd name="T16" fmla="*/ 61 w 767"/>
                <a:gd name="T17" fmla="*/ 228 h 240"/>
                <a:gd name="T18" fmla="*/ 155 w 767"/>
                <a:gd name="T19" fmla="*/ 203 h 240"/>
                <a:gd name="T20" fmla="*/ 419 w 767"/>
                <a:gd name="T21" fmla="*/ 123 h 240"/>
                <a:gd name="T22" fmla="*/ 628 w 767"/>
                <a:gd name="T23" fmla="*/ 42 h 240"/>
                <a:gd name="T24" fmla="*/ 708 w 767"/>
                <a:gd name="T25" fmla="*/ 19 h 240"/>
                <a:gd name="T26" fmla="*/ 766 w 767"/>
                <a:gd name="T27" fmla="*/ 8 h 240"/>
                <a:gd name="T28" fmla="*/ 766 w 767"/>
                <a:gd name="T29" fmla="*/ 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7" h="240">
                  <a:moveTo>
                    <a:pt x="766" y="8"/>
                  </a:moveTo>
                  <a:cubicBezTo>
                    <a:pt x="763" y="3"/>
                    <a:pt x="744" y="9"/>
                    <a:pt x="740" y="10"/>
                  </a:cubicBezTo>
                  <a:cubicBezTo>
                    <a:pt x="714" y="15"/>
                    <a:pt x="688" y="23"/>
                    <a:pt x="663" y="31"/>
                  </a:cubicBezTo>
                  <a:cubicBezTo>
                    <a:pt x="601" y="50"/>
                    <a:pt x="539" y="70"/>
                    <a:pt x="479" y="96"/>
                  </a:cubicBezTo>
                  <a:cubicBezTo>
                    <a:pt x="384" y="137"/>
                    <a:pt x="287" y="169"/>
                    <a:pt x="186" y="194"/>
                  </a:cubicBezTo>
                  <a:cubicBezTo>
                    <a:pt x="157" y="201"/>
                    <a:pt x="129" y="211"/>
                    <a:pt x="100" y="218"/>
                  </a:cubicBezTo>
                  <a:cubicBezTo>
                    <a:pt x="72" y="226"/>
                    <a:pt x="28" y="240"/>
                    <a:pt x="1" y="223"/>
                  </a:cubicBezTo>
                  <a:cubicBezTo>
                    <a:pt x="0" y="222"/>
                    <a:pt x="0" y="223"/>
                    <a:pt x="0" y="223"/>
                  </a:cubicBezTo>
                  <a:cubicBezTo>
                    <a:pt x="18" y="235"/>
                    <a:pt x="42" y="231"/>
                    <a:pt x="61" y="228"/>
                  </a:cubicBezTo>
                  <a:cubicBezTo>
                    <a:pt x="93" y="223"/>
                    <a:pt x="124" y="212"/>
                    <a:pt x="155" y="203"/>
                  </a:cubicBezTo>
                  <a:cubicBezTo>
                    <a:pt x="244" y="177"/>
                    <a:pt x="333" y="158"/>
                    <a:pt x="419" y="123"/>
                  </a:cubicBezTo>
                  <a:cubicBezTo>
                    <a:pt x="488" y="94"/>
                    <a:pt x="556" y="65"/>
                    <a:pt x="628" y="42"/>
                  </a:cubicBezTo>
                  <a:cubicBezTo>
                    <a:pt x="655" y="34"/>
                    <a:pt x="681" y="26"/>
                    <a:pt x="708" y="19"/>
                  </a:cubicBezTo>
                  <a:cubicBezTo>
                    <a:pt x="715" y="17"/>
                    <a:pt x="760" y="0"/>
                    <a:pt x="766" y="8"/>
                  </a:cubicBezTo>
                  <a:cubicBezTo>
                    <a:pt x="766" y="8"/>
                    <a:pt x="767" y="8"/>
                    <a:pt x="766" y="8"/>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8"/>
            <p:cNvSpPr/>
            <p:nvPr userDrawn="1"/>
          </p:nvSpPr>
          <p:spPr bwMode="auto">
            <a:xfrm>
              <a:off x="7011185" y="-46031"/>
              <a:ext cx="1333903" cy="756904"/>
            </a:xfrm>
            <a:custGeom>
              <a:avLst/>
              <a:gdLst>
                <a:gd name="T0" fmla="*/ 883 w 884"/>
                <a:gd name="T1" fmla="*/ 0 h 501"/>
                <a:gd name="T2" fmla="*/ 830 w 884"/>
                <a:gd name="T3" fmla="*/ 45 h 501"/>
                <a:gd name="T4" fmla="*/ 710 w 884"/>
                <a:gd name="T5" fmla="*/ 116 h 501"/>
                <a:gd name="T6" fmla="*/ 486 w 884"/>
                <a:gd name="T7" fmla="*/ 255 h 501"/>
                <a:gd name="T8" fmla="*/ 246 w 884"/>
                <a:gd name="T9" fmla="*/ 391 h 501"/>
                <a:gd name="T10" fmla="*/ 128 w 884"/>
                <a:gd name="T11" fmla="*/ 450 h 501"/>
                <a:gd name="T12" fmla="*/ 0 w 884"/>
                <a:gd name="T13" fmla="*/ 500 h 501"/>
                <a:gd name="T14" fmla="*/ 1 w 884"/>
                <a:gd name="T15" fmla="*/ 501 h 501"/>
                <a:gd name="T16" fmla="*/ 228 w 884"/>
                <a:gd name="T17" fmla="*/ 400 h 501"/>
                <a:gd name="T18" fmla="*/ 468 w 884"/>
                <a:gd name="T19" fmla="*/ 268 h 501"/>
                <a:gd name="T20" fmla="*/ 691 w 884"/>
                <a:gd name="T21" fmla="*/ 126 h 501"/>
                <a:gd name="T22" fmla="*/ 807 w 884"/>
                <a:gd name="T23" fmla="*/ 63 h 501"/>
                <a:gd name="T24" fmla="*/ 844 w 884"/>
                <a:gd name="T25" fmla="*/ 35 h 501"/>
                <a:gd name="T26" fmla="*/ 883 w 884"/>
                <a:gd name="T27" fmla="*/ 0 h 501"/>
                <a:gd name="T28" fmla="*/ 883 w 884"/>
                <a:gd name="T2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4" h="501">
                  <a:moveTo>
                    <a:pt x="883" y="0"/>
                  </a:moveTo>
                  <a:cubicBezTo>
                    <a:pt x="862" y="4"/>
                    <a:pt x="846" y="33"/>
                    <a:pt x="830" y="45"/>
                  </a:cubicBezTo>
                  <a:cubicBezTo>
                    <a:pt x="793" y="75"/>
                    <a:pt x="751" y="95"/>
                    <a:pt x="710" y="116"/>
                  </a:cubicBezTo>
                  <a:cubicBezTo>
                    <a:pt x="631" y="156"/>
                    <a:pt x="558" y="204"/>
                    <a:pt x="486" y="255"/>
                  </a:cubicBezTo>
                  <a:cubicBezTo>
                    <a:pt x="411" y="308"/>
                    <a:pt x="327" y="349"/>
                    <a:pt x="246" y="391"/>
                  </a:cubicBezTo>
                  <a:cubicBezTo>
                    <a:pt x="207" y="411"/>
                    <a:pt x="167" y="430"/>
                    <a:pt x="128" y="450"/>
                  </a:cubicBezTo>
                  <a:cubicBezTo>
                    <a:pt x="87" y="471"/>
                    <a:pt x="45" y="489"/>
                    <a:pt x="0" y="500"/>
                  </a:cubicBezTo>
                  <a:cubicBezTo>
                    <a:pt x="0" y="500"/>
                    <a:pt x="0" y="501"/>
                    <a:pt x="1" y="501"/>
                  </a:cubicBezTo>
                  <a:cubicBezTo>
                    <a:pt x="82" y="483"/>
                    <a:pt x="153" y="435"/>
                    <a:pt x="228" y="400"/>
                  </a:cubicBezTo>
                  <a:cubicBezTo>
                    <a:pt x="310" y="361"/>
                    <a:pt x="391" y="317"/>
                    <a:pt x="468" y="268"/>
                  </a:cubicBezTo>
                  <a:cubicBezTo>
                    <a:pt x="542" y="220"/>
                    <a:pt x="612" y="166"/>
                    <a:pt x="691" y="126"/>
                  </a:cubicBezTo>
                  <a:cubicBezTo>
                    <a:pt x="731" y="107"/>
                    <a:pt x="771" y="87"/>
                    <a:pt x="807" y="63"/>
                  </a:cubicBezTo>
                  <a:cubicBezTo>
                    <a:pt x="820" y="55"/>
                    <a:pt x="833" y="45"/>
                    <a:pt x="844" y="35"/>
                  </a:cubicBezTo>
                  <a:cubicBezTo>
                    <a:pt x="855" y="24"/>
                    <a:pt x="867" y="4"/>
                    <a:pt x="883" y="0"/>
                  </a:cubicBezTo>
                  <a:cubicBezTo>
                    <a:pt x="884" y="0"/>
                    <a:pt x="884" y="0"/>
                    <a:pt x="883" y="0"/>
                  </a:cubicBezTo>
                  <a:close/>
                </a:path>
              </a:pathLst>
            </a:custGeom>
            <a:solidFill>
              <a:srgbClr val="184E4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1"/>
            <p:cNvSpPr/>
            <p:nvPr userDrawn="1"/>
          </p:nvSpPr>
          <p:spPr bwMode="auto">
            <a:xfrm>
              <a:off x="4594597" y="516380"/>
              <a:ext cx="205840" cy="225289"/>
            </a:xfrm>
            <a:custGeom>
              <a:avLst/>
              <a:gdLst>
                <a:gd name="T0" fmla="*/ 0 w 136"/>
                <a:gd name="T1" fmla="*/ 0 h 149"/>
                <a:gd name="T2" fmla="*/ 16 w 136"/>
                <a:gd name="T3" fmla="*/ 19 h 149"/>
                <a:gd name="T4" fmla="*/ 53 w 136"/>
                <a:gd name="T5" fmla="*/ 76 h 149"/>
                <a:gd name="T6" fmla="*/ 93 w 136"/>
                <a:gd name="T7" fmla="*/ 125 h 149"/>
                <a:gd name="T8" fmla="*/ 135 w 136"/>
                <a:gd name="T9" fmla="*/ 149 h 149"/>
                <a:gd name="T10" fmla="*/ 135 w 136"/>
                <a:gd name="T11" fmla="*/ 149 h 149"/>
                <a:gd name="T12" fmla="*/ 136 w 136"/>
                <a:gd name="T13" fmla="*/ 148 h 149"/>
                <a:gd name="T14" fmla="*/ 101 w 136"/>
                <a:gd name="T15" fmla="*/ 111 h 149"/>
                <a:gd name="T16" fmla="*/ 69 w 136"/>
                <a:gd name="T17" fmla="*/ 75 h 149"/>
                <a:gd name="T18" fmla="*/ 13 w 136"/>
                <a:gd name="T19" fmla="*/ 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49">
                  <a:moveTo>
                    <a:pt x="0" y="0"/>
                  </a:moveTo>
                  <a:cubicBezTo>
                    <a:pt x="4" y="8"/>
                    <a:pt x="11" y="12"/>
                    <a:pt x="16" y="19"/>
                  </a:cubicBezTo>
                  <a:cubicBezTo>
                    <a:pt x="30" y="38"/>
                    <a:pt x="40" y="58"/>
                    <a:pt x="53" y="76"/>
                  </a:cubicBezTo>
                  <a:cubicBezTo>
                    <a:pt x="66" y="94"/>
                    <a:pt x="74" y="111"/>
                    <a:pt x="93" y="125"/>
                  </a:cubicBezTo>
                  <a:cubicBezTo>
                    <a:pt x="105" y="133"/>
                    <a:pt x="120" y="149"/>
                    <a:pt x="135" y="149"/>
                  </a:cubicBezTo>
                  <a:cubicBezTo>
                    <a:pt x="135" y="149"/>
                    <a:pt x="135" y="149"/>
                    <a:pt x="135" y="149"/>
                  </a:cubicBezTo>
                  <a:cubicBezTo>
                    <a:pt x="136" y="148"/>
                    <a:pt x="136" y="148"/>
                    <a:pt x="136" y="148"/>
                  </a:cubicBezTo>
                  <a:cubicBezTo>
                    <a:pt x="128" y="133"/>
                    <a:pt x="112" y="123"/>
                    <a:pt x="101" y="111"/>
                  </a:cubicBezTo>
                  <a:cubicBezTo>
                    <a:pt x="89" y="100"/>
                    <a:pt x="80" y="88"/>
                    <a:pt x="69" y="75"/>
                  </a:cubicBezTo>
                  <a:cubicBezTo>
                    <a:pt x="49" y="52"/>
                    <a:pt x="31" y="25"/>
                    <a:pt x="13" y="1"/>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2"/>
            <p:cNvSpPr/>
            <p:nvPr userDrawn="1"/>
          </p:nvSpPr>
          <p:spPr bwMode="auto">
            <a:xfrm>
              <a:off x="4366067" y="85252"/>
              <a:ext cx="137766" cy="440852"/>
            </a:xfrm>
            <a:custGeom>
              <a:avLst/>
              <a:gdLst>
                <a:gd name="T0" fmla="*/ 82 w 91"/>
                <a:gd name="T1" fmla="*/ 0 h 292"/>
                <a:gd name="T2" fmla="*/ 68 w 91"/>
                <a:gd name="T3" fmla="*/ 48 h 292"/>
                <a:gd name="T4" fmla="*/ 42 w 91"/>
                <a:gd name="T5" fmla="*/ 116 h 292"/>
                <a:gd name="T6" fmla="*/ 19 w 91"/>
                <a:gd name="T7" fmla="*/ 182 h 292"/>
                <a:gd name="T8" fmla="*/ 7 w 91"/>
                <a:gd name="T9" fmla="*/ 232 h 292"/>
                <a:gd name="T10" fmla="*/ 27 w 91"/>
                <a:gd name="T11" fmla="*/ 167 h 292"/>
                <a:gd name="T12" fmla="*/ 59 w 91"/>
                <a:gd name="T13" fmla="*/ 102 h 292"/>
                <a:gd name="T14" fmla="*/ 56 w 91"/>
                <a:gd name="T15" fmla="*/ 144 h 292"/>
                <a:gd name="T16" fmla="*/ 55 w 91"/>
                <a:gd name="T17" fmla="*/ 195 h 292"/>
                <a:gd name="T18" fmla="*/ 44 w 91"/>
                <a:gd name="T19" fmla="*/ 292 h 292"/>
                <a:gd name="T20" fmla="*/ 44 w 91"/>
                <a:gd name="T21" fmla="*/ 292 h 292"/>
                <a:gd name="T22" fmla="*/ 44 w 91"/>
                <a:gd name="T23" fmla="*/ 292 h 292"/>
                <a:gd name="T24" fmla="*/ 62 w 91"/>
                <a:gd name="T25" fmla="*/ 230 h 292"/>
                <a:gd name="T26" fmla="*/ 68 w 91"/>
                <a:gd name="T27" fmla="*/ 152 h 292"/>
                <a:gd name="T28" fmla="*/ 76 w 91"/>
                <a:gd name="T29" fmla="*/ 76 h 292"/>
                <a:gd name="T30" fmla="*/ 91 w 91"/>
                <a:gd name="T31"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92">
                  <a:moveTo>
                    <a:pt x="82" y="0"/>
                  </a:moveTo>
                  <a:cubicBezTo>
                    <a:pt x="88" y="8"/>
                    <a:pt x="71" y="37"/>
                    <a:pt x="68" y="48"/>
                  </a:cubicBezTo>
                  <a:cubicBezTo>
                    <a:pt x="60" y="72"/>
                    <a:pt x="53" y="94"/>
                    <a:pt x="42" y="116"/>
                  </a:cubicBezTo>
                  <a:cubicBezTo>
                    <a:pt x="33" y="138"/>
                    <a:pt x="23" y="159"/>
                    <a:pt x="19" y="182"/>
                  </a:cubicBezTo>
                  <a:cubicBezTo>
                    <a:pt x="16" y="192"/>
                    <a:pt x="0" y="222"/>
                    <a:pt x="7" y="232"/>
                  </a:cubicBezTo>
                  <a:cubicBezTo>
                    <a:pt x="22" y="221"/>
                    <a:pt x="21" y="184"/>
                    <a:pt x="27" y="167"/>
                  </a:cubicBezTo>
                  <a:cubicBezTo>
                    <a:pt x="35" y="147"/>
                    <a:pt x="54" y="124"/>
                    <a:pt x="59" y="102"/>
                  </a:cubicBezTo>
                  <a:cubicBezTo>
                    <a:pt x="66" y="114"/>
                    <a:pt x="58" y="132"/>
                    <a:pt x="56" y="144"/>
                  </a:cubicBezTo>
                  <a:cubicBezTo>
                    <a:pt x="54" y="162"/>
                    <a:pt x="56" y="178"/>
                    <a:pt x="55" y="195"/>
                  </a:cubicBezTo>
                  <a:cubicBezTo>
                    <a:pt x="54" y="227"/>
                    <a:pt x="36" y="261"/>
                    <a:pt x="44" y="292"/>
                  </a:cubicBezTo>
                  <a:cubicBezTo>
                    <a:pt x="44" y="292"/>
                    <a:pt x="44" y="292"/>
                    <a:pt x="44" y="292"/>
                  </a:cubicBezTo>
                  <a:cubicBezTo>
                    <a:pt x="44" y="292"/>
                    <a:pt x="44" y="292"/>
                    <a:pt x="44" y="292"/>
                  </a:cubicBezTo>
                  <a:cubicBezTo>
                    <a:pt x="56" y="277"/>
                    <a:pt x="59" y="249"/>
                    <a:pt x="62" y="230"/>
                  </a:cubicBezTo>
                  <a:cubicBezTo>
                    <a:pt x="65" y="205"/>
                    <a:pt x="68" y="177"/>
                    <a:pt x="68" y="152"/>
                  </a:cubicBezTo>
                  <a:cubicBezTo>
                    <a:pt x="70" y="128"/>
                    <a:pt x="74" y="102"/>
                    <a:pt x="76" y="76"/>
                  </a:cubicBezTo>
                  <a:cubicBezTo>
                    <a:pt x="75" y="51"/>
                    <a:pt x="88" y="31"/>
                    <a:pt x="91" y="8"/>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3"/>
            <p:cNvSpPr/>
            <p:nvPr userDrawn="1"/>
          </p:nvSpPr>
          <p:spPr bwMode="auto">
            <a:xfrm>
              <a:off x="4473039" y="96597"/>
              <a:ext cx="160458" cy="612654"/>
            </a:xfrm>
            <a:custGeom>
              <a:avLst/>
              <a:gdLst>
                <a:gd name="T0" fmla="*/ 0 w 106"/>
                <a:gd name="T1" fmla="*/ 63 h 406"/>
                <a:gd name="T2" fmla="*/ 26 w 106"/>
                <a:gd name="T3" fmla="*/ 130 h 406"/>
                <a:gd name="T4" fmla="*/ 60 w 106"/>
                <a:gd name="T5" fmla="*/ 221 h 406"/>
                <a:gd name="T6" fmla="*/ 73 w 106"/>
                <a:gd name="T7" fmla="*/ 314 h 406"/>
                <a:gd name="T8" fmla="*/ 85 w 106"/>
                <a:gd name="T9" fmla="*/ 362 h 406"/>
                <a:gd name="T10" fmla="*/ 104 w 106"/>
                <a:gd name="T11" fmla="*/ 406 h 406"/>
                <a:gd name="T12" fmla="*/ 104 w 106"/>
                <a:gd name="T13" fmla="*/ 406 h 406"/>
                <a:gd name="T14" fmla="*/ 104 w 106"/>
                <a:gd name="T15" fmla="*/ 406 h 406"/>
                <a:gd name="T16" fmla="*/ 106 w 106"/>
                <a:gd name="T17" fmla="*/ 405 h 406"/>
                <a:gd name="T18" fmla="*/ 100 w 106"/>
                <a:gd name="T19" fmla="*/ 365 h 406"/>
                <a:gd name="T20" fmla="*/ 85 w 106"/>
                <a:gd name="T21" fmla="*/ 319 h 406"/>
                <a:gd name="T22" fmla="*/ 74 w 106"/>
                <a:gd name="T23" fmla="*/ 265 h 406"/>
                <a:gd name="T24" fmla="*/ 69 w 106"/>
                <a:gd name="T25" fmla="*/ 210 h 406"/>
                <a:gd name="T26" fmla="*/ 36 w 106"/>
                <a:gd name="T27" fmla="*/ 117 h 406"/>
                <a:gd name="T28" fmla="*/ 17 w 106"/>
                <a:gd name="T29" fmla="*/ 5 h 406"/>
                <a:gd name="T30" fmla="*/ 24 w 106"/>
                <a:gd name="T31"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406">
                  <a:moveTo>
                    <a:pt x="0" y="63"/>
                  </a:moveTo>
                  <a:cubicBezTo>
                    <a:pt x="10" y="76"/>
                    <a:pt x="18" y="116"/>
                    <a:pt x="26" y="130"/>
                  </a:cubicBezTo>
                  <a:cubicBezTo>
                    <a:pt x="45" y="159"/>
                    <a:pt x="55" y="187"/>
                    <a:pt x="60" y="221"/>
                  </a:cubicBezTo>
                  <a:cubicBezTo>
                    <a:pt x="64" y="252"/>
                    <a:pt x="62" y="282"/>
                    <a:pt x="73" y="314"/>
                  </a:cubicBezTo>
                  <a:cubicBezTo>
                    <a:pt x="78" y="329"/>
                    <a:pt x="79" y="345"/>
                    <a:pt x="85" y="362"/>
                  </a:cubicBezTo>
                  <a:cubicBezTo>
                    <a:pt x="89" y="377"/>
                    <a:pt x="98" y="392"/>
                    <a:pt x="104" y="406"/>
                  </a:cubicBezTo>
                  <a:cubicBezTo>
                    <a:pt x="104" y="406"/>
                    <a:pt x="104" y="406"/>
                    <a:pt x="104" y="406"/>
                  </a:cubicBezTo>
                  <a:cubicBezTo>
                    <a:pt x="104" y="406"/>
                    <a:pt x="104" y="406"/>
                    <a:pt x="104" y="406"/>
                  </a:cubicBezTo>
                  <a:cubicBezTo>
                    <a:pt x="106" y="405"/>
                    <a:pt x="106" y="405"/>
                    <a:pt x="106" y="405"/>
                  </a:cubicBezTo>
                  <a:cubicBezTo>
                    <a:pt x="103" y="393"/>
                    <a:pt x="101" y="379"/>
                    <a:pt x="100" y="365"/>
                  </a:cubicBezTo>
                  <a:cubicBezTo>
                    <a:pt x="96" y="349"/>
                    <a:pt x="89" y="336"/>
                    <a:pt x="85" y="319"/>
                  </a:cubicBezTo>
                  <a:cubicBezTo>
                    <a:pt x="81" y="302"/>
                    <a:pt x="78" y="283"/>
                    <a:pt x="74" y="265"/>
                  </a:cubicBezTo>
                  <a:cubicBezTo>
                    <a:pt x="69" y="248"/>
                    <a:pt x="72" y="229"/>
                    <a:pt x="69" y="210"/>
                  </a:cubicBezTo>
                  <a:cubicBezTo>
                    <a:pt x="64" y="176"/>
                    <a:pt x="54" y="146"/>
                    <a:pt x="36" y="117"/>
                  </a:cubicBezTo>
                  <a:cubicBezTo>
                    <a:pt x="13" y="83"/>
                    <a:pt x="14" y="45"/>
                    <a:pt x="17" y="5"/>
                  </a:cubicBezTo>
                  <a:cubicBezTo>
                    <a:pt x="18" y="0"/>
                    <a:pt x="22" y="0"/>
                    <a:pt x="24" y="0"/>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4"/>
            <p:cNvSpPr/>
            <p:nvPr userDrawn="1"/>
          </p:nvSpPr>
          <p:spPr bwMode="auto">
            <a:xfrm>
              <a:off x="4453589" y="310540"/>
              <a:ext cx="376022" cy="354951"/>
            </a:xfrm>
            <a:custGeom>
              <a:avLst/>
              <a:gdLst>
                <a:gd name="T0" fmla="*/ 0 w 250"/>
                <a:gd name="T1" fmla="*/ 12 h 235"/>
                <a:gd name="T2" fmla="*/ 88 w 250"/>
                <a:gd name="T3" fmla="*/ 125 h 235"/>
                <a:gd name="T4" fmla="*/ 162 w 250"/>
                <a:gd name="T5" fmla="*/ 184 h 235"/>
                <a:gd name="T6" fmla="*/ 203 w 250"/>
                <a:gd name="T7" fmla="*/ 212 h 235"/>
                <a:gd name="T8" fmla="*/ 249 w 250"/>
                <a:gd name="T9" fmla="*/ 232 h 235"/>
                <a:gd name="T10" fmla="*/ 249 w 250"/>
                <a:gd name="T11" fmla="*/ 232 h 235"/>
                <a:gd name="T12" fmla="*/ 250 w 250"/>
                <a:gd name="T13" fmla="*/ 231 h 235"/>
                <a:gd name="T14" fmla="*/ 218 w 250"/>
                <a:gd name="T15" fmla="*/ 204 h 235"/>
                <a:gd name="T16" fmla="*/ 176 w 250"/>
                <a:gd name="T17" fmla="*/ 180 h 235"/>
                <a:gd name="T18" fmla="*/ 103 w 250"/>
                <a:gd name="T19" fmla="*/ 128 h 235"/>
                <a:gd name="T20" fmla="*/ 51 w 250"/>
                <a:gd name="T21" fmla="*/ 63 h 235"/>
                <a:gd name="T22" fmla="*/ 27 w 250"/>
                <a:gd name="T23" fmla="*/ 26 h 235"/>
                <a:gd name="T24" fmla="*/ 12 w 250"/>
                <a:gd name="T2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35">
                  <a:moveTo>
                    <a:pt x="0" y="12"/>
                  </a:moveTo>
                  <a:cubicBezTo>
                    <a:pt x="28" y="51"/>
                    <a:pt x="57" y="91"/>
                    <a:pt x="88" y="125"/>
                  </a:cubicBezTo>
                  <a:cubicBezTo>
                    <a:pt x="112" y="149"/>
                    <a:pt x="134" y="166"/>
                    <a:pt x="162" y="184"/>
                  </a:cubicBezTo>
                  <a:cubicBezTo>
                    <a:pt x="176" y="195"/>
                    <a:pt x="190" y="205"/>
                    <a:pt x="203" y="212"/>
                  </a:cubicBezTo>
                  <a:cubicBezTo>
                    <a:pt x="214" y="219"/>
                    <a:pt x="236" y="235"/>
                    <a:pt x="249" y="232"/>
                  </a:cubicBezTo>
                  <a:cubicBezTo>
                    <a:pt x="249" y="232"/>
                    <a:pt x="249" y="232"/>
                    <a:pt x="249" y="232"/>
                  </a:cubicBezTo>
                  <a:cubicBezTo>
                    <a:pt x="250" y="231"/>
                    <a:pt x="250" y="231"/>
                    <a:pt x="250" y="231"/>
                  </a:cubicBezTo>
                  <a:cubicBezTo>
                    <a:pt x="243" y="219"/>
                    <a:pt x="230" y="212"/>
                    <a:pt x="218" y="204"/>
                  </a:cubicBezTo>
                  <a:cubicBezTo>
                    <a:pt x="205" y="195"/>
                    <a:pt x="191" y="188"/>
                    <a:pt x="176" y="180"/>
                  </a:cubicBezTo>
                  <a:cubicBezTo>
                    <a:pt x="149" y="166"/>
                    <a:pt x="126" y="147"/>
                    <a:pt x="103" y="128"/>
                  </a:cubicBezTo>
                  <a:cubicBezTo>
                    <a:pt x="80" y="111"/>
                    <a:pt x="68" y="86"/>
                    <a:pt x="51" y="63"/>
                  </a:cubicBezTo>
                  <a:cubicBezTo>
                    <a:pt x="43" y="51"/>
                    <a:pt x="35" y="40"/>
                    <a:pt x="27" y="26"/>
                  </a:cubicBezTo>
                  <a:cubicBezTo>
                    <a:pt x="23" y="21"/>
                    <a:pt x="11" y="4"/>
                    <a:pt x="12" y="0"/>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5"/>
            <p:cNvSpPr/>
            <p:nvPr userDrawn="1"/>
          </p:nvSpPr>
          <p:spPr bwMode="auto">
            <a:xfrm>
              <a:off x="4387138" y="-329668"/>
              <a:ext cx="270670" cy="452197"/>
            </a:xfrm>
            <a:custGeom>
              <a:avLst/>
              <a:gdLst>
                <a:gd name="T0" fmla="*/ 69 w 180"/>
                <a:gd name="T1" fmla="*/ 283 h 300"/>
                <a:gd name="T2" fmla="*/ 72 w 180"/>
                <a:gd name="T3" fmla="*/ 247 h 300"/>
                <a:gd name="T4" fmla="*/ 92 w 180"/>
                <a:gd name="T5" fmla="*/ 171 h 300"/>
                <a:gd name="T6" fmla="*/ 120 w 180"/>
                <a:gd name="T7" fmla="*/ 102 h 300"/>
                <a:gd name="T8" fmla="*/ 149 w 180"/>
                <a:gd name="T9" fmla="*/ 33 h 300"/>
                <a:gd name="T10" fmla="*/ 108 w 180"/>
                <a:gd name="T11" fmla="*/ 97 h 300"/>
                <a:gd name="T12" fmla="*/ 78 w 180"/>
                <a:gd name="T13" fmla="*/ 174 h 300"/>
                <a:gd name="T14" fmla="*/ 48 w 180"/>
                <a:gd name="T15" fmla="*/ 248 h 300"/>
                <a:gd name="T16" fmla="*/ 20 w 180"/>
                <a:gd name="T17" fmla="*/ 279 h 300"/>
                <a:gd name="T18" fmla="*/ 0 w 180"/>
                <a:gd name="T19" fmla="*/ 300 h 300"/>
                <a:gd name="T20" fmla="*/ 44 w 180"/>
                <a:gd name="T21" fmla="*/ 237 h 300"/>
                <a:gd name="T22" fmla="*/ 73 w 180"/>
                <a:gd name="T23" fmla="*/ 153 h 300"/>
                <a:gd name="T24" fmla="*/ 111 w 180"/>
                <a:gd name="T25" fmla="*/ 73 h 300"/>
                <a:gd name="T26" fmla="*/ 137 w 180"/>
                <a:gd name="T27" fmla="*/ 30 h 300"/>
                <a:gd name="T28" fmla="*/ 155 w 180"/>
                <a:gd name="T29" fmla="*/ 0 h 300"/>
                <a:gd name="T30" fmla="*/ 151 w 180"/>
                <a:gd name="T31" fmla="*/ 67 h 300"/>
                <a:gd name="T32" fmla="*/ 115 w 180"/>
                <a:gd name="T33" fmla="*/ 142 h 300"/>
                <a:gd name="T34" fmla="*/ 93 w 180"/>
                <a:gd name="T35" fmla="*/ 222 h 300"/>
                <a:gd name="T36" fmla="*/ 78 w 180"/>
                <a:gd name="T37" fmla="*/ 29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00">
                  <a:moveTo>
                    <a:pt x="69" y="283"/>
                  </a:moveTo>
                  <a:cubicBezTo>
                    <a:pt x="67" y="272"/>
                    <a:pt x="70" y="259"/>
                    <a:pt x="72" y="247"/>
                  </a:cubicBezTo>
                  <a:cubicBezTo>
                    <a:pt x="78" y="223"/>
                    <a:pt x="83" y="196"/>
                    <a:pt x="92" y="171"/>
                  </a:cubicBezTo>
                  <a:cubicBezTo>
                    <a:pt x="100" y="146"/>
                    <a:pt x="111" y="124"/>
                    <a:pt x="120" y="102"/>
                  </a:cubicBezTo>
                  <a:cubicBezTo>
                    <a:pt x="130" y="81"/>
                    <a:pt x="147" y="56"/>
                    <a:pt x="149" y="33"/>
                  </a:cubicBezTo>
                  <a:cubicBezTo>
                    <a:pt x="132" y="41"/>
                    <a:pt x="117" y="81"/>
                    <a:pt x="108" y="97"/>
                  </a:cubicBezTo>
                  <a:cubicBezTo>
                    <a:pt x="94" y="121"/>
                    <a:pt x="86" y="148"/>
                    <a:pt x="78" y="174"/>
                  </a:cubicBezTo>
                  <a:cubicBezTo>
                    <a:pt x="71" y="199"/>
                    <a:pt x="64" y="227"/>
                    <a:pt x="48" y="248"/>
                  </a:cubicBezTo>
                  <a:cubicBezTo>
                    <a:pt x="41" y="259"/>
                    <a:pt x="30" y="270"/>
                    <a:pt x="20" y="279"/>
                  </a:cubicBezTo>
                  <a:cubicBezTo>
                    <a:pt x="13" y="286"/>
                    <a:pt x="8" y="294"/>
                    <a:pt x="0" y="300"/>
                  </a:cubicBezTo>
                  <a:cubicBezTo>
                    <a:pt x="8" y="275"/>
                    <a:pt x="31" y="260"/>
                    <a:pt x="44" y="237"/>
                  </a:cubicBezTo>
                  <a:cubicBezTo>
                    <a:pt x="58" y="210"/>
                    <a:pt x="62" y="182"/>
                    <a:pt x="73" y="153"/>
                  </a:cubicBezTo>
                  <a:cubicBezTo>
                    <a:pt x="82" y="125"/>
                    <a:pt x="100" y="100"/>
                    <a:pt x="111" y="73"/>
                  </a:cubicBezTo>
                  <a:cubicBezTo>
                    <a:pt x="119" y="57"/>
                    <a:pt x="128" y="44"/>
                    <a:pt x="137" y="30"/>
                  </a:cubicBezTo>
                  <a:cubicBezTo>
                    <a:pt x="143" y="21"/>
                    <a:pt x="151" y="9"/>
                    <a:pt x="155" y="0"/>
                  </a:cubicBezTo>
                  <a:cubicBezTo>
                    <a:pt x="180" y="15"/>
                    <a:pt x="162" y="47"/>
                    <a:pt x="151" y="67"/>
                  </a:cubicBezTo>
                  <a:cubicBezTo>
                    <a:pt x="138" y="92"/>
                    <a:pt x="124" y="116"/>
                    <a:pt x="115" y="142"/>
                  </a:cubicBezTo>
                  <a:cubicBezTo>
                    <a:pt x="105" y="168"/>
                    <a:pt x="99" y="195"/>
                    <a:pt x="93" y="222"/>
                  </a:cubicBezTo>
                  <a:cubicBezTo>
                    <a:pt x="89" y="242"/>
                    <a:pt x="90" y="272"/>
                    <a:pt x="78" y="290"/>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6"/>
            <p:cNvSpPr/>
            <p:nvPr userDrawn="1"/>
          </p:nvSpPr>
          <p:spPr bwMode="auto">
            <a:xfrm>
              <a:off x="4212092" y="-238904"/>
              <a:ext cx="372781" cy="275533"/>
            </a:xfrm>
            <a:custGeom>
              <a:avLst/>
              <a:gdLst>
                <a:gd name="T0" fmla="*/ 225 w 247"/>
                <a:gd name="T1" fmla="*/ 25 h 183"/>
                <a:gd name="T2" fmla="*/ 139 w 247"/>
                <a:gd name="T3" fmla="*/ 88 h 183"/>
                <a:gd name="T4" fmla="*/ 112 w 247"/>
                <a:gd name="T5" fmla="*/ 103 h 183"/>
                <a:gd name="T6" fmla="*/ 94 w 247"/>
                <a:gd name="T7" fmla="*/ 127 h 183"/>
                <a:gd name="T8" fmla="*/ 82 w 247"/>
                <a:gd name="T9" fmla="*/ 154 h 183"/>
                <a:gd name="T10" fmla="*/ 65 w 247"/>
                <a:gd name="T11" fmla="*/ 183 h 183"/>
                <a:gd name="T12" fmla="*/ 70 w 247"/>
                <a:gd name="T13" fmla="*/ 148 h 183"/>
                <a:gd name="T14" fmla="*/ 33 w 247"/>
                <a:gd name="T15" fmla="*/ 152 h 183"/>
                <a:gd name="T16" fmla="*/ 0 w 247"/>
                <a:gd name="T17" fmla="*/ 147 h 183"/>
                <a:gd name="T18" fmla="*/ 0 w 247"/>
                <a:gd name="T19" fmla="*/ 147 h 183"/>
                <a:gd name="T20" fmla="*/ 37 w 247"/>
                <a:gd name="T21" fmla="*/ 141 h 183"/>
                <a:gd name="T22" fmla="*/ 65 w 247"/>
                <a:gd name="T23" fmla="*/ 118 h 183"/>
                <a:gd name="T24" fmla="*/ 96 w 247"/>
                <a:gd name="T25" fmla="*/ 96 h 183"/>
                <a:gd name="T26" fmla="*/ 128 w 247"/>
                <a:gd name="T27" fmla="*/ 79 h 183"/>
                <a:gd name="T28" fmla="*/ 247 w 247"/>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183">
                  <a:moveTo>
                    <a:pt x="225" y="25"/>
                  </a:moveTo>
                  <a:cubicBezTo>
                    <a:pt x="197" y="46"/>
                    <a:pt x="171" y="71"/>
                    <a:pt x="139" y="88"/>
                  </a:cubicBezTo>
                  <a:cubicBezTo>
                    <a:pt x="130" y="92"/>
                    <a:pt x="121" y="98"/>
                    <a:pt x="112" y="103"/>
                  </a:cubicBezTo>
                  <a:cubicBezTo>
                    <a:pt x="102" y="109"/>
                    <a:pt x="97" y="112"/>
                    <a:pt x="94" y="127"/>
                  </a:cubicBezTo>
                  <a:cubicBezTo>
                    <a:pt x="92" y="136"/>
                    <a:pt x="89" y="147"/>
                    <a:pt x="82" y="154"/>
                  </a:cubicBezTo>
                  <a:cubicBezTo>
                    <a:pt x="75" y="164"/>
                    <a:pt x="63" y="168"/>
                    <a:pt x="65" y="183"/>
                  </a:cubicBezTo>
                  <a:cubicBezTo>
                    <a:pt x="63" y="168"/>
                    <a:pt x="65" y="162"/>
                    <a:pt x="70" y="148"/>
                  </a:cubicBezTo>
                  <a:cubicBezTo>
                    <a:pt x="61" y="144"/>
                    <a:pt x="44" y="153"/>
                    <a:pt x="33" y="152"/>
                  </a:cubicBezTo>
                  <a:cubicBezTo>
                    <a:pt x="20" y="151"/>
                    <a:pt x="14" y="143"/>
                    <a:pt x="0" y="147"/>
                  </a:cubicBezTo>
                  <a:cubicBezTo>
                    <a:pt x="0" y="147"/>
                    <a:pt x="0" y="147"/>
                    <a:pt x="0" y="147"/>
                  </a:cubicBezTo>
                  <a:cubicBezTo>
                    <a:pt x="11" y="142"/>
                    <a:pt x="24" y="146"/>
                    <a:pt x="37" y="141"/>
                  </a:cubicBezTo>
                  <a:cubicBezTo>
                    <a:pt x="49" y="136"/>
                    <a:pt x="57" y="128"/>
                    <a:pt x="65" y="118"/>
                  </a:cubicBezTo>
                  <a:cubicBezTo>
                    <a:pt x="74" y="108"/>
                    <a:pt x="83" y="101"/>
                    <a:pt x="96" y="96"/>
                  </a:cubicBezTo>
                  <a:cubicBezTo>
                    <a:pt x="107" y="92"/>
                    <a:pt x="118" y="84"/>
                    <a:pt x="128" y="79"/>
                  </a:cubicBezTo>
                  <a:cubicBezTo>
                    <a:pt x="167" y="55"/>
                    <a:pt x="212" y="25"/>
                    <a:pt x="247" y="0"/>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7"/>
            <p:cNvSpPr/>
            <p:nvPr userDrawn="1"/>
          </p:nvSpPr>
          <p:spPr bwMode="auto">
            <a:xfrm>
              <a:off x="4578390" y="-187039"/>
              <a:ext cx="275534" cy="325777"/>
            </a:xfrm>
            <a:custGeom>
              <a:avLst/>
              <a:gdLst>
                <a:gd name="T0" fmla="*/ 0 w 183"/>
                <a:gd name="T1" fmla="*/ 30 h 215"/>
                <a:gd name="T2" fmla="*/ 8 w 183"/>
                <a:gd name="T3" fmla="*/ 55 h 215"/>
                <a:gd name="T4" fmla="*/ 41 w 183"/>
                <a:gd name="T5" fmla="*/ 107 h 215"/>
                <a:gd name="T6" fmla="*/ 57 w 183"/>
                <a:gd name="T7" fmla="*/ 129 h 215"/>
                <a:gd name="T8" fmla="*/ 64 w 183"/>
                <a:gd name="T9" fmla="*/ 141 h 215"/>
                <a:gd name="T10" fmla="*/ 58 w 183"/>
                <a:gd name="T11" fmla="*/ 155 h 215"/>
                <a:gd name="T12" fmla="*/ 69 w 183"/>
                <a:gd name="T13" fmla="*/ 185 h 215"/>
                <a:gd name="T14" fmla="*/ 65 w 183"/>
                <a:gd name="T15" fmla="*/ 215 h 215"/>
                <a:gd name="T16" fmla="*/ 65 w 183"/>
                <a:gd name="T17" fmla="*/ 215 h 215"/>
                <a:gd name="T18" fmla="*/ 84 w 183"/>
                <a:gd name="T19" fmla="*/ 174 h 215"/>
                <a:gd name="T20" fmla="*/ 124 w 183"/>
                <a:gd name="T21" fmla="*/ 172 h 215"/>
                <a:gd name="T22" fmla="*/ 153 w 183"/>
                <a:gd name="T23" fmla="*/ 183 h 215"/>
                <a:gd name="T24" fmla="*/ 183 w 183"/>
                <a:gd name="T25" fmla="*/ 182 h 215"/>
                <a:gd name="T26" fmla="*/ 120 w 183"/>
                <a:gd name="T27" fmla="*/ 155 h 215"/>
                <a:gd name="T28" fmla="*/ 103 w 183"/>
                <a:gd name="T29" fmla="*/ 150 h 215"/>
                <a:gd name="T30" fmla="*/ 92 w 183"/>
                <a:gd name="T31" fmla="*/ 137 h 215"/>
                <a:gd name="T32" fmla="*/ 62 w 183"/>
                <a:gd name="T33" fmla="*/ 121 h 215"/>
                <a:gd name="T34" fmla="*/ 46 w 183"/>
                <a:gd name="T35" fmla="*/ 91 h 215"/>
                <a:gd name="T36" fmla="*/ 28 w 183"/>
                <a:gd name="T37" fmla="*/ 62 h 215"/>
                <a:gd name="T38" fmla="*/ 10 w 183"/>
                <a:gd name="T39" fmla="*/ 0 h 215"/>
                <a:gd name="T40" fmla="*/ 12 w 183"/>
                <a:gd name="T41" fmla="*/ 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15">
                  <a:moveTo>
                    <a:pt x="0" y="30"/>
                  </a:moveTo>
                  <a:cubicBezTo>
                    <a:pt x="5" y="28"/>
                    <a:pt x="5" y="51"/>
                    <a:pt x="8" y="55"/>
                  </a:cubicBezTo>
                  <a:cubicBezTo>
                    <a:pt x="12" y="75"/>
                    <a:pt x="29" y="93"/>
                    <a:pt x="41" y="107"/>
                  </a:cubicBezTo>
                  <a:cubicBezTo>
                    <a:pt x="46" y="114"/>
                    <a:pt x="52" y="122"/>
                    <a:pt x="57" y="129"/>
                  </a:cubicBezTo>
                  <a:cubicBezTo>
                    <a:pt x="59" y="131"/>
                    <a:pt x="64" y="136"/>
                    <a:pt x="64" y="141"/>
                  </a:cubicBezTo>
                  <a:cubicBezTo>
                    <a:pt x="63" y="143"/>
                    <a:pt x="57" y="149"/>
                    <a:pt x="58" y="155"/>
                  </a:cubicBezTo>
                  <a:cubicBezTo>
                    <a:pt x="57" y="166"/>
                    <a:pt x="65" y="175"/>
                    <a:pt x="69" y="185"/>
                  </a:cubicBezTo>
                  <a:cubicBezTo>
                    <a:pt x="72" y="195"/>
                    <a:pt x="68" y="204"/>
                    <a:pt x="65" y="215"/>
                  </a:cubicBezTo>
                  <a:cubicBezTo>
                    <a:pt x="65" y="215"/>
                    <a:pt x="65" y="215"/>
                    <a:pt x="65" y="215"/>
                  </a:cubicBezTo>
                  <a:cubicBezTo>
                    <a:pt x="78" y="207"/>
                    <a:pt x="84" y="189"/>
                    <a:pt x="84" y="174"/>
                  </a:cubicBezTo>
                  <a:cubicBezTo>
                    <a:pt x="95" y="185"/>
                    <a:pt x="112" y="170"/>
                    <a:pt x="124" y="172"/>
                  </a:cubicBezTo>
                  <a:cubicBezTo>
                    <a:pt x="133" y="174"/>
                    <a:pt x="142" y="182"/>
                    <a:pt x="153" y="183"/>
                  </a:cubicBezTo>
                  <a:cubicBezTo>
                    <a:pt x="163" y="186"/>
                    <a:pt x="175" y="185"/>
                    <a:pt x="183" y="182"/>
                  </a:cubicBezTo>
                  <a:cubicBezTo>
                    <a:pt x="158" y="185"/>
                    <a:pt x="140" y="163"/>
                    <a:pt x="120" y="155"/>
                  </a:cubicBezTo>
                  <a:cubicBezTo>
                    <a:pt x="114" y="152"/>
                    <a:pt x="109" y="154"/>
                    <a:pt x="103" y="150"/>
                  </a:cubicBezTo>
                  <a:cubicBezTo>
                    <a:pt x="99" y="146"/>
                    <a:pt x="95" y="141"/>
                    <a:pt x="92" y="137"/>
                  </a:cubicBezTo>
                  <a:cubicBezTo>
                    <a:pt x="82" y="125"/>
                    <a:pt x="70" y="132"/>
                    <a:pt x="62" y="121"/>
                  </a:cubicBezTo>
                  <a:cubicBezTo>
                    <a:pt x="55" y="111"/>
                    <a:pt x="53" y="100"/>
                    <a:pt x="46" y="91"/>
                  </a:cubicBezTo>
                  <a:cubicBezTo>
                    <a:pt x="39" y="81"/>
                    <a:pt x="33" y="73"/>
                    <a:pt x="28" y="62"/>
                  </a:cubicBezTo>
                  <a:cubicBezTo>
                    <a:pt x="16" y="43"/>
                    <a:pt x="15" y="21"/>
                    <a:pt x="10" y="0"/>
                  </a:cubicBezTo>
                  <a:cubicBezTo>
                    <a:pt x="10" y="0"/>
                    <a:pt x="11" y="1"/>
                    <a:pt x="12" y="3"/>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8"/>
            <p:cNvSpPr/>
            <p:nvPr userDrawn="1"/>
          </p:nvSpPr>
          <p:spPr bwMode="auto">
            <a:xfrm>
              <a:off x="4649703" y="72286"/>
              <a:ext cx="254463" cy="218806"/>
            </a:xfrm>
            <a:custGeom>
              <a:avLst/>
              <a:gdLst>
                <a:gd name="T0" fmla="*/ 20 w 169"/>
                <a:gd name="T1" fmla="*/ 40 h 145"/>
                <a:gd name="T2" fmla="*/ 17 w 169"/>
                <a:gd name="T3" fmla="*/ 109 h 145"/>
                <a:gd name="T4" fmla="*/ 65 w 169"/>
                <a:gd name="T5" fmla="*/ 137 h 145"/>
                <a:gd name="T6" fmla="*/ 92 w 169"/>
                <a:gd name="T7" fmla="*/ 89 h 145"/>
                <a:gd name="T8" fmla="*/ 121 w 169"/>
                <a:gd name="T9" fmla="*/ 76 h 145"/>
                <a:gd name="T10" fmla="*/ 153 w 169"/>
                <a:gd name="T11" fmla="*/ 40 h 145"/>
                <a:gd name="T12" fmla="*/ 106 w 169"/>
                <a:gd name="T13" fmla="*/ 10 h 145"/>
                <a:gd name="T14" fmla="*/ 41 w 169"/>
                <a:gd name="T15" fmla="*/ 6 h 145"/>
                <a:gd name="T16" fmla="*/ 12 w 169"/>
                <a:gd name="T17" fmla="*/ 3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45">
                  <a:moveTo>
                    <a:pt x="20" y="40"/>
                  </a:moveTo>
                  <a:cubicBezTo>
                    <a:pt x="14" y="64"/>
                    <a:pt x="10" y="85"/>
                    <a:pt x="17" y="109"/>
                  </a:cubicBezTo>
                  <a:cubicBezTo>
                    <a:pt x="23" y="128"/>
                    <a:pt x="45" y="145"/>
                    <a:pt x="65" y="137"/>
                  </a:cubicBezTo>
                  <a:cubicBezTo>
                    <a:pt x="86" y="129"/>
                    <a:pt x="95" y="110"/>
                    <a:pt x="92" y="89"/>
                  </a:cubicBezTo>
                  <a:cubicBezTo>
                    <a:pt x="102" y="88"/>
                    <a:pt x="120" y="93"/>
                    <a:pt x="121" y="76"/>
                  </a:cubicBezTo>
                  <a:cubicBezTo>
                    <a:pt x="145" y="78"/>
                    <a:pt x="169" y="65"/>
                    <a:pt x="153" y="40"/>
                  </a:cubicBezTo>
                  <a:cubicBezTo>
                    <a:pt x="143" y="23"/>
                    <a:pt x="123" y="16"/>
                    <a:pt x="106" y="10"/>
                  </a:cubicBezTo>
                  <a:cubicBezTo>
                    <a:pt x="87" y="0"/>
                    <a:pt x="62" y="1"/>
                    <a:pt x="41" y="6"/>
                  </a:cubicBezTo>
                  <a:cubicBezTo>
                    <a:pt x="31" y="7"/>
                    <a:pt x="0" y="17"/>
                    <a:pt x="12" y="33"/>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9"/>
            <p:cNvSpPr/>
            <p:nvPr userDrawn="1"/>
          </p:nvSpPr>
          <p:spPr bwMode="auto">
            <a:xfrm>
              <a:off x="4685360" y="52837"/>
              <a:ext cx="181527" cy="106972"/>
            </a:xfrm>
            <a:custGeom>
              <a:avLst/>
              <a:gdLst>
                <a:gd name="T0" fmla="*/ 0 w 120"/>
                <a:gd name="T1" fmla="*/ 50 h 71"/>
                <a:gd name="T2" fmla="*/ 38 w 120"/>
                <a:gd name="T3" fmla="*/ 34 h 71"/>
                <a:gd name="T4" fmla="*/ 45 w 120"/>
                <a:gd name="T5" fmla="*/ 38 h 71"/>
                <a:gd name="T6" fmla="*/ 56 w 120"/>
                <a:gd name="T7" fmla="*/ 39 h 71"/>
                <a:gd name="T8" fmla="*/ 69 w 120"/>
                <a:gd name="T9" fmla="*/ 45 h 71"/>
                <a:gd name="T10" fmla="*/ 77 w 120"/>
                <a:gd name="T11" fmla="*/ 36 h 71"/>
                <a:gd name="T12" fmla="*/ 120 w 120"/>
                <a:gd name="T13" fmla="*/ 55 h 71"/>
                <a:gd name="T14" fmla="*/ 94 w 120"/>
                <a:gd name="T15" fmla="*/ 24 h 71"/>
                <a:gd name="T16" fmla="*/ 57 w 120"/>
                <a:gd name="T17" fmla="*/ 3 h 71"/>
                <a:gd name="T18" fmla="*/ 13 w 120"/>
                <a:gd name="T19" fmla="*/ 11 h 71"/>
                <a:gd name="T20" fmla="*/ 2 w 120"/>
                <a:gd name="T21" fmla="*/ 4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71">
                  <a:moveTo>
                    <a:pt x="0" y="50"/>
                  </a:moveTo>
                  <a:cubicBezTo>
                    <a:pt x="0" y="71"/>
                    <a:pt x="38" y="52"/>
                    <a:pt x="38" y="34"/>
                  </a:cubicBezTo>
                  <a:cubicBezTo>
                    <a:pt x="41" y="35"/>
                    <a:pt x="43" y="38"/>
                    <a:pt x="45" y="38"/>
                  </a:cubicBezTo>
                  <a:cubicBezTo>
                    <a:pt x="51" y="41"/>
                    <a:pt x="54" y="39"/>
                    <a:pt x="56" y="39"/>
                  </a:cubicBezTo>
                  <a:cubicBezTo>
                    <a:pt x="61" y="40"/>
                    <a:pt x="66" y="44"/>
                    <a:pt x="69" y="45"/>
                  </a:cubicBezTo>
                  <a:cubicBezTo>
                    <a:pt x="74" y="43"/>
                    <a:pt x="75" y="38"/>
                    <a:pt x="77" y="36"/>
                  </a:cubicBezTo>
                  <a:cubicBezTo>
                    <a:pt x="95" y="30"/>
                    <a:pt x="105" y="52"/>
                    <a:pt x="120" y="55"/>
                  </a:cubicBezTo>
                  <a:cubicBezTo>
                    <a:pt x="111" y="43"/>
                    <a:pt x="108" y="33"/>
                    <a:pt x="94" y="24"/>
                  </a:cubicBezTo>
                  <a:cubicBezTo>
                    <a:pt x="83" y="15"/>
                    <a:pt x="70" y="8"/>
                    <a:pt x="57" y="3"/>
                  </a:cubicBezTo>
                  <a:cubicBezTo>
                    <a:pt x="44" y="0"/>
                    <a:pt x="24" y="0"/>
                    <a:pt x="13" y="11"/>
                  </a:cubicBezTo>
                  <a:cubicBezTo>
                    <a:pt x="7" y="20"/>
                    <a:pt x="5" y="32"/>
                    <a:pt x="2" y="42"/>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0"/>
            <p:cNvSpPr/>
            <p:nvPr userDrawn="1"/>
          </p:nvSpPr>
          <p:spPr bwMode="auto">
            <a:xfrm>
              <a:off x="4155365" y="-63859"/>
              <a:ext cx="176666" cy="150733"/>
            </a:xfrm>
            <a:custGeom>
              <a:avLst/>
              <a:gdLst>
                <a:gd name="T0" fmla="*/ 118 w 118"/>
                <a:gd name="T1" fmla="*/ 44 h 100"/>
                <a:gd name="T2" fmla="*/ 115 w 118"/>
                <a:gd name="T3" fmla="*/ 65 h 100"/>
                <a:gd name="T4" fmla="*/ 75 w 118"/>
                <a:gd name="T5" fmla="*/ 79 h 100"/>
                <a:gd name="T6" fmla="*/ 26 w 118"/>
                <a:gd name="T7" fmla="*/ 87 h 100"/>
                <a:gd name="T8" fmla="*/ 1 w 118"/>
                <a:gd name="T9" fmla="*/ 44 h 100"/>
                <a:gd name="T10" fmla="*/ 86 w 118"/>
                <a:gd name="T11" fmla="*/ 8 h 100"/>
              </a:gdLst>
              <a:ahLst/>
              <a:cxnLst>
                <a:cxn ang="0">
                  <a:pos x="T0" y="T1"/>
                </a:cxn>
                <a:cxn ang="0">
                  <a:pos x="T2" y="T3"/>
                </a:cxn>
                <a:cxn ang="0">
                  <a:pos x="T4" y="T5"/>
                </a:cxn>
                <a:cxn ang="0">
                  <a:pos x="T6" y="T7"/>
                </a:cxn>
                <a:cxn ang="0">
                  <a:pos x="T8" y="T9"/>
                </a:cxn>
                <a:cxn ang="0">
                  <a:pos x="T10" y="T11"/>
                </a:cxn>
              </a:cxnLst>
              <a:rect l="0" t="0" r="r" b="b"/>
              <a:pathLst>
                <a:path w="118" h="100">
                  <a:moveTo>
                    <a:pt x="118" y="44"/>
                  </a:moveTo>
                  <a:cubicBezTo>
                    <a:pt x="112" y="46"/>
                    <a:pt x="115" y="60"/>
                    <a:pt x="115" y="65"/>
                  </a:cubicBezTo>
                  <a:cubicBezTo>
                    <a:pt x="114" y="93"/>
                    <a:pt x="92" y="100"/>
                    <a:pt x="75" y="79"/>
                  </a:cubicBezTo>
                  <a:cubicBezTo>
                    <a:pt x="60" y="85"/>
                    <a:pt x="42" y="94"/>
                    <a:pt x="26" y="87"/>
                  </a:cubicBezTo>
                  <a:cubicBezTo>
                    <a:pt x="11" y="81"/>
                    <a:pt x="0" y="60"/>
                    <a:pt x="1" y="44"/>
                  </a:cubicBezTo>
                  <a:cubicBezTo>
                    <a:pt x="7" y="11"/>
                    <a:pt x="60" y="0"/>
                    <a:pt x="86" y="8"/>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1"/>
            <p:cNvSpPr/>
            <p:nvPr userDrawn="1"/>
          </p:nvSpPr>
          <p:spPr bwMode="auto">
            <a:xfrm>
              <a:off x="4205609" y="-54135"/>
              <a:ext cx="139387" cy="87522"/>
            </a:xfrm>
            <a:custGeom>
              <a:avLst/>
              <a:gdLst>
                <a:gd name="T0" fmla="*/ 57 w 92"/>
                <a:gd name="T1" fmla="*/ 0 h 58"/>
                <a:gd name="T2" fmla="*/ 14 w 92"/>
                <a:gd name="T3" fmla="*/ 12 h 58"/>
                <a:gd name="T4" fmla="*/ 6 w 92"/>
                <a:gd name="T5" fmla="*/ 33 h 58"/>
                <a:gd name="T6" fmla="*/ 34 w 92"/>
                <a:gd name="T7" fmla="*/ 31 h 58"/>
                <a:gd name="T8" fmla="*/ 53 w 92"/>
                <a:gd name="T9" fmla="*/ 51 h 58"/>
                <a:gd name="T10" fmla="*/ 83 w 92"/>
                <a:gd name="T11" fmla="*/ 47 h 58"/>
                <a:gd name="T12" fmla="*/ 59 w 92"/>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92" h="58">
                  <a:moveTo>
                    <a:pt x="57" y="0"/>
                  </a:moveTo>
                  <a:cubicBezTo>
                    <a:pt x="43" y="0"/>
                    <a:pt x="26" y="5"/>
                    <a:pt x="14" y="12"/>
                  </a:cubicBezTo>
                  <a:cubicBezTo>
                    <a:pt x="7" y="17"/>
                    <a:pt x="0" y="24"/>
                    <a:pt x="6" y="33"/>
                  </a:cubicBezTo>
                  <a:cubicBezTo>
                    <a:pt x="15" y="45"/>
                    <a:pt x="24" y="28"/>
                    <a:pt x="34" y="31"/>
                  </a:cubicBezTo>
                  <a:cubicBezTo>
                    <a:pt x="41" y="32"/>
                    <a:pt x="45" y="46"/>
                    <a:pt x="53" y="51"/>
                  </a:cubicBezTo>
                  <a:cubicBezTo>
                    <a:pt x="61" y="57"/>
                    <a:pt x="78" y="58"/>
                    <a:pt x="83" y="47"/>
                  </a:cubicBezTo>
                  <a:cubicBezTo>
                    <a:pt x="92" y="33"/>
                    <a:pt x="76" y="3"/>
                    <a:pt x="59" y="5"/>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2"/>
            <p:cNvSpPr/>
            <p:nvPr userDrawn="1"/>
          </p:nvSpPr>
          <p:spPr bwMode="auto">
            <a:xfrm>
              <a:off x="4421173" y="-514437"/>
              <a:ext cx="82660" cy="129662"/>
            </a:xfrm>
            <a:custGeom>
              <a:avLst/>
              <a:gdLst>
                <a:gd name="T0" fmla="*/ 54 w 54"/>
                <a:gd name="T1" fmla="*/ 85 h 86"/>
                <a:gd name="T2" fmla="*/ 47 w 54"/>
                <a:gd name="T3" fmla="*/ 67 h 86"/>
                <a:gd name="T4" fmla="*/ 27 w 54"/>
                <a:gd name="T5" fmla="*/ 38 h 86"/>
                <a:gd name="T6" fmla="*/ 37 w 54"/>
                <a:gd name="T7" fmla="*/ 1 h 86"/>
                <a:gd name="T8" fmla="*/ 17 w 54"/>
                <a:gd name="T9" fmla="*/ 45 h 86"/>
                <a:gd name="T10" fmla="*/ 7 w 54"/>
                <a:gd name="T11" fmla="*/ 81 h 86"/>
              </a:gdLst>
              <a:ahLst/>
              <a:cxnLst>
                <a:cxn ang="0">
                  <a:pos x="T0" y="T1"/>
                </a:cxn>
                <a:cxn ang="0">
                  <a:pos x="T2" y="T3"/>
                </a:cxn>
                <a:cxn ang="0">
                  <a:pos x="T4" y="T5"/>
                </a:cxn>
                <a:cxn ang="0">
                  <a:pos x="T6" y="T7"/>
                </a:cxn>
                <a:cxn ang="0">
                  <a:pos x="T8" y="T9"/>
                </a:cxn>
                <a:cxn ang="0">
                  <a:pos x="T10" y="T11"/>
                </a:cxn>
              </a:cxnLst>
              <a:rect l="0" t="0" r="r" b="b"/>
              <a:pathLst>
                <a:path w="54" h="86">
                  <a:moveTo>
                    <a:pt x="54" y="85"/>
                  </a:moveTo>
                  <a:cubicBezTo>
                    <a:pt x="49" y="86"/>
                    <a:pt x="48" y="70"/>
                    <a:pt x="47" y="67"/>
                  </a:cubicBezTo>
                  <a:cubicBezTo>
                    <a:pt x="43" y="55"/>
                    <a:pt x="31" y="49"/>
                    <a:pt x="27" y="38"/>
                  </a:cubicBezTo>
                  <a:cubicBezTo>
                    <a:pt x="22" y="22"/>
                    <a:pt x="35" y="12"/>
                    <a:pt x="37" y="1"/>
                  </a:cubicBezTo>
                  <a:cubicBezTo>
                    <a:pt x="18" y="0"/>
                    <a:pt x="21" y="33"/>
                    <a:pt x="17" y="45"/>
                  </a:cubicBezTo>
                  <a:cubicBezTo>
                    <a:pt x="11" y="57"/>
                    <a:pt x="0" y="65"/>
                    <a:pt x="7" y="81"/>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3"/>
            <p:cNvSpPr/>
            <p:nvPr userDrawn="1"/>
          </p:nvSpPr>
          <p:spPr bwMode="auto">
            <a:xfrm>
              <a:off x="4179677" y="-538748"/>
              <a:ext cx="453819" cy="256083"/>
            </a:xfrm>
            <a:custGeom>
              <a:avLst/>
              <a:gdLst>
                <a:gd name="T0" fmla="*/ 292 w 300"/>
                <a:gd name="T1" fmla="*/ 30 h 169"/>
                <a:gd name="T2" fmla="*/ 262 w 300"/>
                <a:gd name="T3" fmla="*/ 22 h 169"/>
                <a:gd name="T4" fmla="*/ 196 w 300"/>
                <a:gd name="T5" fmla="*/ 24 h 169"/>
                <a:gd name="T6" fmla="*/ 150 w 300"/>
                <a:gd name="T7" fmla="*/ 44 h 169"/>
                <a:gd name="T8" fmla="*/ 151 w 300"/>
                <a:gd name="T9" fmla="*/ 109 h 169"/>
                <a:gd name="T10" fmla="*/ 148 w 300"/>
                <a:gd name="T11" fmla="*/ 42 h 169"/>
                <a:gd name="T12" fmla="*/ 99 w 300"/>
                <a:gd name="T13" fmla="*/ 94 h 169"/>
                <a:gd name="T14" fmla="*/ 95 w 300"/>
                <a:gd name="T15" fmla="*/ 132 h 169"/>
                <a:gd name="T16" fmla="*/ 79 w 300"/>
                <a:gd name="T17" fmla="*/ 169 h 169"/>
                <a:gd name="T18" fmla="*/ 76 w 300"/>
                <a:gd name="T19" fmla="*/ 140 h 169"/>
                <a:gd name="T20" fmla="*/ 54 w 300"/>
                <a:gd name="T21" fmla="*/ 145 h 169"/>
                <a:gd name="T22" fmla="*/ 39 w 300"/>
                <a:gd name="T23" fmla="*/ 135 h 169"/>
                <a:gd name="T24" fmla="*/ 0 w 300"/>
                <a:gd name="T25" fmla="*/ 128 h 169"/>
                <a:gd name="T26" fmla="*/ 26 w 300"/>
                <a:gd name="T27" fmla="*/ 126 h 169"/>
                <a:gd name="T28" fmla="*/ 44 w 300"/>
                <a:gd name="T29" fmla="*/ 117 h 169"/>
                <a:gd name="T30" fmla="*/ 76 w 300"/>
                <a:gd name="T31" fmla="*/ 75 h 169"/>
                <a:gd name="T32" fmla="*/ 116 w 300"/>
                <a:gd name="T33" fmla="*/ 55 h 169"/>
                <a:gd name="T34" fmla="*/ 153 w 300"/>
                <a:gd name="T35" fmla="*/ 30 h 169"/>
                <a:gd name="T36" fmla="*/ 92 w 300"/>
                <a:gd name="T37" fmla="*/ 7 h 169"/>
                <a:gd name="T38" fmla="*/ 141 w 300"/>
                <a:gd name="T39" fmla="*/ 17 h 169"/>
                <a:gd name="T40" fmla="*/ 198 w 300"/>
                <a:gd name="T41" fmla="*/ 14 h 169"/>
                <a:gd name="T42" fmla="*/ 253 w 300"/>
                <a:gd name="T43" fmla="*/ 12 h 169"/>
                <a:gd name="T44" fmla="*/ 284 w 300"/>
                <a:gd name="T45" fmla="*/ 15 h 169"/>
                <a:gd name="T46" fmla="*/ 300 w 300"/>
                <a:gd name="T47" fmla="*/ 1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0" h="169">
                  <a:moveTo>
                    <a:pt x="292" y="30"/>
                  </a:moveTo>
                  <a:cubicBezTo>
                    <a:pt x="286" y="24"/>
                    <a:pt x="270" y="22"/>
                    <a:pt x="262" y="22"/>
                  </a:cubicBezTo>
                  <a:cubicBezTo>
                    <a:pt x="241" y="19"/>
                    <a:pt x="217" y="21"/>
                    <a:pt x="196" y="24"/>
                  </a:cubicBezTo>
                  <a:cubicBezTo>
                    <a:pt x="180" y="25"/>
                    <a:pt x="155" y="28"/>
                    <a:pt x="150" y="44"/>
                  </a:cubicBezTo>
                  <a:cubicBezTo>
                    <a:pt x="146" y="64"/>
                    <a:pt x="153" y="88"/>
                    <a:pt x="151" y="109"/>
                  </a:cubicBezTo>
                  <a:cubicBezTo>
                    <a:pt x="136" y="94"/>
                    <a:pt x="143" y="58"/>
                    <a:pt x="148" y="42"/>
                  </a:cubicBezTo>
                  <a:cubicBezTo>
                    <a:pt x="129" y="55"/>
                    <a:pt x="108" y="73"/>
                    <a:pt x="99" y="94"/>
                  </a:cubicBezTo>
                  <a:cubicBezTo>
                    <a:pt x="93" y="107"/>
                    <a:pt x="98" y="120"/>
                    <a:pt x="95" y="132"/>
                  </a:cubicBezTo>
                  <a:cubicBezTo>
                    <a:pt x="92" y="145"/>
                    <a:pt x="82" y="154"/>
                    <a:pt x="79" y="169"/>
                  </a:cubicBezTo>
                  <a:cubicBezTo>
                    <a:pt x="77" y="160"/>
                    <a:pt x="74" y="150"/>
                    <a:pt x="76" y="140"/>
                  </a:cubicBezTo>
                  <a:cubicBezTo>
                    <a:pt x="69" y="143"/>
                    <a:pt x="61" y="146"/>
                    <a:pt x="54" y="145"/>
                  </a:cubicBezTo>
                  <a:cubicBezTo>
                    <a:pt x="45" y="144"/>
                    <a:pt x="44" y="137"/>
                    <a:pt x="39" y="135"/>
                  </a:cubicBezTo>
                  <a:cubicBezTo>
                    <a:pt x="27" y="131"/>
                    <a:pt x="10" y="142"/>
                    <a:pt x="0" y="128"/>
                  </a:cubicBezTo>
                  <a:cubicBezTo>
                    <a:pt x="8" y="124"/>
                    <a:pt x="17" y="128"/>
                    <a:pt x="26" y="126"/>
                  </a:cubicBezTo>
                  <a:cubicBezTo>
                    <a:pt x="32" y="123"/>
                    <a:pt x="39" y="121"/>
                    <a:pt x="44" y="117"/>
                  </a:cubicBezTo>
                  <a:cubicBezTo>
                    <a:pt x="62" y="106"/>
                    <a:pt x="65" y="87"/>
                    <a:pt x="76" y="75"/>
                  </a:cubicBezTo>
                  <a:cubicBezTo>
                    <a:pt x="87" y="63"/>
                    <a:pt x="104" y="63"/>
                    <a:pt x="116" y="55"/>
                  </a:cubicBezTo>
                  <a:cubicBezTo>
                    <a:pt x="126" y="48"/>
                    <a:pt x="143" y="39"/>
                    <a:pt x="153" y="30"/>
                  </a:cubicBezTo>
                  <a:cubicBezTo>
                    <a:pt x="134" y="19"/>
                    <a:pt x="111" y="21"/>
                    <a:pt x="92" y="7"/>
                  </a:cubicBezTo>
                  <a:cubicBezTo>
                    <a:pt x="96" y="0"/>
                    <a:pt x="133" y="17"/>
                    <a:pt x="141" y="17"/>
                  </a:cubicBezTo>
                  <a:cubicBezTo>
                    <a:pt x="162" y="19"/>
                    <a:pt x="179" y="20"/>
                    <a:pt x="198" y="14"/>
                  </a:cubicBezTo>
                  <a:cubicBezTo>
                    <a:pt x="215" y="10"/>
                    <a:pt x="235" y="11"/>
                    <a:pt x="253" y="12"/>
                  </a:cubicBezTo>
                  <a:cubicBezTo>
                    <a:pt x="263" y="13"/>
                    <a:pt x="274" y="13"/>
                    <a:pt x="284" y="15"/>
                  </a:cubicBezTo>
                  <a:cubicBezTo>
                    <a:pt x="290" y="15"/>
                    <a:pt x="297" y="18"/>
                    <a:pt x="300" y="18"/>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5"/>
            <p:cNvSpPr/>
            <p:nvPr userDrawn="1"/>
          </p:nvSpPr>
          <p:spPr bwMode="auto">
            <a:xfrm>
              <a:off x="4054877" y="-752691"/>
              <a:ext cx="314432" cy="364676"/>
            </a:xfrm>
            <a:custGeom>
              <a:avLst/>
              <a:gdLst>
                <a:gd name="T0" fmla="*/ 153 w 208"/>
                <a:gd name="T1" fmla="*/ 159 h 241"/>
                <a:gd name="T2" fmla="*/ 149 w 208"/>
                <a:gd name="T3" fmla="*/ 208 h 241"/>
                <a:gd name="T4" fmla="*/ 119 w 208"/>
                <a:gd name="T5" fmla="*/ 239 h 241"/>
                <a:gd name="T6" fmla="*/ 94 w 208"/>
                <a:gd name="T7" fmla="*/ 204 h 241"/>
                <a:gd name="T8" fmla="*/ 54 w 208"/>
                <a:gd name="T9" fmla="*/ 222 h 241"/>
                <a:gd name="T10" fmla="*/ 22 w 208"/>
                <a:gd name="T11" fmla="*/ 188 h 241"/>
                <a:gd name="T12" fmla="*/ 20 w 208"/>
                <a:gd name="T13" fmla="*/ 180 h 241"/>
                <a:gd name="T14" fmla="*/ 16 w 208"/>
                <a:gd name="T15" fmla="*/ 168 h 241"/>
                <a:gd name="T16" fmla="*/ 28 w 208"/>
                <a:gd name="T17" fmla="*/ 145 h 241"/>
                <a:gd name="T18" fmla="*/ 68 w 208"/>
                <a:gd name="T19" fmla="*/ 128 h 241"/>
                <a:gd name="T20" fmla="*/ 14 w 208"/>
                <a:gd name="T21" fmla="*/ 111 h 241"/>
                <a:gd name="T22" fmla="*/ 22 w 208"/>
                <a:gd name="T23" fmla="*/ 64 h 241"/>
                <a:gd name="T24" fmla="*/ 92 w 208"/>
                <a:gd name="T25" fmla="*/ 63 h 241"/>
                <a:gd name="T26" fmla="*/ 92 w 208"/>
                <a:gd name="T27" fmla="*/ 19 h 241"/>
                <a:gd name="T28" fmla="*/ 127 w 208"/>
                <a:gd name="T29" fmla="*/ 4 h 241"/>
                <a:gd name="T30" fmla="*/ 136 w 208"/>
                <a:gd name="T31" fmla="*/ 10 h 241"/>
                <a:gd name="T32" fmla="*/ 145 w 208"/>
                <a:gd name="T33" fmla="*/ 14 h 241"/>
                <a:gd name="T34" fmla="*/ 163 w 208"/>
                <a:gd name="T35" fmla="*/ 28 h 241"/>
                <a:gd name="T36" fmla="*/ 150 w 208"/>
                <a:gd name="T37" fmla="*/ 77 h 241"/>
                <a:gd name="T38" fmla="*/ 199 w 208"/>
                <a:gd name="T39" fmla="*/ 86 h 241"/>
                <a:gd name="T40" fmla="*/ 194 w 208"/>
                <a:gd name="T41" fmla="*/ 125 h 241"/>
                <a:gd name="T42" fmla="*/ 149 w 208"/>
                <a:gd name="T43" fmla="*/ 156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8" h="241">
                  <a:moveTo>
                    <a:pt x="153" y="159"/>
                  </a:moveTo>
                  <a:cubicBezTo>
                    <a:pt x="159" y="159"/>
                    <a:pt x="150" y="201"/>
                    <a:pt x="149" y="208"/>
                  </a:cubicBezTo>
                  <a:cubicBezTo>
                    <a:pt x="145" y="221"/>
                    <a:pt x="135" y="241"/>
                    <a:pt x="119" y="239"/>
                  </a:cubicBezTo>
                  <a:cubicBezTo>
                    <a:pt x="104" y="238"/>
                    <a:pt x="94" y="216"/>
                    <a:pt x="94" y="204"/>
                  </a:cubicBezTo>
                  <a:cubicBezTo>
                    <a:pt x="78" y="208"/>
                    <a:pt x="72" y="223"/>
                    <a:pt x="54" y="222"/>
                  </a:cubicBezTo>
                  <a:cubicBezTo>
                    <a:pt x="36" y="220"/>
                    <a:pt x="27" y="204"/>
                    <a:pt x="22" y="188"/>
                  </a:cubicBezTo>
                  <a:cubicBezTo>
                    <a:pt x="21" y="185"/>
                    <a:pt x="22" y="182"/>
                    <a:pt x="20" y="180"/>
                  </a:cubicBezTo>
                  <a:cubicBezTo>
                    <a:pt x="17" y="176"/>
                    <a:pt x="15" y="175"/>
                    <a:pt x="16" y="168"/>
                  </a:cubicBezTo>
                  <a:cubicBezTo>
                    <a:pt x="16" y="160"/>
                    <a:pt x="22" y="151"/>
                    <a:pt x="28" y="145"/>
                  </a:cubicBezTo>
                  <a:cubicBezTo>
                    <a:pt x="41" y="133"/>
                    <a:pt x="53" y="130"/>
                    <a:pt x="68" y="128"/>
                  </a:cubicBezTo>
                  <a:cubicBezTo>
                    <a:pt x="54" y="137"/>
                    <a:pt x="24" y="122"/>
                    <a:pt x="14" y="111"/>
                  </a:cubicBezTo>
                  <a:cubicBezTo>
                    <a:pt x="0" y="94"/>
                    <a:pt x="4" y="74"/>
                    <a:pt x="22" y="64"/>
                  </a:cubicBezTo>
                  <a:cubicBezTo>
                    <a:pt x="14" y="36"/>
                    <a:pt x="82" y="57"/>
                    <a:pt x="92" y="63"/>
                  </a:cubicBezTo>
                  <a:cubicBezTo>
                    <a:pt x="84" y="46"/>
                    <a:pt x="77" y="36"/>
                    <a:pt x="92" y="19"/>
                  </a:cubicBezTo>
                  <a:cubicBezTo>
                    <a:pt x="101" y="11"/>
                    <a:pt x="113" y="0"/>
                    <a:pt x="127" y="4"/>
                  </a:cubicBezTo>
                  <a:cubicBezTo>
                    <a:pt x="130" y="6"/>
                    <a:pt x="132" y="9"/>
                    <a:pt x="136" y="10"/>
                  </a:cubicBezTo>
                  <a:cubicBezTo>
                    <a:pt x="139" y="12"/>
                    <a:pt x="141" y="13"/>
                    <a:pt x="145" y="14"/>
                  </a:cubicBezTo>
                  <a:cubicBezTo>
                    <a:pt x="154" y="16"/>
                    <a:pt x="160" y="18"/>
                    <a:pt x="163" y="28"/>
                  </a:cubicBezTo>
                  <a:cubicBezTo>
                    <a:pt x="168" y="44"/>
                    <a:pt x="161" y="65"/>
                    <a:pt x="150" y="77"/>
                  </a:cubicBezTo>
                  <a:cubicBezTo>
                    <a:pt x="168" y="73"/>
                    <a:pt x="187" y="70"/>
                    <a:pt x="199" y="86"/>
                  </a:cubicBezTo>
                  <a:cubicBezTo>
                    <a:pt x="208" y="98"/>
                    <a:pt x="204" y="116"/>
                    <a:pt x="194" y="125"/>
                  </a:cubicBezTo>
                  <a:cubicBezTo>
                    <a:pt x="204" y="143"/>
                    <a:pt x="149" y="156"/>
                    <a:pt x="149" y="156"/>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6"/>
            <p:cNvSpPr/>
            <p:nvPr userDrawn="1"/>
          </p:nvSpPr>
          <p:spPr bwMode="auto">
            <a:xfrm>
              <a:off x="4082430" y="-710551"/>
              <a:ext cx="249601" cy="301465"/>
            </a:xfrm>
            <a:custGeom>
              <a:avLst/>
              <a:gdLst>
                <a:gd name="T0" fmla="*/ 116 w 166"/>
                <a:gd name="T1" fmla="*/ 124 h 200"/>
                <a:gd name="T2" fmla="*/ 94 w 166"/>
                <a:gd name="T3" fmla="*/ 160 h 200"/>
                <a:gd name="T4" fmla="*/ 34 w 166"/>
                <a:gd name="T5" fmla="*/ 187 h 200"/>
                <a:gd name="T6" fmla="*/ 55 w 166"/>
                <a:gd name="T7" fmla="*/ 168 h 200"/>
                <a:gd name="T8" fmla="*/ 51 w 166"/>
                <a:gd name="T9" fmla="*/ 156 h 200"/>
                <a:gd name="T10" fmla="*/ 54 w 166"/>
                <a:gd name="T11" fmla="*/ 129 h 200"/>
                <a:gd name="T12" fmla="*/ 79 w 166"/>
                <a:gd name="T13" fmla="*/ 119 h 200"/>
                <a:gd name="T14" fmla="*/ 70 w 166"/>
                <a:gd name="T15" fmla="*/ 92 h 200"/>
                <a:gd name="T16" fmla="*/ 67 w 166"/>
                <a:gd name="T17" fmla="*/ 80 h 200"/>
                <a:gd name="T18" fmla="*/ 12 w 166"/>
                <a:gd name="T19" fmla="*/ 53 h 200"/>
                <a:gd name="T20" fmla="*/ 8 w 166"/>
                <a:gd name="T21" fmla="*/ 26 h 200"/>
                <a:gd name="T22" fmla="*/ 29 w 166"/>
                <a:gd name="T23" fmla="*/ 38 h 200"/>
                <a:gd name="T24" fmla="*/ 36 w 166"/>
                <a:gd name="T25" fmla="*/ 31 h 200"/>
                <a:gd name="T26" fmla="*/ 41 w 166"/>
                <a:gd name="T27" fmla="*/ 32 h 200"/>
                <a:gd name="T28" fmla="*/ 45 w 166"/>
                <a:gd name="T29" fmla="*/ 26 h 200"/>
                <a:gd name="T30" fmla="*/ 70 w 166"/>
                <a:gd name="T31" fmla="*/ 35 h 200"/>
                <a:gd name="T32" fmla="*/ 102 w 166"/>
                <a:gd name="T33" fmla="*/ 65 h 200"/>
                <a:gd name="T34" fmla="*/ 89 w 166"/>
                <a:gd name="T35" fmla="*/ 32 h 200"/>
                <a:gd name="T36" fmla="*/ 94 w 166"/>
                <a:gd name="T37" fmla="*/ 12 h 200"/>
                <a:gd name="T38" fmla="*/ 102 w 166"/>
                <a:gd name="T39" fmla="*/ 19 h 200"/>
                <a:gd name="T40" fmla="*/ 108 w 166"/>
                <a:gd name="T41" fmla="*/ 4 h 200"/>
                <a:gd name="T42" fmla="*/ 125 w 166"/>
                <a:gd name="T43" fmla="*/ 0 h 200"/>
                <a:gd name="T44" fmla="*/ 146 w 166"/>
                <a:gd name="T45" fmla="*/ 22 h 200"/>
                <a:gd name="T46" fmla="*/ 131 w 166"/>
                <a:gd name="T47" fmla="*/ 56 h 200"/>
                <a:gd name="T48" fmla="*/ 109 w 166"/>
                <a:gd name="T49" fmla="*/ 77 h 200"/>
                <a:gd name="T50" fmla="*/ 155 w 166"/>
                <a:gd name="T51" fmla="*/ 75 h 200"/>
                <a:gd name="T52" fmla="*/ 143 w 166"/>
                <a:gd name="T53" fmla="*/ 90 h 200"/>
                <a:gd name="T54" fmla="*/ 144 w 166"/>
                <a:gd name="T55" fmla="*/ 118 h 200"/>
                <a:gd name="T56" fmla="*/ 114 w 166"/>
                <a:gd name="T57" fmla="*/ 12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6" h="200">
                  <a:moveTo>
                    <a:pt x="116" y="124"/>
                  </a:moveTo>
                  <a:cubicBezTo>
                    <a:pt x="118" y="133"/>
                    <a:pt x="100" y="154"/>
                    <a:pt x="94" y="160"/>
                  </a:cubicBezTo>
                  <a:cubicBezTo>
                    <a:pt x="84" y="170"/>
                    <a:pt x="45" y="200"/>
                    <a:pt x="34" y="187"/>
                  </a:cubicBezTo>
                  <a:cubicBezTo>
                    <a:pt x="37" y="180"/>
                    <a:pt x="50" y="171"/>
                    <a:pt x="55" y="168"/>
                  </a:cubicBezTo>
                  <a:cubicBezTo>
                    <a:pt x="44" y="167"/>
                    <a:pt x="40" y="162"/>
                    <a:pt x="51" y="156"/>
                  </a:cubicBezTo>
                  <a:cubicBezTo>
                    <a:pt x="43" y="143"/>
                    <a:pt x="41" y="140"/>
                    <a:pt x="54" y="129"/>
                  </a:cubicBezTo>
                  <a:cubicBezTo>
                    <a:pt x="62" y="123"/>
                    <a:pt x="69" y="118"/>
                    <a:pt x="79" y="119"/>
                  </a:cubicBezTo>
                  <a:cubicBezTo>
                    <a:pt x="60" y="122"/>
                    <a:pt x="55" y="103"/>
                    <a:pt x="70" y="92"/>
                  </a:cubicBezTo>
                  <a:cubicBezTo>
                    <a:pt x="64" y="90"/>
                    <a:pt x="62" y="85"/>
                    <a:pt x="67" y="80"/>
                  </a:cubicBezTo>
                  <a:cubicBezTo>
                    <a:pt x="47" y="90"/>
                    <a:pt x="21" y="69"/>
                    <a:pt x="12" y="53"/>
                  </a:cubicBezTo>
                  <a:cubicBezTo>
                    <a:pt x="9" y="48"/>
                    <a:pt x="0" y="30"/>
                    <a:pt x="8" y="26"/>
                  </a:cubicBezTo>
                  <a:cubicBezTo>
                    <a:pt x="12" y="23"/>
                    <a:pt x="24" y="35"/>
                    <a:pt x="29" y="38"/>
                  </a:cubicBezTo>
                  <a:cubicBezTo>
                    <a:pt x="26" y="29"/>
                    <a:pt x="31" y="33"/>
                    <a:pt x="36" y="31"/>
                  </a:cubicBezTo>
                  <a:cubicBezTo>
                    <a:pt x="41" y="32"/>
                    <a:pt x="41" y="32"/>
                    <a:pt x="41" y="32"/>
                  </a:cubicBezTo>
                  <a:cubicBezTo>
                    <a:pt x="42" y="31"/>
                    <a:pt x="43" y="26"/>
                    <a:pt x="45" y="26"/>
                  </a:cubicBezTo>
                  <a:cubicBezTo>
                    <a:pt x="56" y="25"/>
                    <a:pt x="62" y="29"/>
                    <a:pt x="70" y="35"/>
                  </a:cubicBezTo>
                  <a:cubicBezTo>
                    <a:pt x="85" y="44"/>
                    <a:pt x="93" y="52"/>
                    <a:pt x="102" y="65"/>
                  </a:cubicBezTo>
                  <a:cubicBezTo>
                    <a:pt x="95" y="55"/>
                    <a:pt x="90" y="46"/>
                    <a:pt x="89" y="32"/>
                  </a:cubicBezTo>
                  <a:cubicBezTo>
                    <a:pt x="89" y="26"/>
                    <a:pt x="87" y="17"/>
                    <a:pt x="94" y="12"/>
                  </a:cubicBezTo>
                  <a:cubicBezTo>
                    <a:pt x="99" y="8"/>
                    <a:pt x="104" y="9"/>
                    <a:pt x="102" y="19"/>
                  </a:cubicBezTo>
                  <a:cubicBezTo>
                    <a:pt x="105" y="14"/>
                    <a:pt x="104" y="7"/>
                    <a:pt x="108" y="4"/>
                  </a:cubicBezTo>
                  <a:cubicBezTo>
                    <a:pt x="110" y="3"/>
                    <a:pt x="121" y="1"/>
                    <a:pt x="125" y="0"/>
                  </a:cubicBezTo>
                  <a:cubicBezTo>
                    <a:pt x="135" y="1"/>
                    <a:pt x="146" y="10"/>
                    <a:pt x="146" y="22"/>
                  </a:cubicBezTo>
                  <a:cubicBezTo>
                    <a:pt x="147" y="34"/>
                    <a:pt x="140" y="48"/>
                    <a:pt x="131" y="56"/>
                  </a:cubicBezTo>
                  <a:cubicBezTo>
                    <a:pt x="125" y="62"/>
                    <a:pt x="112" y="68"/>
                    <a:pt x="109" y="77"/>
                  </a:cubicBezTo>
                  <a:cubicBezTo>
                    <a:pt x="120" y="73"/>
                    <a:pt x="144" y="66"/>
                    <a:pt x="155" y="75"/>
                  </a:cubicBezTo>
                  <a:cubicBezTo>
                    <a:pt x="152" y="79"/>
                    <a:pt x="146" y="85"/>
                    <a:pt x="143" y="90"/>
                  </a:cubicBezTo>
                  <a:cubicBezTo>
                    <a:pt x="166" y="79"/>
                    <a:pt x="153" y="109"/>
                    <a:pt x="144" y="118"/>
                  </a:cubicBezTo>
                  <a:cubicBezTo>
                    <a:pt x="138" y="123"/>
                    <a:pt x="120" y="133"/>
                    <a:pt x="114" y="125"/>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77"/>
            <p:cNvSpPr/>
            <p:nvPr userDrawn="1"/>
          </p:nvSpPr>
          <p:spPr bwMode="auto">
            <a:xfrm>
              <a:off x="4166711" y="-613304"/>
              <a:ext cx="94006" cy="95626"/>
            </a:xfrm>
            <a:custGeom>
              <a:avLst/>
              <a:gdLst>
                <a:gd name="T0" fmla="*/ 26 w 62"/>
                <a:gd name="T1" fmla="*/ 55 h 64"/>
                <a:gd name="T2" fmla="*/ 44 w 62"/>
                <a:gd name="T3" fmla="*/ 61 h 64"/>
                <a:gd name="T4" fmla="*/ 56 w 62"/>
                <a:gd name="T5" fmla="*/ 52 h 64"/>
                <a:gd name="T6" fmla="*/ 60 w 62"/>
                <a:gd name="T7" fmla="*/ 37 h 64"/>
                <a:gd name="T8" fmla="*/ 50 w 62"/>
                <a:gd name="T9" fmla="*/ 12 h 64"/>
                <a:gd name="T10" fmla="*/ 17 w 62"/>
                <a:gd name="T11" fmla="*/ 9 h 64"/>
                <a:gd name="T12" fmla="*/ 34 w 62"/>
                <a:gd name="T13" fmla="*/ 59 h 64"/>
              </a:gdLst>
              <a:ahLst/>
              <a:cxnLst>
                <a:cxn ang="0">
                  <a:pos x="T0" y="T1"/>
                </a:cxn>
                <a:cxn ang="0">
                  <a:pos x="T2" y="T3"/>
                </a:cxn>
                <a:cxn ang="0">
                  <a:pos x="T4" y="T5"/>
                </a:cxn>
                <a:cxn ang="0">
                  <a:pos x="T6" y="T7"/>
                </a:cxn>
                <a:cxn ang="0">
                  <a:pos x="T8" y="T9"/>
                </a:cxn>
                <a:cxn ang="0">
                  <a:pos x="T10" y="T11"/>
                </a:cxn>
                <a:cxn ang="0">
                  <a:pos x="T12" y="T13"/>
                </a:cxn>
              </a:cxnLst>
              <a:rect l="0" t="0" r="r" b="b"/>
              <a:pathLst>
                <a:path w="62" h="64">
                  <a:moveTo>
                    <a:pt x="26" y="55"/>
                  </a:moveTo>
                  <a:cubicBezTo>
                    <a:pt x="32" y="59"/>
                    <a:pt x="37" y="64"/>
                    <a:pt x="44" y="61"/>
                  </a:cubicBezTo>
                  <a:cubicBezTo>
                    <a:pt x="47" y="60"/>
                    <a:pt x="53" y="54"/>
                    <a:pt x="56" y="52"/>
                  </a:cubicBezTo>
                  <a:cubicBezTo>
                    <a:pt x="60" y="47"/>
                    <a:pt x="58" y="44"/>
                    <a:pt x="60" y="37"/>
                  </a:cubicBezTo>
                  <a:cubicBezTo>
                    <a:pt x="61" y="25"/>
                    <a:pt x="62" y="20"/>
                    <a:pt x="50" y="12"/>
                  </a:cubicBezTo>
                  <a:cubicBezTo>
                    <a:pt x="39" y="6"/>
                    <a:pt x="27" y="0"/>
                    <a:pt x="17" y="9"/>
                  </a:cubicBezTo>
                  <a:cubicBezTo>
                    <a:pt x="0" y="24"/>
                    <a:pt x="12" y="58"/>
                    <a:pt x="34" y="59"/>
                  </a:cubicBezTo>
                </a:path>
              </a:pathLst>
            </a:custGeom>
            <a:solidFill>
              <a:srgbClr val="C377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8"/>
            <p:cNvSpPr/>
            <p:nvPr userDrawn="1"/>
          </p:nvSpPr>
          <p:spPr bwMode="auto">
            <a:xfrm>
              <a:off x="4192643" y="-610062"/>
              <a:ext cx="47003" cy="81039"/>
            </a:xfrm>
            <a:custGeom>
              <a:avLst/>
              <a:gdLst>
                <a:gd name="T0" fmla="*/ 0 w 31"/>
                <a:gd name="T1" fmla="*/ 51 h 54"/>
                <a:gd name="T2" fmla="*/ 18 w 31"/>
                <a:gd name="T3" fmla="*/ 50 h 54"/>
                <a:gd name="T4" fmla="*/ 15 w 31"/>
                <a:gd name="T5" fmla="*/ 32 h 54"/>
                <a:gd name="T6" fmla="*/ 5 w 31"/>
                <a:gd name="T7" fmla="*/ 18 h 54"/>
                <a:gd name="T8" fmla="*/ 2 w 31"/>
                <a:gd name="T9" fmla="*/ 43 h 54"/>
              </a:gdLst>
              <a:ahLst/>
              <a:cxnLst>
                <a:cxn ang="0">
                  <a:pos x="T0" y="T1"/>
                </a:cxn>
                <a:cxn ang="0">
                  <a:pos x="T2" y="T3"/>
                </a:cxn>
                <a:cxn ang="0">
                  <a:pos x="T4" y="T5"/>
                </a:cxn>
                <a:cxn ang="0">
                  <a:pos x="T6" y="T7"/>
                </a:cxn>
                <a:cxn ang="0">
                  <a:pos x="T8" y="T9"/>
                </a:cxn>
              </a:cxnLst>
              <a:rect l="0" t="0" r="r" b="b"/>
              <a:pathLst>
                <a:path w="31" h="54">
                  <a:moveTo>
                    <a:pt x="0" y="51"/>
                  </a:moveTo>
                  <a:cubicBezTo>
                    <a:pt x="4" y="54"/>
                    <a:pt x="14" y="53"/>
                    <a:pt x="18" y="50"/>
                  </a:cubicBezTo>
                  <a:cubicBezTo>
                    <a:pt x="25" y="45"/>
                    <a:pt x="27" y="27"/>
                    <a:pt x="15" y="32"/>
                  </a:cubicBezTo>
                  <a:cubicBezTo>
                    <a:pt x="31" y="39"/>
                    <a:pt x="24" y="0"/>
                    <a:pt x="5" y="18"/>
                  </a:cubicBezTo>
                  <a:cubicBezTo>
                    <a:pt x="0" y="22"/>
                    <a:pt x="1" y="35"/>
                    <a:pt x="2" y="43"/>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9"/>
            <p:cNvSpPr/>
            <p:nvPr userDrawn="1"/>
          </p:nvSpPr>
          <p:spPr bwMode="auto">
            <a:xfrm>
              <a:off x="4103501" y="-378291"/>
              <a:ext cx="233394" cy="212323"/>
            </a:xfrm>
            <a:custGeom>
              <a:avLst/>
              <a:gdLst>
                <a:gd name="T0" fmla="*/ 132 w 155"/>
                <a:gd name="T1" fmla="*/ 51 h 141"/>
                <a:gd name="T2" fmla="*/ 135 w 155"/>
                <a:gd name="T3" fmla="*/ 118 h 141"/>
                <a:gd name="T4" fmla="*/ 84 w 155"/>
                <a:gd name="T5" fmla="*/ 125 h 141"/>
                <a:gd name="T6" fmla="*/ 75 w 155"/>
                <a:gd name="T7" fmla="*/ 115 h 141"/>
                <a:gd name="T8" fmla="*/ 62 w 155"/>
                <a:gd name="T9" fmla="*/ 116 h 141"/>
                <a:gd name="T10" fmla="*/ 35 w 155"/>
                <a:gd name="T11" fmla="*/ 110 h 141"/>
                <a:gd name="T12" fmla="*/ 27 w 155"/>
                <a:gd name="T13" fmla="*/ 99 h 141"/>
                <a:gd name="T14" fmla="*/ 28 w 155"/>
                <a:gd name="T15" fmla="*/ 86 h 141"/>
                <a:gd name="T16" fmla="*/ 8 w 155"/>
                <a:gd name="T17" fmla="*/ 67 h 141"/>
                <a:gd name="T18" fmla="*/ 33 w 155"/>
                <a:gd name="T19" fmla="*/ 8 h 141"/>
                <a:gd name="T20" fmla="*/ 83 w 155"/>
                <a:gd name="T21" fmla="*/ 0 h 141"/>
                <a:gd name="T22" fmla="*/ 124 w 155"/>
                <a:gd name="T23" fmla="*/ 30 h 141"/>
                <a:gd name="T24" fmla="*/ 127 w 155"/>
                <a:gd name="T25"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41">
                  <a:moveTo>
                    <a:pt x="132" y="51"/>
                  </a:moveTo>
                  <a:cubicBezTo>
                    <a:pt x="146" y="70"/>
                    <a:pt x="155" y="99"/>
                    <a:pt x="135" y="118"/>
                  </a:cubicBezTo>
                  <a:cubicBezTo>
                    <a:pt x="119" y="131"/>
                    <a:pt x="100" y="141"/>
                    <a:pt x="84" y="125"/>
                  </a:cubicBezTo>
                  <a:cubicBezTo>
                    <a:pt x="81" y="124"/>
                    <a:pt x="77" y="116"/>
                    <a:pt x="75" y="115"/>
                  </a:cubicBezTo>
                  <a:cubicBezTo>
                    <a:pt x="68" y="112"/>
                    <a:pt x="70" y="115"/>
                    <a:pt x="62" y="116"/>
                  </a:cubicBezTo>
                  <a:cubicBezTo>
                    <a:pt x="54" y="118"/>
                    <a:pt x="44" y="117"/>
                    <a:pt x="35" y="110"/>
                  </a:cubicBezTo>
                  <a:cubicBezTo>
                    <a:pt x="33" y="108"/>
                    <a:pt x="28" y="103"/>
                    <a:pt x="27" y="99"/>
                  </a:cubicBezTo>
                  <a:cubicBezTo>
                    <a:pt x="26" y="94"/>
                    <a:pt x="29" y="92"/>
                    <a:pt x="28" y="86"/>
                  </a:cubicBezTo>
                  <a:cubicBezTo>
                    <a:pt x="26" y="77"/>
                    <a:pt x="14" y="78"/>
                    <a:pt x="8" y="67"/>
                  </a:cubicBezTo>
                  <a:cubicBezTo>
                    <a:pt x="0" y="46"/>
                    <a:pt x="13" y="18"/>
                    <a:pt x="33" y="8"/>
                  </a:cubicBezTo>
                  <a:cubicBezTo>
                    <a:pt x="47" y="2"/>
                    <a:pt x="68" y="2"/>
                    <a:pt x="83" y="0"/>
                  </a:cubicBezTo>
                  <a:cubicBezTo>
                    <a:pt x="98" y="0"/>
                    <a:pt x="116" y="17"/>
                    <a:pt x="124" y="30"/>
                  </a:cubicBezTo>
                  <a:cubicBezTo>
                    <a:pt x="127" y="34"/>
                    <a:pt x="129" y="37"/>
                    <a:pt x="127" y="44"/>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0"/>
            <p:cNvSpPr/>
            <p:nvPr userDrawn="1"/>
          </p:nvSpPr>
          <p:spPr bwMode="auto">
            <a:xfrm>
              <a:off x="4165091" y="-379912"/>
              <a:ext cx="136146" cy="145870"/>
            </a:xfrm>
            <a:custGeom>
              <a:avLst/>
              <a:gdLst>
                <a:gd name="T0" fmla="*/ 83 w 90"/>
                <a:gd name="T1" fmla="*/ 43 h 97"/>
                <a:gd name="T2" fmla="*/ 87 w 90"/>
                <a:gd name="T3" fmla="*/ 69 h 97"/>
                <a:gd name="T4" fmla="*/ 70 w 90"/>
                <a:gd name="T5" fmla="*/ 80 h 97"/>
                <a:gd name="T6" fmla="*/ 65 w 90"/>
                <a:gd name="T7" fmla="*/ 50 h 97"/>
                <a:gd name="T8" fmla="*/ 11 w 90"/>
                <a:gd name="T9" fmla="*/ 66 h 97"/>
                <a:gd name="T10" fmla="*/ 12 w 90"/>
                <a:gd name="T11" fmla="*/ 43 h 97"/>
                <a:gd name="T12" fmla="*/ 16 w 90"/>
                <a:gd name="T13" fmla="*/ 25 h 97"/>
                <a:gd name="T14" fmla="*/ 20 w 90"/>
                <a:gd name="T15" fmla="*/ 17 h 97"/>
                <a:gd name="T16" fmla="*/ 14 w 90"/>
                <a:gd name="T17" fmla="*/ 8 h 97"/>
                <a:gd name="T18" fmla="*/ 38 w 90"/>
                <a:gd name="T19" fmla="*/ 1 h 97"/>
                <a:gd name="T20" fmla="*/ 67 w 90"/>
                <a:gd name="T21" fmla="*/ 2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7">
                  <a:moveTo>
                    <a:pt x="83" y="43"/>
                  </a:moveTo>
                  <a:cubicBezTo>
                    <a:pt x="90" y="50"/>
                    <a:pt x="90" y="61"/>
                    <a:pt x="87" y="69"/>
                  </a:cubicBezTo>
                  <a:cubicBezTo>
                    <a:pt x="86" y="79"/>
                    <a:pt x="76" y="97"/>
                    <a:pt x="70" y="80"/>
                  </a:cubicBezTo>
                  <a:cubicBezTo>
                    <a:pt x="65" y="71"/>
                    <a:pt x="70" y="59"/>
                    <a:pt x="65" y="50"/>
                  </a:cubicBezTo>
                  <a:cubicBezTo>
                    <a:pt x="50" y="52"/>
                    <a:pt x="27" y="75"/>
                    <a:pt x="11" y="66"/>
                  </a:cubicBezTo>
                  <a:cubicBezTo>
                    <a:pt x="0" y="59"/>
                    <a:pt x="8" y="49"/>
                    <a:pt x="12" y="43"/>
                  </a:cubicBezTo>
                  <a:cubicBezTo>
                    <a:pt x="18" y="34"/>
                    <a:pt x="14" y="34"/>
                    <a:pt x="16" y="25"/>
                  </a:cubicBezTo>
                  <a:cubicBezTo>
                    <a:pt x="15" y="21"/>
                    <a:pt x="21" y="21"/>
                    <a:pt x="20" y="17"/>
                  </a:cubicBezTo>
                  <a:cubicBezTo>
                    <a:pt x="20" y="14"/>
                    <a:pt x="14" y="14"/>
                    <a:pt x="14" y="8"/>
                  </a:cubicBezTo>
                  <a:cubicBezTo>
                    <a:pt x="15" y="1"/>
                    <a:pt x="31" y="0"/>
                    <a:pt x="38" y="1"/>
                  </a:cubicBezTo>
                  <a:cubicBezTo>
                    <a:pt x="46" y="3"/>
                    <a:pt x="60" y="14"/>
                    <a:pt x="67" y="21"/>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1"/>
            <p:cNvSpPr/>
            <p:nvPr userDrawn="1"/>
          </p:nvSpPr>
          <p:spPr bwMode="auto">
            <a:xfrm>
              <a:off x="4372550" y="-426914"/>
              <a:ext cx="204218" cy="241496"/>
            </a:xfrm>
            <a:custGeom>
              <a:avLst/>
              <a:gdLst>
                <a:gd name="T0" fmla="*/ 32 w 136"/>
                <a:gd name="T1" fmla="*/ 46 h 160"/>
                <a:gd name="T2" fmla="*/ 40 w 136"/>
                <a:gd name="T3" fmla="*/ 19 h 160"/>
                <a:gd name="T4" fmla="*/ 88 w 136"/>
                <a:gd name="T5" fmla="*/ 34 h 160"/>
                <a:gd name="T6" fmla="*/ 127 w 136"/>
                <a:gd name="T7" fmla="*/ 52 h 160"/>
                <a:gd name="T8" fmla="*/ 122 w 136"/>
                <a:gd name="T9" fmla="*/ 75 h 160"/>
                <a:gd name="T10" fmla="*/ 136 w 136"/>
                <a:gd name="T11" fmla="*/ 94 h 160"/>
                <a:gd name="T12" fmla="*/ 114 w 136"/>
                <a:gd name="T13" fmla="*/ 139 h 160"/>
                <a:gd name="T14" fmla="*/ 95 w 136"/>
                <a:gd name="T15" fmla="*/ 136 h 160"/>
                <a:gd name="T16" fmla="*/ 79 w 136"/>
                <a:gd name="T17" fmla="*/ 145 h 160"/>
                <a:gd name="T18" fmla="*/ 34 w 136"/>
                <a:gd name="T19" fmla="*/ 144 h 160"/>
                <a:gd name="T20" fmla="*/ 21 w 136"/>
                <a:gd name="T21" fmla="*/ 129 h 160"/>
                <a:gd name="T22" fmla="*/ 21 w 136"/>
                <a:gd name="T23" fmla="*/ 103 h 160"/>
                <a:gd name="T24" fmla="*/ 22 w 136"/>
                <a:gd name="T25" fmla="*/ 96 h 160"/>
                <a:gd name="T26" fmla="*/ 9 w 136"/>
                <a:gd name="T27" fmla="*/ 89 h 160"/>
                <a:gd name="T28" fmla="*/ 0 w 136"/>
                <a:gd name="T29" fmla="*/ 71 h 160"/>
                <a:gd name="T30" fmla="*/ 28 w 136"/>
                <a:gd name="T31" fmla="*/ 4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60">
                  <a:moveTo>
                    <a:pt x="32" y="46"/>
                  </a:moveTo>
                  <a:cubicBezTo>
                    <a:pt x="31" y="38"/>
                    <a:pt x="35" y="24"/>
                    <a:pt x="40" y="19"/>
                  </a:cubicBezTo>
                  <a:cubicBezTo>
                    <a:pt x="55" y="0"/>
                    <a:pt x="80" y="17"/>
                    <a:pt x="88" y="34"/>
                  </a:cubicBezTo>
                  <a:cubicBezTo>
                    <a:pt x="105" y="28"/>
                    <a:pt x="122" y="35"/>
                    <a:pt x="127" y="52"/>
                  </a:cubicBezTo>
                  <a:cubicBezTo>
                    <a:pt x="129" y="61"/>
                    <a:pt x="122" y="69"/>
                    <a:pt x="122" y="75"/>
                  </a:cubicBezTo>
                  <a:cubicBezTo>
                    <a:pt x="124" y="84"/>
                    <a:pt x="135" y="82"/>
                    <a:pt x="136" y="94"/>
                  </a:cubicBezTo>
                  <a:cubicBezTo>
                    <a:pt x="136" y="108"/>
                    <a:pt x="126" y="130"/>
                    <a:pt x="114" y="139"/>
                  </a:cubicBezTo>
                  <a:cubicBezTo>
                    <a:pt x="104" y="146"/>
                    <a:pt x="105" y="141"/>
                    <a:pt x="95" y="136"/>
                  </a:cubicBezTo>
                  <a:cubicBezTo>
                    <a:pt x="84" y="129"/>
                    <a:pt x="89" y="136"/>
                    <a:pt x="79" y="145"/>
                  </a:cubicBezTo>
                  <a:cubicBezTo>
                    <a:pt x="64" y="160"/>
                    <a:pt x="48" y="155"/>
                    <a:pt x="34" y="144"/>
                  </a:cubicBezTo>
                  <a:cubicBezTo>
                    <a:pt x="30" y="139"/>
                    <a:pt x="23" y="135"/>
                    <a:pt x="21" y="129"/>
                  </a:cubicBezTo>
                  <a:cubicBezTo>
                    <a:pt x="16" y="119"/>
                    <a:pt x="21" y="112"/>
                    <a:pt x="21" y="103"/>
                  </a:cubicBezTo>
                  <a:cubicBezTo>
                    <a:pt x="22" y="99"/>
                    <a:pt x="25" y="100"/>
                    <a:pt x="22" y="96"/>
                  </a:cubicBezTo>
                  <a:cubicBezTo>
                    <a:pt x="23" y="94"/>
                    <a:pt x="12" y="91"/>
                    <a:pt x="9" y="89"/>
                  </a:cubicBezTo>
                  <a:cubicBezTo>
                    <a:pt x="4" y="85"/>
                    <a:pt x="0" y="77"/>
                    <a:pt x="0" y="71"/>
                  </a:cubicBezTo>
                  <a:cubicBezTo>
                    <a:pt x="1" y="61"/>
                    <a:pt x="19" y="40"/>
                    <a:pt x="28" y="46"/>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2"/>
            <p:cNvSpPr/>
            <p:nvPr userDrawn="1"/>
          </p:nvSpPr>
          <p:spPr bwMode="auto">
            <a:xfrm>
              <a:off x="4388758" y="-415569"/>
              <a:ext cx="178286" cy="181527"/>
            </a:xfrm>
            <a:custGeom>
              <a:avLst/>
              <a:gdLst>
                <a:gd name="T0" fmla="*/ 58 w 118"/>
                <a:gd name="T1" fmla="*/ 79 h 121"/>
                <a:gd name="T2" fmla="*/ 75 w 118"/>
                <a:gd name="T3" fmla="*/ 87 h 121"/>
                <a:gd name="T4" fmla="*/ 93 w 118"/>
                <a:gd name="T5" fmla="*/ 118 h 121"/>
                <a:gd name="T6" fmla="*/ 100 w 118"/>
                <a:gd name="T7" fmla="*/ 99 h 121"/>
                <a:gd name="T8" fmla="*/ 108 w 118"/>
                <a:gd name="T9" fmla="*/ 116 h 121"/>
                <a:gd name="T10" fmla="*/ 116 w 118"/>
                <a:gd name="T11" fmla="*/ 101 h 121"/>
                <a:gd name="T12" fmla="*/ 102 w 118"/>
                <a:gd name="T13" fmla="*/ 61 h 121"/>
                <a:gd name="T14" fmla="*/ 97 w 118"/>
                <a:gd name="T15" fmla="*/ 34 h 121"/>
                <a:gd name="T16" fmla="*/ 63 w 118"/>
                <a:gd name="T17" fmla="*/ 27 h 121"/>
                <a:gd name="T18" fmla="*/ 37 w 118"/>
                <a:gd name="T19" fmla="*/ 6 h 121"/>
                <a:gd name="T20" fmla="*/ 23 w 118"/>
                <a:gd name="T21" fmla="*/ 39 h 121"/>
                <a:gd name="T22" fmla="*/ 4 w 118"/>
                <a:gd name="T23" fmla="*/ 55 h 121"/>
                <a:gd name="T24" fmla="*/ 10 w 118"/>
                <a:gd name="T25" fmla="*/ 78 h 121"/>
                <a:gd name="T26" fmla="*/ 21 w 118"/>
                <a:gd name="T27" fmla="*/ 74 h 121"/>
                <a:gd name="T28" fmla="*/ 29 w 118"/>
                <a:gd name="T29" fmla="*/ 99 h 121"/>
                <a:gd name="T30" fmla="*/ 48 w 118"/>
                <a:gd name="T31"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1">
                  <a:moveTo>
                    <a:pt x="58" y="79"/>
                  </a:moveTo>
                  <a:cubicBezTo>
                    <a:pt x="62" y="84"/>
                    <a:pt x="72" y="110"/>
                    <a:pt x="75" y="87"/>
                  </a:cubicBezTo>
                  <a:cubicBezTo>
                    <a:pt x="83" y="96"/>
                    <a:pt x="85" y="110"/>
                    <a:pt x="93" y="118"/>
                  </a:cubicBezTo>
                  <a:cubicBezTo>
                    <a:pt x="101" y="115"/>
                    <a:pt x="102" y="105"/>
                    <a:pt x="100" y="99"/>
                  </a:cubicBezTo>
                  <a:cubicBezTo>
                    <a:pt x="103" y="103"/>
                    <a:pt x="104" y="113"/>
                    <a:pt x="108" y="116"/>
                  </a:cubicBezTo>
                  <a:cubicBezTo>
                    <a:pt x="118" y="121"/>
                    <a:pt x="117" y="109"/>
                    <a:pt x="116" y="101"/>
                  </a:cubicBezTo>
                  <a:cubicBezTo>
                    <a:pt x="116" y="87"/>
                    <a:pt x="111" y="74"/>
                    <a:pt x="102" y="61"/>
                  </a:cubicBezTo>
                  <a:cubicBezTo>
                    <a:pt x="114" y="53"/>
                    <a:pt x="107" y="39"/>
                    <a:pt x="97" y="34"/>
                  </a:cubicBezTo>
                  <a:cubicBezTo>
                    <a:pt x="85" y="26"/>
                    <a:pt x="70" y="34"/>
                    <a:pt x="63" y="27"/>
                  </a:cubicBezTo>
                  <a:cubicBezTo>
                    <a:pt x="54" y="19"/>
                    <a:pt x="54" y="0"/>
                    <a:pt x="37" y="6"/>
                  </a:cubicBezTo>
                  <a:cubicBezTo>
                    <a:pt x="25" y="10"/>
                    <a:pt x="13" y="25"/>
                    <a:pt x="23" y="39"/>
                  </a:cubicBezTo>
                  <a:cubicBezTo>
                    <a:pt x="17" y="45"/>
                    <a:pt x="8" y="46"/>
                    <a:pt x="4" y="55"/>
                  </a:cubicBezTo>
                  <a:cubicBezTo>
                    <a:pt x="0" y="64"/>
                    <a:pt x="3" y="72"/>
                    <a:pt x="10" y="78"/>
                  </a:cubicBezTo>
                  <a:cubicBezTo>
                    <a:pt x="14" y="75"/>
                    <a:pt x="17" y="73"/>
                    <a:pt x="21" y="74"/>
                  </a:cubicBezTo>
                  <a:cubicBezTo>
                    <a:pt x="22" y="84"/>
                    <a:pt x="12" y="104"/>
                    <a:pt x="29" y="99"/>
                  </a:cubicBezTo>
                  <a:cubicBezTo>
                    <a:pt x="36" y="97"/>
                    <a:pt x="43" y="89"/>
                    <a:pt x="48" y="85"/>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3"/>
            <p:cNvSpPr/>
            <p:nvPr userDrawn="1"/>
          </p:nvSpPr>
          <p:spPr bwMode="auto">
            <a:xfrm>
              <a:off x="4432520" y="-342634"/>
              <a:ext cx="90764" cy="79419"/>
            </a:xfrm>
            <a:custGeom>
              <a:avLst/>
              <a:gdLst>
                <a:gd name="T0" fmla="*/ 52 w 60"/>
                <a:gd name="T1" fmla="*/ 38 h 52"/>
                <a:gd name="T2" fmla="*/ 49 w 60"/>
                <a:gd name="T3" fmla="*/ 9 h 52"/>
                <a:gd name="T4" fmla="*/ 18 w 60"/>
                <a:gd name="T5" fmla="*/ 8 h 52"/>
                <a:gd name="T6" fmla="*/ 19 w 60"/>
                <a:gd name="T7" fmla="*/ 27 h 52"/>
                <a:gd name="T8" fmla="*/ 22 w 60"/>
                <a:gd name="T9" fmla="*/ 37 h 52"/>
                <a:gd name="T10" fmla="*/ 33 w 60"/>
                <a:gd name="T11" fmla="*/ 27 h 52"/>
                <a:gd name="T12" fmla="*/ 33 w 60"/>
                <a:gd name="T13" fmla="*/ 27 h 52"/>
                <a:gd name="T14" fmla="*/ 60 w 60"/>
                <a:gd name="T15" fmla="*/ 3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52">
                  <a:moveTo>
                    <a:pt x="52" y="38"/>
                  </a:moveTo>
                  <a:cubicBezTo>
                    <a:pt x="60" y="32"/>
                    <a:pt x="56" y="14"/>
                    <a:pt x="49" y="9"/>
                  </a:cubicBezTo>
                  <a:cubicBezTo>
                    <a:pt x="39" y="0"/>
                    <a:pt x="28" y="1"/>
                    <a:pt x="18" y="8"/>
                  </a:cubicBezTo>
                  <a:cubicBezTo>
                    <a:pt x="7" y="16"/>
                    <a:pt x="0" y="30"/>
                    <a:pt x="19" y="27"/>
                  </a:cubicBezTo>
                  <a:cubicBezTo>
                    <a:pt x="17" y="30"/>
                    <a:pt x="17" y="36"/>
                    <a:pt x="22" y="37"/>
                  </a:cubicBezTo>
                  <a:cubicBezTo>
                    <a:pt x="26" y="36"/>
                    <a:pt x="31" y="30"/>
                    <a:pt x="33" y="27"/>
                  </a:cubicBezTo>
                  <a:cubicBezTo>
                    <a:pt x="33" y="27"/>
                    <a:pt x="33" y="27"/>
                    <a:pt x="33" y="27"/>
                  </a:cubicBezTo>
                  <a:cubicBezTo>
                    <a:pt x="38" y="33"/>
                    <a:pt x="58" y="52"/>
                    <a:pt x="60" y="32"/>
                  </a:cubicBezTo>
                </a:path>
              </a:pathLst>
            </a:custGeom>
            <a:solidFill>
              <a:srgbClr val="C377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4"/>
            <p:cNvSpPr/>
            <p:nvPr userDrawn="1"/>
          </p:nvSpPr>
          <p:spPr bwMode="auto">
            <a:xfrm>
              <a:off x="4620530" y="-494988"/>
              <a:ext cx="363055" cy="338744"/>
            </a:xfrm>
            <a:custGeom>
              <a:avLst/>
              <a:gdLst>
                <a:gd name="T0" fmla="*/ 131 w 241"/>
                <a:gd name="T1" fmla="*/ 176 h 224"/>
                <a:gd name="T2" fmla="*/ 107 w 241"/>
                <a:gd name="T3" fmla="*/ 209 h 224"/>
                <a:gd name="T4" fmla="*/ 57 w 241"/>
                <a:gd name="T5" fmla="*/ 210 h 224"/>
                <a:gd name="T6" fmla="*/ 25 w 241"/>
                <a:gd name="T7" fmla="*/ 168 h 224"/>
                <a:gd name="T8" fmla="*/ 59 w 241"/>
                <a:gd name="T9" fmla="*/ 125 h 224"/>
                <a:gd name="T10" fmla="*/ 8 w 241"/>
                <a:gd name="T11" fmla="*/ 118 h 224"/>
                <a:gd name="T12" fmla="*/ 20 w 241"/>
                <a:gd name="T13" fmla="*/ 66 h 224"/>
                <a:gd name="T14" fmla="*/ 50 w 241"/>
                <a:gd name="T15" fmla="*/ 46 h 224"/>
                <a:gd name="T16" fmla="*/ 75 w 241"/>
                <a:gd name="T17" fmla="*/ 51 h 224"/>
                <a:gd name="T18" fmla="*/ 90 w 241"/>
                <a:gd name="T19" fmla="*/ 70 h 224"/>
                <a:gd name="T20" fmla="*/ 89 w 241"/>
                <a:gd name="T21" fmla="*/ 25 h 224"/>
                <a:gd name="T22" fmla="*/ 130 w 241"/>
                <a:gd name="T23" fmla="*/ 3 h 224"/>
                <a:gd name="T24" fmla="*/ 150 w 241"/>
                <a:gd name="T25" fmla="*/ 14 h 224"/>
                <a:gd name="T26" fmla="*/ 168 w 241"/>
                <a:gd name="T27" fmla="*/ 25 h 224"/>
                <a:gd name="T28" fmla="*/ 164 w 241"/>
                <a:gd name="T29" fmla="*/ 68 h 224"/>
                <a:gd name="T30" fmla="*/ 236 w 241"/>
                <a:gd name="T31" fmla="*/ 70 h 224"/>
                <a:gd name="T32" fmla="*/ 224 w 241"/>
                <a:gd name="T33" fmla="*/ 108 h 224"/>
                <a:gd name="T34" fmla="*/ 191 w 241"/>
                <a:gd name="T35" fmla="*/ 120 h 224"/>
                <a:gd name="T36" fmla="*/ 211 w 241"/>
                <a:gd name="T37" fmla="*/ 157 h 224"/>
                <a:gd name="T38" fmla="*/ 185 w 241"/>
                <a:gd name="T39" fmla="*/ 199 h 224"/>
                <a:gd name="T40" fmla="*/ 167 w 241"/>
                <a:gd name="T41" fmla="*/ 200 h 224"/>
                <a:gd name="T42" fmla="*/ 147 w 241"/>
                <a:gd name="T43" fmla="*/ 201 h 224"/>
                <a:gd name="T44" fmla="*/ 133 w 241"/>
                <a:gd name="T45" fmla="*/ 16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1" h="224">
                  <a:moveTo>
                    <a:pt x="131" y="176"/>
                  </a:moveTo>
                  <a:cubicBezTo>
                    <a:pt x="127" y="187"/>
                    <a:pt x="117" y="200"/>
                    <a:pt x="107" y="209"/>
                  </a:cubicBezTo>
                  <a:cubicBezTo>
                    <a:pt x="90" y="224"/>
                    <a:pt x="75" y="220"/>
                    <a:pt x="57" y="210"/>
                  </a:cubicBezTo>
                  <a:cubicBezTo>
                    <a:pt x="44" y="203"/>
                    <a:pt x="28" y="183"/>
                    <a:pt x="25" y="168"/>
                  </a:cubicBezTo>
                  <a:cubicBezTo>
                    <a:pt x="23" y="151"/>
                    <a:pt x="44" y="134"/>
                    <a:pt x="59" y="125"/>
                  </a:cubicBezTo>
                  <a:cubicBezTo>
                    <a:pt x="43" y="139"/>
                    <a:pt x="17" y="137"/>
                    <a:pt x="8" y="118"/>
                  </a:cubicBezTo>
                  <a:cubicBezTo>
                    <a:pt x="0" y="101"/>
                    <a:pt x="8" y="78"/>
                    <a:pt x="20" y="66"/>
                  </a:cubicBezTo>
                  <a:cubicBezTo>
                    <a:pt x="29" y="55"/>
                    <a:pt x="39" y="52"/>
                    <a:pt x="50" y="46"/>
                  </a:cubicBezTo>
                  <a:cubicBezTo>
                    <a:pt x="59" y="42"/>
                    <a:pt x="65" y="41"/>
                    <a:pt x="75" y="51"/>
                  </a:cubicBezTo>
                  <a:cubicBezTo>
                    <a:pt x="80" y="56"/>
                    <a:pt x="86" y="64"/>
                    <a:pt x="90" y="70"/>
                  </a:cubicBezTo>
                  <a:cubicBezTo>
                    <a:pt x="86" y="53"/>
                    <a:pt x="77" y="41"/>
                    <a:pt x="89" y="25"/>
                  </a:cubicBezTo>
                  <a:cubicBezTo>
                    <a:pt x="97" y="13"/>
                    <a:pt x="117" y="0"/>
                    <a:pt x="130" y="3"/>
                  </a:cubicBezTo>
                  <a:cubicBezTo>
                    <a:pt x="138" y="3"/>
                    <a:pt x="144" y="9"/>
                    <a:pt x="150" y="14"/>
                  </a:cubicBezTo>
                  <a:cubicBezTo>
                    <a:pt x="155" y="18"/>
                    <a:pt x="163" y="21"/>
                    <a:pt x="168" y="25"/>
                  </a:cubicBezTo>
                  <a:cubicBezTo>
                    <a:pt x="179" y="37"/>
                    <a:pt x="169" y="54"/>
                    <a:pt x="164" y="68"/>
                  </a:cubicBezTo>
                  <a:cubicBezTo>
                    <a:pt x="176" y="36"/>
                    <a:pt x="227" y="37"/>
                    <a:pt x="236" y="70"/>
                  </a:cubicBezTo>
                  <a:cubicBezTo>
                    <a:pt x="241" y="86"/>
                    <a:pt x="235" y="97"/>
                    <a:pt x="224" y="108"/>
                  </a:cubicBezTo>
                  <a:cubicBezTo>
                    <a:pt x="214" y="120"/>
                    <a:pt x="206" y="124"/>
                    <a:pt x="191" y="120"/>
                  </a:cubicBezTo>
                  <a:cubicBezTo>
                    <a:pt x="198" y="133"/>
                    <a:pt x="213" y="139"/>
                    <a:pt x="211" y="157"/>
                  </a:cubicBezTo>
                  <a:cubicBezTo>
                    <a:pt x="210" y="173"/>
                    <a:pt x="199" y="192"/>
                    <a:pt x="185" y="199"/>
                  </a:cubicBezTo>
                  <a:cubicBezTo>
                    <a:pt x="176" y="204"/>
                    <a:pt x="175" y="200"/>
                    <a:pt x="167" y="200"/>
                  </a:cubicBezTo>
                  <a:cubicBezTo>
                    <a:pt x="157" y="201"/>
                    <a:pt x="156" y="208"/>
                    <a:pt x="147" y="201"/>
                  </a:cubicBezTo>
                  <a:cubicBezTo>
                    <a:pt x="140" y="197"/>
                    <a:pt x="131" y="176"/>
                    <a:pt x="133" y="168"/>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86"/>
            <p:cNvSpPr/>
            <p:nvPr userDrawn="1"/>
          </p:nvSpPr>
          <p:spPr bwMode="auto">
            <a:xfrm>
              <a:off x="4743709" y="-389637"/>
              <a:ext cx="152353" cy="124800"/>
            </a:xfrm>
            <a:custGeom>
              <a:avLst/>
              <a:gdLst>
                <a:gd name="T0" fmla="*/ 40 w 101"/>
                <a:gd name="T1" fmla="*/ 65 h 83"/>
                <a:gd name="T2" fmla="*/ 65 w 101"/>
                <a:gd name="T3" fmla="*/ 16 h 83"/>
                <a:gd name="T4" fmla="*/ 50 w 101"/>
                <a:gd name="T5" fmla="*/ 10 h 83"/>
                <a:gd name="T6" fmla="*/ 47 w 101"/>
                <a:gd name="T7" fmla="*/ 3 h 83"/>
                <a:gd name="T8" fmla="*/ 36 w 101"/>
                <a:gd name="T9" fmla="*/ 8 h 83"/>
                <a:gd name="T10" fmla="*/ 14 w 101"/>
                <a:gd name="T11" fmla="*/ 36 h 83"/>
                <a:gd name="T12" fmla="*/ 59 w 101"/>
                <a:gd name="T13" fmla="*/ 57 h 83"/>
              </a:gdLst>
              <a:ahLst/>
              <a:cxnLst>
                <a:cxn ang="0">
                  <a:pos x="T0" y="T1"/>
                </a:cxn>
                <a:cxn ang="0">
                  <a:pos x="T2" y="T3"/>
                </a:cxn>
                <a:cxn ang="0">
                  <a:pos x="T4" y="T5"/>
                </a:cxn>
                <a:cxn ang="0">
                  <a:pos x="T6" y="T7"/>
                </a:cxn>
                <a:cxn ang="0">
                  <a:pos x="T8" y="T9"/>
                </a:cxn>
                <a:cxn ang="0">
                  <a:pos x="T10" y="T11"/>
                </a:cxn>
                <a:cxn ang="0">
                  <a:pos x="T12" y="T13"/>
                </a:cxn>
              </a:cxnLst>
              <a:rect l="0" t="0" r="r" b="b"/>
              <a:pathLst>
                <a:path w="101" h="83">
                  <a:moveTo>
                    <a:pt x="40" y="65"/>
                  </a:moveTo>
                  <a:cubicBezTo>
                    <a:pt x="53" y="83"/>
                    <a:pt x="101" y="31"/>
                    <a:pt x="65" y="16"/>
                  </a:cubicBezTo>
                  <a:cubicBezTo>
                    <a:pt x="58" y="12"/>
                    <a:pt x="55" y="14"/>
                    <a:pt x="50" y="10"/>
                  </a:cubicBezTo>
                  <a:cubicBezTo>
                    <a:pt x="48" y="9"/>
                    <a:pt x="51" y="5"/>
                    <a:pt x="47" y="3"/>
                  </a:cubicBezTo>
                  <a:cubicBezTo>
                    <a:pt x="43" y="0"/>
                    <a:pt x="38" y="6"/>
                    <a:pt x="36" y="8"/>
                  </a:cubicBezTo>
                  <a:cubicBezTo>
                    <a:pt x="27" y="14"/>
                    <a:pt x="18" y="27"/>
                    <a:pt x="14" y="36"/>
                  </a:cubicBezTo>
                  <a:cubicBezTo>
                    <a:pt x="0" y="62"/>
                    <a:pt x="42" y="72"/>
                    <a:pt x="59" y="57"/>
                  </a:cubicBezTo>
                </a:path>
              </a:pathLst>
            </a:custGeom>
            <a:solidFill>
              <a:srgbClr val="C377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87"/>
            <p:cNvSpPr/>
            <p:nvPr userDrawn="1"/>
          </p:nvSpPr>
          <p:spPr bwMode="auto">
            <a:xfrm>
              <a:off x="4768022" y="-365325"/>
              <a:ext cx="77798" cy="74555"/>
            </a:xfrm>
            <a:custGeom>
              <a:avLst/>
              <a:gdLst>
                <a:gd name="T0" fmla="*/ 16 w 51"/>
                <a:gd name="T1" fmla="*/ 43 h 49"/>
                <a:gd name="T2" fmla="*/ 34 w 51"/>
                <a:gd name="T3" fmla="*/ 43 h 49"/>
                <a:gd name="T4" fmla="*/ 45 w 51"/>
                <a:gd name="T5" fmla="*/ 37 h 49"/>
                <a:gd name="T6" fmla="*/ 39 w 51"/>
                <a:gd name="T7" fmla="*/ 20 h 49"/>
                <a:gd name="T8" fmla="*/ 30 w 51"/>
                <a:gd name="T9" fmla="*/ 2 h 49"/>
                <a:gd name="T10" fmla="*/ 7 w 51"/>
                <a:gd name="T11" fmla="*/ 14 h 49"/>
                <a:gd name="T12" fmla="*/ 14 w 51"/>
                <a:gd name="T13" fmla="*/ 49 h 49"/>
                <a:gd name="T14" fmla="*/ 17 w 51"/>
                <a:gd name="T15" fmla="*/ 47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9">
                  <a:moveTo>
                    <a:pt x="16" y="43"/>
                  </a:moveTo>
                  <a:cubicBezTo>
                    <a:pt x="20" y="49"/>
                    <a:pt x="29" y="44"/>
                    <a:pt x="34" y="43"/>
                  </a:cubicBezTo>
                  <a:cubicBezTo>
                    <a:pt x="37" y="41"/>
                    <a:pt x="43" y="40"/>
                    <a:pt x="45" y="37"/>
                  </a:cubicBezTo>
                  <a:cubicBezTo>
                    <a:pt x="49" y="32"/>
                    <a:pt x="51" y="16"/>
                    <a:pt x="39" y="20"/>
                  </a:cubicBezTo>
                  <a:cubicBezTo>
                    <a:pt x="51" y="14"/>
                    <a:pt x="37" y="3"/>
                    <a:pt x="30" y="2"/>
                  </a:cubicBezTo>
                  <a:cubicBezTo>
                    <a:pt x="21" y="0"/>
                    <a:pt x="11" y="5"/>
                    <a:pt x="7" y="14"/>
                  </a:cubicBezTo>
                  <a:cubicBezTo>
                    <a:pt x="0" y="27"/>
                    <a:pt x="5" y="39"/>
                    <a:pt x="14" y="49"/>
                  </a:cubicBezTo>
                  <a:cubicBezTo>
                    <a:pt x="15" y="48"/>
                    <a:pt x="15" y="48"/>
                    <a:pt x="17" y="47"/>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88"/>
            <p:cNvSpPr/>
            <p:nvPr userDrawn="1"/>
          </p:nvSpPr>
          <p:spPr bwMode="auto">
            <a:xfrm>
              <a:off x="4772884" y="629834"/>
              <a:ext cx="106972" cy="105351"/>
            </a:xfrm>
            <a:custGeom>
              <a:avLst/>
              <a:gdLst>
                <a:gd name="T0" fmla="*/ 0 w 71"/>
                <a:gd name="T1" fmla="*/ 0 h 69"/>
                <a:gd name="T2" fmla="*/ 17 w 71"/>
                <a:gd name="T3" fmla="*/ 23 h 69"/>
                <a:gd name="T4" fmla="*/ 33 w 71"/>
                <a:gd name="T5" fmla="*/ 43 h 69"/>
                <a:gd name="T6" fmla="*/ 29 w 71"/>
                <a:gd name="T7" fmla="*/ 69 h 69"/>
                <a:gd name="T8" fmla="*/ 43 w 71"/>
                <a:gd name="T9" fmla="*/ 25 h 69"/>
                <a:gd name="T10" fmla="*/ 71 w 71"/>
                <a:gd name="T11" fmla="*/ 11 h 69"/>
                <a:gd name="T12" fmla="*/ 36 w 71"/>
                <a:gd name="T13" fmla="*/ 13 h 69"/>
                <a:gd name="T14" fmla="*/ 18 w 71"/>
                <a:gd name="T15" fmla="*/ 2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9">
                  <a:moveTo>
                    <a:pt x="0" y="0"/>
                  </a:moveTo>
                  <a:cubicBezTo>
                    <a:pt x="6" y="8"/>
                    <a:pt x="11" y="15"/>
                    <a:pt x="17" y="23"/>
                  </a:cubicBezTo>
                  <a:cubicBezTo>
                    <a:pt x="22" y="31"/>
                    <a:pt x="30" y="36"/>
                    <a:pt x="33" y="43"/>
                  </a:cubicBezTo>
                  <a:cubicBezTo>
                    <a:pt x="37" y="52"/>
                    <a:pt x="39" y="63"/>
                    <a:pt x="29" y="69"/>
                  </a:cubicBezTo>
                  <a:cubicBezTo>
                    <a:pt x="39" y="61"/>
                    <a:pt x="52" y="37"/>
                    <a:pt x="43" y="25"/>
                  </a:cubicBezTo>
                  <a:cubicBezTo>
                    <a:pt x="54" y="23"/>
                    <a:pt x="64" y="22"/>
                    <a:pt x="71" y="11"/>
                  </a:cubicBezTo>
                  <a:cubicBezTo>
                    <a:pt x="57" y="10"/>
                    <a:pt x="50" y="18"/>
                    <a:pt x="36" y="13"/>
                  </a:cubicBezTo>
                  <a:cubicBezTo>
                    <a:pt x="30" y="10"/>
                    <a:pt x="25" y="3"/>
                    <a:pt x="18" y="2"/>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9"/>
            <p:cNvSpPr/>
            <p:nvPr userDrawn="1"/>
          </p:nvSpPr>
          <p:spPr bwMode="auto">
            <a:xfrm>
              <a:off x="4737226" y="637938"/>
              <a:ext cx="304707" cy="212323"/>
            </a:xfrm>
            <a:custGeom>
              <a:avLst/>
              <a:gdLst>
                <a:gd name="T0" fmla="*/ 47 w 202"/>
                <a:gd name="T1" fmla="*/ 28 h 141"/>
                <a:gd name="T2" fmla="*/ 24 w 202"/>
                <a:gd name="T3" fmla="*/ 36 h 141"/>
                <a:gd name="T4" fmla="*/ 6 w 202"/>
                <a:gd name="T5" fmla="*/ 110 h 141"/>
                <a:gd name="T6" fmla="*/ 38 w 202"/>
                <a:gd name="T7" fmla="*/ 128 h 141"/>
                <a:gd name="T8" fmla="*/ 51 w 202"/>
                <a:gd name="T9" fmla="*/ 132 h 141"/>
                <a:gd name="T10" fmla="*/ 74 w 202"/>
                <a:gd name="T11" fmla="*/ 140 h 141"/>
                <a:gd name="T12" fmla="*/ 116 w 202"/>
                <a:gd name="T13" fmla="*/ 83 h 141"/>
                <a:gd name="T14" fmla="*/ 157 w 202"/>
                <a:gd name="T15" fmla="*/ 58 h 141"/>
                <a:gd name="T16" fmla="*/ 174 w 202"/>
                <a:gd name="T17" fmla="*/ 43 h 141"/>
                <a:gd name="T18" fmla="*/ 202 w 202"/>
                <a:gd name="T19" fmla="*/ 39 h 141"/>
                <a:gd name="T20" fmla="*/ 147 w 202"/>
                <a:gd name="T21" fmla="*/ 0 h 141"/>
                <a:gd name="T22" fmla="*/ 118 w 202"/>
                <a:gd name="T23" fmla="*/ 2 h 141"/>
                <a:gd name="T24" fmla="*/ 91 w 202"/>
                <a:gd name="T25" fmla="*/ 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41">
                  <a:moveTo>
                    <a:pt x="47" y="28"/>
                  </a:moveTo>
                  <a:cubicBezTo>
                    <a:pt x="40" y="27"/>
                    <a:pt x="31" y="31"/>
                    <a:pt x="24" y="36"/>
                  </a:cubicBezTo>
                  <a:cubicBezTo>
                    <a:pt x="8" y="52"/>
                    <a:pt x="0" y="89"/>
                    <a:pt x="6" y="110"/>
                  </a:cubicBezTo>
                  <a:cubicBezTo>
                    <a:pt x="12" y="123"/>
                    <a:pt x="25" y="130"/>
                    <a:pt x="38" y="128"/>
                  </a:cubicBezTo>
                  <a:cubicBezTo>
                    <a:pt x="47" y="128"/>
                    <a:pt x="43" y="125"/>
                    <a:pt x="51" y="132"/>
                  </a:cubicBezTo>
                  <a:cubicBezTo>
                    <a:pt x="60" y="138"/>
                    <a:pt x="62" y="141"/>
                    <a:pt x="74" y="140"/>
                  </a:cubicBezTo>
                  <a:cubicBezTo>
                    <a:pt x="99" y="137"/>
                    <a:pt x="123" y="109"/>
                    <a:pt x="116" y="83"/>
                  </a:cubicBezTo>
                  <a:cubicBezTo>
                    <a:pt x="138" y="78"/>
                    <a:pt x="148" y="80"/>
                    <a:pt x="157" y="58"/>
                  </a:cubicBezTo>
                  <a:cubicBezTo>
                    <a:pt x="161" y="46"/>
                    <a:pt x="161" y="44"/>
                    <a:pt x="174" y="43"/>
                  </a:cubicBezTo>
                  <a:cubicBezTo>
                    <a:pt x="183" y="43"/>
                    <a:pt x="192" y="43"/>
                    <a:pt x="202" y="39"/>
                  </a:cubicBezTo>
                  <a:cubicBezTo>
                    <a:pt x="190" y="15"/>
                    <a:pt x="172" y="1"/>
                    <a:pt x="147" y="0"/>
                  </a:cubicBezTo>
                  <a:cubicBezTo>
                    <a:pt x="137" y="1"/>
                    <a:pt x="128" y="1"/>
                    <a:pt x="118" y="2"/>
                  </a:cubicBezTo>
                  <a:cubicBezTo>
                    <a:pt x="111" y="3"/>
                    <a:pt x="99" y="9"/>
                    <a:pt x="91" y="5"/>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90"/>
            <p:cNvSpPr/>
            <p:nvPr userDrawn="1"/>
          </p:nvSpPr>
          <p:spPr bwMode="auto">
            <a:xfrm>
              <a:off x="4795575" y="641180"/>
              <a:ext cx="142629" cy="124800"/>
            </a:xfrm>
            <a:custGeom>
              <a:avLst/>
              <a:gdLst>
                <a:gd name="T0" fmla="*/ 5 w 95"/>
                <a:gd name="T1" fmla="*/ 26 h 83"/>
                <a:gd name="T2" fmla="*/ 6 w 95"/>
                <a:gd name="T3" fmla="*/ 36 h 83"/>
                <a:gd name="T4" fmla="*/ 5 w 95"/>
                <a:gd name="T5" fmla="*/ 68 h 83"/>
                <a:gd name="T6" fmla="*/ 27 w 95"/>
                <a:gd name="T7" fmla="*/ 83 h 83"/>
                <a:gd name="T8" fmla="*/ 28 w 95"/>
                <a:gd name="T9" fmla="*/ 50 h 83"/>
                <a:gd name="T10" fmla="*/ 48 w 95"/>
                <a:gd name="T11" fmla="*/ 37 h 83"/>
                <a:gd name="T12" fmla="*/ 53 w 95"/>
                <a:gd name="T13" fmla="*/ 27 h 83"/>
                <a:gd name="T14" fmla="*/ 67 w 95"/>
                <a:gd name="T15" fmla="*/ 17 h 83"/>
                <a:gd name="T16" fmla="*/ 95 w 95"/>
                <a:gd name="T17" fmla="*/ 30 h 83"/>
                <a:gd name="T18" fmla="*/ 46 w 95"/>
                <a:gd name="T19" fmla="*/ 3 h 83"/>
                <a:gd name="T20" fmla="*/ 18 w 95"/>
                <a:gd name="T21" fmla="*/ 7 h 83"/>
                <a:gd name="T22" fmla="*/ 3 w 95"/>
                <a:gd name="T23"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3">
                  <a:moveTo>
                    <a:pt x="5" y="26"/>
                  </a:moveTo>
                  <a:cubicBezTo>
                    <a:pt x="5" y="22"/>
                    <a:pt x="6" y="36"/>
                    <a:pt x="6" y="36"/>
                  </a:cubicBezTo>
                  <a:cubicBezTo>
                    <a:pt x="5" y="49"/>
                    <a:pt x="0" y="57"/>
                    <a:pt x="5" y="68"/>
                  </a:cubicBezTo>
                  <a:cubicBezTo>
                    <a:pt x="11" y="76"/>
                    <a:pt x="18" y="77"/>
                    <a:pt x="27" y="83"/>
                  </a:cubicBezTo>
                  <a:cubicBezTo>
                    <a:pt x="24" y="77"/>
                    <a:pt x="20" y="57"/>
                    <a:pt x="28" y="50"/>
                  </a:cubicBezTo>
                  <a:cubicBezTo>
                    <a:pt x="35" y="42"/>
                    <a:pt x="41" y="50"/>
                    <a:pt x="48" y="37"/>
                  </a:cubicBezTo>
                  <a:cubicBezTo>
                    <a:pt x="50" y="34"/>
                    <a:pt x="47" y="33"/>
                    <a:pt x="53" y="27"/>
                  </a:cubicBezTo>
                  <a:cubicBezTo>
                    <a:pt x="56" y="25"/>
                    <a:pt x="63" y="18"/>
                    <a:pt x="67" y="17"/>
                  </a:cubicBezTo>
                  <a:cubicBezTo>
                    <a:pt x="77" y="14"/>
                    <a:pt x="86" y="26"/>
                    <a:pt x="95" y="30"/>
                  </a:cubicBezTo>
                  <a:cubicBezTo>
                    <a:pt x="92" y="5"/>
                    <a:pt x="64" y="4"/>
                    <a:pt x="46" y="3"/>
                  </a:cubicBezTo>
                  <a:cubicBezTo>
                    <a:pt x="34" y="1"/>
                    <a:pt x="30" y="0"/>
                    <a:pt x="18" y="7"/>
                  </a:cubicBezTo>
                  <a:cubicBezTo>
                    <a:pt x="12" y="11"/>
                    <a:pt x="7" y="15"/>
                    <a:pt x="3" y="21"/>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95"/>
            <p:cNvSpPr/>
            <p:nvPr userDrawn="1"/>
          </p:nvSpPr>
          <p:spPr bwMode="auto">
            <a:xfrm>
              <a:off x="4560561" y="-558198"/>
              <a:ext cx="204218" cy="162078"/>
            </a:xfrm>
            <a:custGeom>
              <a:avLst/>
              <a:gdLst>
                <a:gd name="T0" fmla="*/ 79 w 135"/>
                <a:gd name="T1" fmla="*/ 94 h 107"/>
                <a:gd name="T2" fmla="*/ 59 w 135"/>
                <a:gd name="T3" fmla="*/ 69 h 107"/>
                <a:gd name="T4" fmla="*/ 19 w 135"/>
                <a:gd name="T5" fmla="*/ 83 h 107"/>
                <a:gd name="T6" fmla="*/ 22 w 135"/>
                <a:gd name="T7" fmla="*/ 49 h 107"/>
                <a:gd name="T8" fmla="*/ 56 w 135"/>
                <a:gd name="T9" fmla="*/ 29 h 107"/>
                <a:gd name="T10" fmla="*/ 87 w 135"/>
                <a:gd name="T11" fmla="*/ 7 h 107"/>
                <a:gd name="T12" fmla="*/ 134 w 135"/>
                <a:gd name="T13" fmla="*/ 57 h 107"/>
                <a:gd name="T14" fmla="*/ 115 w 135"/>
                <a:gd name="T15" fmla="*/ 100 h 107"/>
                <a:gd name="T16" fmla="*/ 83 w 135"/>
                <a:gd name="T17"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07">
                  <a:moveTo>
                    <a:pt x="79" y="94"/>
                  </a:moveTo>
                  <a:cubicBezTo>
                    <a:pt x="74" y="83"/>
                    <a:pt x="58" y="84"/>
                    <a:pt x="59" y="69"/>
                  </a:cubicBezTo>
                  <a:cubicBezTo>
                    <a:pt x="48" y="77"/>
                    <a:pt x="34" y="89"/>
                    <a:pt x="19" y="83"/>
                  </a:cubicBezTo>
                  <a:cubicBezTo>
                    <a:pt x="0" y="76"/>
                    <a:pt x="12" y="59"/>
                    <a:pt x="22" y="49"/>
                  </a:cubicBezTo>
                  <a:cubicBezTo>
                    <a:pt x="33" y="38"/>
                    <a:pt x="44" y="36"/>
                    <a:pt x="56" y="29"/>
                  </a:cubicBezTo>
                  <a:cubicBezTo>
                    <a:pt x="68" y="23"/>
                    <a:pt x="71" y="10"/>
                    <a:pt x="87" y="7"/>
                  </a:cubicBezTo>
                  <a:cubicBezTo>
                    <a:pt x="114" y="0"/>
                    <a:pt x="135" y="35"/>
                    <a:pt x="134" y="57"/>
                  </a:cubicBezTo>
                  <a:cubicBezTo>
                    <a:pt x="134" y="73"/>
                    <a:pt x="131" y="90"/>
                    <a:pt x="115" y="100"/>
                  </a:cubicBezTo>
                  <a:cubicBezTo>
                    <a:pt x="106" y="104"/>
                    <a:pt x="91" y="107"/>
                    <a:pt x="83" y="99"/>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96"/>
            <p:cNvSpPr/>
            <p:nvPr userDrawn="1"/>
          </p:nvSpPr>
          <p:spPr bwMode="auto">
            <a:xfrm>
              <a:off x="4618910" y="-572784"/>
              <a:ext cx="145870" cy="157216"/>
            </a:xfrm>
            <a:custGeom>
              <a:avLst/>
              <a:gdLst>
                <a:gd name="T0" fmla="*/ 19 w 96"/>
                <a:gd name="T1" fmla="*/ 31 h 104"/>
                <a:gd name="T2" fmla="*/ 0 w 96"/>
                <a:gd name="T3" fmla="*/ 45 h 104"/>
                <a:gd name="T4" fmla="*/ 49 w 96"/>
                <a:gd name="T5" fmla="*/ 29 h 104"/>
                <a:gd name="T6" fmla="*/ 49 w 96"/>
                <a:gd name="T7" fmla="*/ 29 h 104"/>
                <a:gd name="T8" fmla="*/ 49 w 96"/>
                <a:gd name="T9" fmla="*/ 41 h 104"/>
                <a:gd name="T10" fmla="*/ 60 w 96"/>
                <a:gd name="T11" fmla="*/ 52 h 104"/>
                <a:gd name="T12" fmla="*/ 69 w 96"/>
                <a:gd name="T13" fmla="*/ 39 h 104"/>
                <a:gd name="T14" fmla="*/ 74 w 96"/>
                <a:gd name="T15" fmla="*/ 55 h 104"/>
                <a:gd name="T16" fmla="*/ 76 w 96"/>
                <a:gd name="T17" fmla="*/ 70 h 104"/>
                <a:gd name="T18" fmla="*/ 63 w 96"/>
                <a:gd name="T19" fmla="*/ 92 h 104"/>
                <a:gd name="T20" fmla="*/ 85 w 96"/>
                <a:gd name="T21" fmla="*/ 93 h 104"/>
                <a:gd name="T22" fmla="*/ 95 w 96"/>
                <a:gd name="T23" fmla="*/ 67 h 104"/>
                <a:gd name="T24" fmla="*/ 30 w 96"/>
                <a:gd name="T2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4">
                  <a:moveTo>
                    <a:pt x="19" y="31"/>
                  </a:moveTo>
                  <a:cubicBezTo>
                    <a:pt x="12" y="36"/>
                    <a:pt x="7" y="40"/>
                    <a:pt x="0" y="45"/>
                  </a:cubicBezTo>
                  <a:cubicBezTo>
                    <a:pt x="8" y="65"/>
                    <a:pt x="39" y="27"/>
                    <a:pt x="49" y="29"/>
                  </a:cubicBezTo>
                  <a:cubicBezTo>
                    <a:pt x="49" y="29"/>
                    <a:pt x="49" y="29"/>
                    <a:pt x="49" y="29"/>
                  </a:cubicBezTo>
                  <a:cubicBezTo>
                    <a:pt x="49" y="32"/>
                    <a:pt x="49" y="37"/>
                    <a:pt x="49" y="41"/>
                  </a:cubicBezTo>
                  <a:cubicBezTo>
                    <a:pt x="52" y="47"/>
                    <a:pt x="54" y="48"/>
                    <a:pt x="60" y="52"/>
                  </a:cubicBezTo>
                  <a:cubicBezTo>
                    <a:pt x="64" y="49"/>
                    <a:pt x="66" y="44"/>
                    <a:pt x="69" y="39"/>
                  </a:cubicBezTo>
                  <a:cubicBezTo>
                    <a:pt x="72" y="43"/>
                    <a:pt x="72" y="50"/>
                    <a:pt x="74" y="55"/>
                  </a:cubicBezTo>
                  <a:cubicBezTo>
                    <a:pt x="76" y="61"/>
                    <a:pt x="80" y="60"/>
                    <a:pt x="76" y="70"/>
                  </a:cubicBezTo>
                  <a:cubicBezTo>
                    <a:pt x="74" y="78"/>
                    <a:pt x="61" y="83"/>
                    <a:pt x="63" y="92"/>
                  </a:cubicBezTo>
                  <a:cubicBezTo>
                    <a:pt x="66" y="104"/>
                    <a:pt x="79" y="99"/>
                    <a:pt x="85" y="93"/>
                  </a:cubicBezTo>
                  <a:cubicBezTo>
                    <a:pt x="92" y="85"/>
                    <a:pt x="96" y="76"/>
                    <a:pt x="95" y="67"/>
                  </a:cubicBezTo>
                  <a:cubicBezTo>
                    <a:pt x="92" y="37"/>
                    <a:pt x="59" y="0"/>
                    <a:pt x="30" y="23"/>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97"/>
            <p:cNvSpPr/>
            <p:nvPr userDrawn="1"/>
          </p:nvSpPr>
          <p:spPr bwMode="auto">
            <a:xfrm>
              <a:off x="4688602" y="-705688"/>
              <a:ext cx="186390" cy="196115"/>
            </a:xfrm>
            <a:custGeom>
              <a:avLst/>
              <a:gdLst>
                <a:gd name="T0" fmla="*/ 48 w 124"/>
                <a:gd name="T1" fmla="*/ 130 h 130"/>
                <a:gd name="T2" fmla="*/ 53 w 124"/>
                <a:gd name="T3" fmla="*/ 122 h 130"/>
                <a:gd name="T4" fmla="*/ 53 w 124"/>
                <a:gd name="T5" fmla="*/ 108 h 130"/>
                <a:gd name="T6" fmla="*/ 57 w 124"/>
                <a:gd name="T7" fmla="*/ 88 h 130"/>
                <a:gd name="T8" fmla="*/ 86 w 124"/>
                <a:gd name="T9" fmla="*/ 50 h 130"/>
                <a:gd name="T10" fmla="*/ 124 w 124"/>
                <a:gd name="T11" fmla="*/ 21 h 130"/>
                <a:gd name="T12" fmla="*/ 60 w 124"/>
                <a:gd name="T13" fmla="*/ 63 h 130"/>
                <a:gd name="T14" fmla="*/ 48 w 124"/>
                <a:gd name="T15" fmla="*/ 78 h 130"/>
                <a:gd name="T16" fmla="*/ 42 w 124"/>
                <a:gd name="T17" fmla="*/ 87 h 130"/>
                <a:gd name="T18" fmla="*/ 32 w 124"/>
                <a:gd name="T19" fmla="*/ 91 h 130"/>
                <a:gd name="T20" fmla="*/ 0 w 124"/>
                <a:gd name="T21" fmla="*/ 107 h 130"/>
                <a:gd name="T22" fmla="*/ 38 w 124"/>
                <a:gd name="T23" fmla="*/ 12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30">
                  <a:moveTo>
                    <a:pt x="48" y="130"/>
                  </a:moveTo>
                  <a:cubicBezTo>
                    <a:pt x="51" y="128"/>
                    <a:pt x="51" y="126"/>
                    <a:pt x="53" y="122"/>
                  </a:cubicBezTo>
                  <a:cubicBezTo>
                    <a:pt x="54" y="118"/>
                    <a:pt x="53" y="112"/>
                    <a:pt x="53" y="108"/>
                  </a:cubicBezTo>
                  <a:cubicBezTo>
                    <a:pt x="52" y="98"/>
                    <a:pt x="51" y="99"/>
                    <a:pt x="57" y="88"/>
                  </a:cubicBezTo>
                  <a:cubicBezTo>
                    <a:pt x="67" y="75"/>
                    <a:pt x="76" y="62"/>
                    <a:pt x="86" y="50"/>
                  </a:cubicBezTo>
                  <a:cubicBezTo>
                    <a:pt x="97" y="39"/>
                    <a:pt x="112" y="31"/>
                    <a:pt x="124" y="21"/>
                  </a:cubicBezTo>
                  <a:cubicBezTo>
                    <a:pt x="115" y="0"/>
                    <a:pt x="66" y="57"/>
                    <a:pt x="60" y="63"/>
                  </a:cubicBezTo>
                  <a:cubicBezTo>
                    <a:pt x="56" y="68"/>
                    <a:pt x="50" y="72"/>
                    <a:pt x="48" y="78"/>
                  </a:cubicBezTo>
                  <a:cubicBezTo>
                    <a:pt x="46" y="81"/>
                    <a:pt x="44" y="85"/>
                    <a:pt x="42" y="87"/>
                  </a:cubicBezTo>
                  <a:cubicBezTo>
                    <a:pt x="36" y="93"/>
                    <a:pt x="41" y="91"/>
                    <a:pt x="32" y="91"/>
                  </a:cubicBezTo>
                  <a:cubicBezTo>
                    <a:pt x="17" y="94"/>
                    <a:pt x="8" y="92"/>
                    <a:pt x="0" y="107"/>
                  </a:cubicBezTo>
                  <a:cubicBezTo>
                    <a:pt x="20" y="109"/>
                    <a:pt x="27" y="112"/>
                    <a:pt x="38" y="129"/>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98"/>
            <p:cNvSpPr/>
            <p:nvPr userDrawn="1"/>
          </p:nvSpPr>
          <p:spPr bwMode="auto">
            <a:xfrm>
              <a:off x="4503833" y="39871"/>
              <a:ext cx="165319" cy="173424"/>
            </a:xfrm>
            <a:custGeom>
              <a:avLst/>
              <a:gdLst>
                <a:gd name="T0" fmla="*/ 26 w 110"/>
                <a:gd name="T1" fmla="*/ 99 h 115"/>
                <a:gd name="T2" fmla="*/ 36 w 110"/>
                <a:gd name="T3" fmla="*/ 111 h 115"/>
                <a:gd name="T4" fmla="*/ 79 w 110"/>
                <a:gd name="T5" fmla="*/ 98 h 115"/>
                <a:gd name="T6" fmla="*/ 106 w 110"/>
                <a:gd name="T7" fmla="*/ 85 h 115"/>
                <a:gd name="T8" fmla="*/ 102 w 110"/>
                <a:gd name="T9" fmla="*/ 70 h 115"/>
                <a:gd name="T10" fmla="*/ 109 w 110"/>
                <a:gd name="T11" fmla="*/ 53 h 115"/>
                <a:gd name="T12" fmla="*/ 88 w 110"/>
                <a:gd name="T13" fmla="*/ 24 h 115"/>
                <a:gd name="T14" fmla="*/ 68 w 110"/>
                <a:gd name="T15" fmla="*/ 20 h 115"/>
                <a:gd name="T16" fmla="*/ 56 w 110"/>
                <a:gd name="T17" fmla="*/ 7 h 115"/>
                <a:gd name="T18" fmla="*/ 5 w 110"/>
                <a:gd name="T19" fmla="*/ 56 h 115"/>
                <a:gd name="T20" fmla="*/ 13 w 110"/>
                <a:gd name="T21" fmla="*/ 96 h 115"/>
                <a:gd name="T22" fmla="*/ 34 w 110"/>
                <a:gd name="T23"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15">
                  <a:moveTo>
                    <a:pt x="26" y="99"/>
                  </a:moveTo>
                  <a:cubicBezTo>
                    <a:pt x="28" y="103"/>
                    <a:pt x="31" y="109"/>
                    <a:pt x="36" y="111"/>
                  </a:cubicBezTo>
                  <a:cubicBezTo>
                    <a:pt x="45" y="115"/>
                    <a:pt x="81" y="115"/>
                    <a:pt x="79" y="98"/>
                  </a:cubicBezTo>
                  <a:cubicBezTo>
                    <a:pt x="85" y="109"/>
                    <a:pt x="104" y="93"/>
                    <a:pt x="106" y="85"/>
                  </a:cubicBezTo>
                  <a:cubicBezTo>
                    <a:pt x="108" y="80"/>
                    <a:pt x="101" y="75"/>
                    <a:pt x="102" y="70"/>
                  </a:cubicBezTo>
                  <a:cubicBezTo>
                    <a:pt x="103" y="64"/>
                    <a:pt x="110" y="62"/>
                    <a:pt x="109" y="53"/>
                  </a:cubicBezTo>
                  <a:cubicBezTo>
                    <a:pt x="109" y="41"/>
                    <a:pt x="100" y="27"/>
                    <a:pt x="88" y="24"/>
                  </a:cubicBezTo>
                  <a:cubicBezTo>
                    <a:pt x="80" y="21"/>
                    <a:pt x="74" y="24"/>
                    <a:pt x="68" y="20"/>
                  </a:cubicBezTo>
                  <a:cubicBezTo>
                    <a:pt x="61" y="17"/>
                    <a:pt x="61" y="9"/>
                    <a:pt x="56" y="7"/>
                  </a:cubicBezTo>
                  <a:cubicBezTo>
                    <a:pt x="41" y="0"/>
                    <a:pt x="8" y="43"/>
                    <a:pt x="5" y="56"/>
                  </a:cubicBezTo>
                  <a:cubicBezTo>
                    <a:pt x="0" y="71"/>
                    <a:pt x="3" y="85"/>
                    <a:pt x="13" y="96"/>
                  </a:cubicBezTo>
                  <a:cubicBezTo>
                    <a:pt x="18" y="100"/>
                    <a:pt x="26" y="111"/>
                    <a:pt x="34" y="107"/>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99"/>
            <p:cNvSpPr/>
            <p:nvPr userDrawn="1"/>
          </p:nvSpPr>
          <p:spPr bwMode="auto">
            <a:xfrm>
              <a:off x="4513558" y="41491"/>
              <a:ext cx="141008" cy="105351"/>
            </a:xfrm>
            <a:custGeom>
              <a:avLst/>
              <a:gdLst>
                <a:gd name="T0" fmla="*/ 0 w 93"/>
                <a:gd name="T1" fmla="*/ 67 h 70"/>
                <a:gd name="T2" fmla="*/ 2 w 93"/>
                <a:gd name="T3" fmla="*/ 70 h 70"/>
                <a:gd name="T4" fmla="*/ 20 w 93"/>
                <a:gd name="T5" fmla="*/ 44 h 70"/>
                <a:gd name="T6" fmla="*/ 33 w 93"/>
                <a:gd name="T7" fmla="*/ 45 h 70"/>
                <a:gd name="T8" fmla="*/ 41 w 93"/>
                <a:gd name="T9" fmla="*/ 51 h 70"/>
                <a:gd name="T10" fmla="*/ 46 w 93"/>
                <a:gd name="T11" fmla="*/ 36 h 70"/>
                <a:gd name="T12" fmla="*/ 73 w 93"/>
                <a:gd name="T13" fmla="*/ 45 h 70"/>
                <a:gd name="T14" fmla="*/ 93 w 93"/>
                <a:gd name="T15" fmla="*/ 36 h 70"/>
                <a:gd name="T16" fmla="*/ 74 w 93"/>
                <a:gd name="T17" fmla="*/ 28 h 70"/>
                <a:gd name="T18" fmla="*/ 61 w 93"/>
                <a:gd name="T19" fmla="*/ 15 h 70"/>
                <a:gd name="T20" fmla="*/ 36 w 93"/>
                <a:gd name="T21" fmla="*/ 7 h 70"/>
                <a:gd name="T22" fmla="*/ 4 w 93"/>
                <a:gd name="T23"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70">
                  <a:moveTo>
                    <a:pt x="0" y="67"/>
                  </a:moveTo>
                  <a:cubicBezTo>
                    <a:pt x="1" y="68"/>
                    <a:pt x="1" y="68"/>
                    <a:pt x="2" y="70"/>
                  </a:cubicBezTo>
                  <a:cubicBezTo>
                    <a:pt x="10" y="62"/>
                    <a:pt x="9" y="51"/>
                    <a:pt x="20" y="44"/>
                  </a:cubicBezTo>
                  <a:cubicBezTo>
                    <a:pt x="31" y="39"/>
                    <a:pt x="28" y="41"/>
                    <a:pt x="33" y="45"/>
                  </a:cubicBezTo>
                  <a:cubicBezTo>
                    <a:pt x="36" y="49"/>
                    <a:pt x="34" y="55"/>
                    <a:pt x="41" y="51"/>
                  </a:cubicBezTo>
                  <a:cubicBezTo>
                    <a:pt x="45" y="51"/>
                    <a:pt x="46" y="40"/>
                    <a:pt x="46" y="36"/>
                  </a:cubicBezTo>
                  <a:cubicBezTo>
                    <a:pt x="56" y="39"/>
                    <a:pt x="63" y="46"/>
                    <a:pt x="73" y="45"/>
                  </a:cubicBezTo>
                  <a:cubicBezTo>
                    <a:pt x="80" y="44"/>
                    <a:pt x="87" y="39"/>
                    <a:pt x="93" y="36"/>
                  </a:cubicBezTo>
                  <a:cubicBezTo>
                    <a:pt x="88" y="32"/>
                    <a:pt x="80" y="32"/>
                    <a:pt x="74" y="28"/>
                  </a:cubicBezTo>
                  <a:cubicBezTo>
                    <a:pt x="68" y="24"/>
                    <a:pt x="66" y="22"/>
                    <a:pt x="61" y="15"/>
                  </a:cubicBezTo>
                  <a:cubicBezTo>
                    <a:pt x="54" y="4"/>
                    <a:pt x="48" y="0"/>
                    <a:pt x="36" y="7"/>
                  </a:cubicBezTo>
                  <a:cubicBezTo>
                    <a:pt x="25" y="13"/>
                    <a:pt x="1" y="32"/>
                    <a:pt x="4" y="44"/>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0"/>
            <p:cNvSpPr/>
            <p:nvPr userDrawn="1"/>
          </p:nvSpPr>
          <p:spPr bwMode="auto">
            <a:xfrm>
              <a:off x="4537869" y="-125449"/>
              <a:ext cx="71314" cy="199356"/>
            </a:xfrm>
            <a:custGeom>
              <a:avLst/>
              <a:gdLst>
                <a:gd name="T0" fmla="*/ 28 w 47"/>
                <a:gd name="T1" fmla="*/ 125 h 132"/>
                <a:gd name="T2" fmla="*/ 25 w 47"/>
                <a:gd name="T3" fmla="*/ 77 h 132"/>
                <a:gd name="T4" fmla="*/ 47 w 47"/>
                <a:gd name="T5" fmla="*/ 1 h 132"/>
                <a:gd name="T6" fmla="*/ 13 w 47"/>
                <a:gd name="T7" fmla="*/ 62 h 132"/>
                <a:gd name="T8" fmla="*/ 15 w 47"/>
                <a:gd name="T9" fmla="*/ 132 h 132"/>
                <a:gd name="T10" fmla="*/ 18 w 47"/>
                <a:gd name="T11" fmla="*/ 131 h 132"/>
              </a:gdLst>
              <a:ahLst/>
              <a:cxnLst>
                <a:cxn ang="0">
                  <a:pos x="T0" y="T1"/>
                </a:cxn>
                <a:cxn ang="0">
                  <a:pos x="T2" y="T3"/>
                </a:cxn>
                <a:cxn ang="0">
                  <a:pos x="T4" y="T5"/>
                </a:cxn>
                <a:cxn ang="0">
                  <a:pos x="T6" y="T7"/>
                </a:cxn>
                <a:cxn ang="0">
                  <a:pos x="T8" y="T9"/>
                </a:cxn>
                <a:cxn ang="0">
                  <a:pos x="T10" y="T11"/>
                </a:cxn>
              </a:cxnLst>
              <a:rect l="0" t="0" r="r" b="b"/>
              <a:pathLst>
                <a:path w="47" h="132">
                  <a:moveTo>
                    <a:pt x="28" y="125"/>
                  </a:moveTo>
                  <a:cubicBezTo>
                    <a:pt x="22" y="114"/>
                    <a:pt x="25" y="91"/>
                    <a:pt x="25" y="77"/>
                  </a:cubicBezTo>
                  <a:cubicBezTo>
                    <a:pt x="27" y="51"/>
                    <a:pt x="34" y="24"/>
                    <a:pt x="47" y="1"/>
                  </a:cubicBezTo>
                  <a:cubicBezTo>
                    <a:pt x="28" y="0"/>
                    <a:pt x="15" y="48"/>
                    <a:pt x="13" y="62"/>
                  </a:cubicBezTo>
                  <a:cubicBezTo>
                    <a:pt x="10" y="80"/>
                    <a:pt x="0" y="115"/>
                    <a:pt x="15" y="132"/>
                  </a:cubicBezTo>
                  <a:cubicBezTo>
                    <a:pt x="16" y="131"/>
                    <a:pt x="18" y="131"/>
                    <a:pt x="18" y="131"/>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04"/>
            <p:cNvSpPr/>
            <p:nvPr userDrawn="1"/>
          </p:nvSpPr>
          <p:spPr bwMode="auto">
            <a:xfrm>
              <a:off x="4779367" y="-999050"/>
              <a:ext cx="299844" cy="380884"/>
            </a:xfrm>
            <a:custGeom>
              <a:avLst/>
              <a:gdLst>
                <a:gd name="T0" fmla="*/ 71 w 199"/>
                <a:gd name="T1" fmla="*/ 221 h 252"/>
                <a:gd name="T2" fmla="*/ 75 w 199"/>
                <a:gd name="T3" fmla="*/ 178 h 252"/>
                <a:gd name="T4" fmla="*/ 110 w 199"/>
                <a:gd name="T5" fmla="*/ 106 h 252"/>
                <a:gd name="T6" fmla="*/ 152 w 199"/>
                <a:gd name="T7" fmla="*/ 54 h 252"/>
                <a:gd name="T8" fmla="*/ 178 w 199"/>
                <a:gd name="T9" fmla="*/ 29 h 252"/>
                <a:gd name="T10" fmla="*/ 193 w 199"/>
                <a:gd name="T11" fmla="*/ 16 h 252"/>
                <a:gd name="T12" fmla="*/ 198 w 199"/>
                <a:gd name="T13" fmla="*/ 0 h 252"/>
                <a:gd name="T14" fmla="*/ 159 w 199"/>
                <a:gd name="T15" fmla="*/ 33 h 252"/>
                <a:gd name="T16" fmla="*/ 131 w 199"/>
                <a:gd name="T17" fmla="*/ 71 h 252"/>
                <a:gd name="T18" fmla="*/ 58 w 199"/>
                <a:gd name="T19" fmla="*/ 148 h 252"/>
                <a:gd name="T20" fmla="*/ 23 w 199"/>
                <a:gd name="T21" fmla="*/ 187 h 252"/>
                <a:gd name="T22" fmla="*/ 12 w 199"/>
                <a:gd name="T23" fmla="*/ 211 h 252"/>
                <a:gd name="T24" fmla="*/ 2 w 199"/>
                <a:gd name="T25" fmla="*/ 236 h 252"/>
                <a:gd name="T26" fmla="*/ 18 w 199"/>
                <a:gd name="T27" fmla="*/ 227 h 252"/>
                <a:gd name="T28" fmla="*/ 28 w 199"/>
                <a:gd name="T29" fmla="*/ 202 h 252"/>
                <a:gd name="T30" fmla="*/ 57 w 199"/>
                <a:gd name="T31" fmla="*/ 159 h 252"/>
                <a:gd name="T32" fmla="*/ 80 w 199"/>
                <a:gd name="T33" fmla="*/ 132 h 252"/>
                <a:gd name="T34" fmla="*/ 61 w 199"/>
                <a:gd name="T35" fmla="*/ 176 h 252"/>
                <a:gd name="T36" fmla="*/ 53 w 199"/>
                <a:gd name="T37" fmla="*/ 20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252">
                  <a:moveTo>
                    <a:pt x="71" y="221"/>
                  </a:moveTo>
                  <a:cubicBezTo>
                    <a:pt x="64" y="210"/>
                    <a:pt x="72" y="188"/>
                    <a:pt x="75" y="178"/>
                  </a:cubicBezTo>
                  <a:cubicBezTo>
                    <a:pt x="85" y="153"/>
                    <a:pt x="97" y="130"/>
                    <a:pt x="110" y="106"/>
                  </a:cubicBezTo>
                  <a:cubicBezTo>
                    <a:pt x="121" y="86"/>
                    <a:pt x="137" y="71"/>
                    <a:pt x="152" y="54"/>
                  </a:cubicBezTo>
                  <a:cubicBezTo>
                    <a:pt x="160" y="46"/>
                    <a:pt x="168" y="36"/>
                    <a:pt x="178" y="29"/>
                  </a:cubicBezTo>
                  <a:cubicBezTo>
                    <a:pt x="182" y="26"/>
                    <a:pt x="190" y="20"/>
                    <a:pt x="193" y="16"/>
                  </a:cubicBezTo>
                  <a:cubicBezTo>
                    <a:pt x="199" y="10"/>
                    <a:pt x="198" y="9"/>
                    <a:pt x="198" y="0"/>
                  </a:cubicBezTo>
                  <a:cubicBezTo>
                    <a:pt x="184" y="3"/>
                    <a:pt x="168" y="22"/>
                    <a:pt x="159" y="33"/>
                  </a:cubicBezTo>
                  <a:cubicBezTo>
                    <a:pt x="150" y="45"/>
                    <a:pt x="141" y="60"/>
                    <a:pt x="131" y="71"/>
                  </a:cubicBezTo>
                  <a:cubicBezTo>
                    <a:pt x="108" y="98"/>
                    <a:pt x="82" y="124"/>
                    <a:pt x="58" y="148"/>
                  </a:cubicBezTo>
                  <a:cubicBezTo>
                    <a:pt x="46" y="160"/>
                    <a:pt x="33" y="172"/>
                    <a:pt x="23" y="187"/>
                  </a:cubicBezTo>
                  <a:cubicBezTo>
                    <a:pt x="19" y="194"/>
                    <a:pt x="16" y="202"/>
                    <a:pt x="12" y="211"/>
                  </a:cubicBezTo>
                  <a:cubicBezTo>
                    <a:pt x="10" y="216"/>
                    <a:pt x="0" y="230"/>
                    <a:pt x="2" y="236"/>
                  </a:cubicBezTo>
                  <a:cubicBezTo>
                    <a:pt x="8" y="252"/>
                    <a:pt x="15" y="231"/>
                    <a:pt x="18" y="227"/>
                  </a:cubicBezTo>
                  <a:cubicBezTo>
                    <a:pt x="20" y="219"/>
                    <a:pt x="24" y="211"/>
                    <a:pt x="28" y="202"/>
                  </a:cubicBezTo>
                  <a:cubicBezTo>
                    <a:pt x="35" y="187"/>
                    <a:pt x="44" y="172"/>
                    <a:pt x="57" y="159"/>
                  </a:cubicBezTo>
                  <a:cubicBezTo>
                    <a:pt x="63" y="150"/>
                    <a:pt x="71" y="139"/>
                    <a:pt x="80" y="132"/>
                  </a:cubicBezTo>
                  <a:cubicBezTo>
                    <a:pt x="73" y="145"/>
                    <a:pt x="67" y="161"/>
                    <a:pt x="61" y="176"/>
                  </a:cubicBezTo>
                  <a:cubicBezTo>
                    <a:pt x="57" y="187"/>
                    <a:pt x="58" y="198"/>
                    <a:pt x="53" y="209"/>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1"/>
            <p:cNvSpPr/>
            <p:nvPr userDrawn="1"/>
          </p:nvSpPr>
          <p:spPr bwMode="auto">
            <a:xfrm>
              <a:off x="4391999" y="516380"/>
              <a:ext cx="128042" cy="59969"/>
            </a:xfrm>
            <a:custGeom>
              <a:avLst/>
              <a:gdLst>
                <a:gd name="T0" fmla="*/ 23 w 85"/>
                <a:gd name="T1" fmla="*/ 9 h 39"/>
                <a:gd name="T2" fmla="*/ 0 w 85"/>
                <a:gd name="T3" fmla="*/ 27 h 39"/>
                <a:gd name="T4" fmla="*/ 21 w 85"/>
                <a:gd name="T5" fmla="*/ 24 h 39"/>
                <a:gd name="T6" fmla="*/ 27 w 85"/>
                <a:gd name="T7" fmla="*/ 32 h 39"/>
                <a:gd name="T8" fmla="*/ 41 w 85"/>
                <a:gd name="T9" fmla="*/ 28 h 39"/>
                <a:gd name="T10" fmla="*/ 58 w 85"/>
                <a:gd name="T11" fmla="*/ 36 h 39"/>
                <a:gd name="T12" fmla="*/ 71 w 85"/>
                <a:gd name="T13" fmla="*/ 20 h 39"/>
                <a:gd name="T14" fmla="*/ 12 w 85"/>
                <a:gd name="T15" fmla="*/ 14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39">
                  <a:moveTo>
                    <a:pt x="23" y="9"/>
                  </a:moveTo>
                  <a:cubicBezTo>
                    <a:pt x="15" y="15"/>
                    <a:pt x="7" y="20"/>
                    <a:pt x="0" y="27"/>
                  </a:cubicBezTo>
                  <a:cubicBezTo>
                    <a:pt x="4" y="33"/>
                    <a:pt x="16" y="28"/>
                    <a:pt x="21" y="24"/>
                  </a:cubicBezTo>
                  <a:cubicBezTo>
                    <a:pt x="23" y="26"/>
                    <a:pt x="25" y="29"/>
                    <a:pt x="27" y="32"/>
                  </a:cubicBezTo>
                  <a:cubicBezTo>
                    <a:pt x="33" y="29"/>
                    <a:pt x="34" y="25"/>
                    <a:pt x="41" y="28"/>
                  </a:cubicBezTo>
                  <a:cubicBezTo>
                    <a:pt x="46" y="30"/>
                    <a:pt x="51" y="35"/>
                    <a:pt x="58" y="36"/>
                  </a:cubicBezTo>
                  <a:cubicBezTo>
                    <a:pt x="70" y="39"/>
                    <a:pt x="85" y="34"/>
                    <a:pt x="71" y="20"/>
                  </a:cubicBezTo>
                  <a:cubicBezTo>
                    <a:pt x="56" y="7"/>
                    <a:pt x="30" y="0"/>
                    <a:pt x="12" y="14"/>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12"/>
            <p:cNvSpPr/>
            <p:nvPr userDrawn="1"/>
          </p:nvSpPr>
          <p:spPr bwMode="auto">
            <a:xfrm>
              <a:off x="4276924" y="553656"/>
              <a:ext cx="307949" cy="126421"/>
            </a:xfrm>
            <a:custGeom>
              <a:avLst/>
              <a:gdLst>
                <a:gd name="T0" fmla="*/ 75 w 204"/>
                <a:gd name="T1" fmla="*/ 2 h 84"/>
                <a:gd name="T2" fmla="*/ 77 w 204"/>
                <a:gd name="T3" fmla="*/ 2 h 84"/>
                <a:gd name="T4" fmla="*/ 64 w 204"/>
                <a:gd name="T5" fmla="*/ 10 h 84"/>
                <a:gd name="T6" fmla="*/ 37 w 204"/>
                <a:gd name="T7" fmla="*/ 22 h 84"/>
                <a:gd name="T8" fmla="*/ 22 w 204"/>
                <a:gd name="T9" fmla="*/ 42 h 84"/>
                <a:gd name="T10" fmla="*/ 0 w 204"/>
                <a:gd name="T11" fmla="*/ 62 h 84"/>
                <a:gd name="T12" fmla="*/ 34 w 204"/>
                <a:gd name="T13" fmla="*/ 71 h 84"/>
                <a:gd name="T14" fmla="*/ 58 w 204"/>
                <a:gd name="T15" fmla="*/ 57 h 84"/>
                <a:gd name="T16" fmla="*/ 95 w 204"/>
                <a:gd name="T17" fmla="*/ 82 h 84"/>
                <a:gd name="T18" fmla="*/ 134 w 204"/>
                <a:gd name="T19" fmla="*/ 50 h 84"/>
                <a:gd name="T20" fmla="*/ 164 w 204"/>
                <a:gd name="T21" fmla="*/ 78 h 84"/>
                <a:gd name="T22" fmla="*/ 180 w 204"/>
                <a:gd name="T23" fmla="*/ 70 h 84"/>
                <a:gd name="T24" fmla="*/ 199 w 204"/>
                <a:gd name="T25" fmla="*/ 59 h 84"/>
                <a:gd name="T26" fmla="*/ 181 w 204"/>
                <a:gd name="T27" fmla="*/ 18 h 84"/>
                <a:gd name="T28" fmla="*/ 149 w 204"/>
                <a:gd name="T29"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84">
                  <a:moveTo>
                    <a:pt x="75" y="2"/>
                  </a:moveTo>
                  <a:cubicBezTo>
                    <a:pt x="76" y="1"/>
                    <a:pt x="75" y="0"/>
                    <a:pt x="77" y="2"/>
                  </a:cubicBezTo>
                  <a:cubicBezTo>
                    <a:pt x="73" y="5"/>
                    <a:pt x="69" y="8"/>
                    <a:pt x="64" y="10"/>
                  </a:cubicBezTo>
                  <a:cubicBezTo>
                    <a:pt x="54" y="13"/>
                    <a:pt x="46" y="15"/>
                    <a:pt x="37" y="22"/>
                  </a:cubicBezTo>
                  <a:cubicBezTo>
                    <a:pt x="27" y="28"/>
                    <a:pt x="25" y="34"/>
                    <a:pt x="22" y="42"/>
                  </a:cubicBezTo>
                  <a:cubicBezTo>
                    <a:pt x="16" y="51"/>
                    <a:pt x="8" y="57"/>
                    <a:pt x="0" y="62"/>
                  </a:cubicBezTo>
                  <a:cubicBezTo>
                    <a:pt x="5" y="70"/>
                    <a:pt x="24" y="73"/>
                    <a:pt x="34" y="71"/>
                  </a:cubicBezTo>
                  <a:cubicBezTo>
                    <a:pt x="43" y="69"/>
                    <a:pt x="49" y="61"/>
                    <a:pt x="58" y="57"/>
                  </a:cubicBezTo>
                  <a:cubicBezTo>
                    <a:pt x="70" y="70"/>
                    <a:pt x="73" y="84"/>
                    <a:pt x="95" y="82"/>
                  </a:cubicBezTo>
                  <a:cubicBezTo>
                    <a:pt x="113" y="81"/>
                    <a:pt x="132" y="70"/>
                    <a:pt x="134" y="50"/>
                  </a:cubicBezTo>
                  <a:cubicBezTo>
                    <a:pt x="146" y="61"/>
                    <a:pt x="145" y="74"/>
                    <a:pt x="164" y="78"/>
                  </a:cubicBezTo>
                  <a:cubicBezTo>
                    <a:pt x="178" y="81"/>
                    <a:pt x="173" y="74"/>
                    <a:pt x="180" y="70"/>
                  </a:cubicBezTo>
                  <a:cubicBezTo>
                    <a:pt x="188" y="65"/>
                    <a:pt x="195" y="72"/>
                    <a:pt x="199" y="59"/>
                  </a:cubicBezTo>
                  <a:cubicBezTo>
                    <a:pt x="204" y="47"/>
                    <a:pt x="190" y="25"/>
                    <a:pt x="181" y="18"/>
                  </a:cubicBezTo>
                  <a:cubicBezTo>
                    <a:pt x="170" y="12"/>
                    <a:pt x="156" y="12"/>
                    <a:pt x="149" y="5"/>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13"/>
            <p:cNvSpPr/>
            <p:nvPr userDrawn="1"/>
          </p:nvSpPr>
          <p:spPr bwMode="auto">
            <a:xfrm>
              <a:off x="4161848" y="312161"/>
              <a:ext cx="222047" cy="249600"/>
            </a:xfrm>
            <a:custGeom>
              <a:avLst/>
              <a:gdLst>
                <a:gd name="T0" fmla="*/ 96 w 147"/>
                <a:gd name="T1" fmla="*/ 119 h 165"/>
                <a:gd name="T2" fmla="*/ 81 w 147"/>
                <a:gd name="T3" fmla="*/ 150 h 165"/>
                <a:gd name="T4" fmla="*/ 46 w 147"/>
                <a:gd name="T5" fmla="*/ 127 h 165"/>
                <a:gd name="T6" fmla="*/ 2 w 147"/>
                <a:gd name="T7" fmla="*/ 110 h 165"/>
                <a:gd name="T8" fmla="*/ 27 w 147"/>
                <a:gd name="T9" fmla="*/ 70 h 165"/>
                <a:gd name="T10" fmla="*/ 30 w 147"/>
                <a:gd name="T11" fmla="*/ 38 h 165"/>
                <a:gd name="T12" fmla="*/ 55 w 147"/>
                <a:gd name="T13" fmla="*/ 14 h 165"/>
                <a:gd name="T14" fmla="*/ 105 w 147"/>
                <a:gd name="T15" fmla="*/ 36 h 165"/>
                <a:gd name="T16" fmla="*/ 122 w 147"/>
                <a:gd name="T17" fmla="*/ 35 h 165"/>
                <a:gd name="T18" fmla="*/ 145 w 147"/>
                <a:gd name="T19" fmla="*/ 49 h 165"/>
                <a:gd name="T20" fmla="*/ 112 w 147"/>
                <a:gd name="T21" fmla="*/ 91 h 165"/>
                <a:gd name="T22" fmla="*/ 109 w 147"/>
                <a:gd name="T23" fmla="*/ 114 h 165"/>
                <a:gd name="T24" fmla="*/ 94 w 147"/>
                <a:gd name="T25" fmla="*/ 11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65">
                  <a:moveTo>
                    <a:pt x="96" y="119"/>
                  </a:moveTo>
                  <a:cubicBezTo>
                    <a:pt x="102" y="127"/>
                    <a:pt x="86" y="146"/>
                    <a:pt x="81" y="150"/>
                  </a:cubicBezTo>
                  <a:cubicBezTo>
                    <a:pt x="63" y="165"/>
                    <a:pt x="48" y="144"/>
                    <a:pt x="46" y="127"/>
                  </a:cubicBezTo>
                  <a:cubicBezTo>
                    <a:pt x="29" y="139"/>
                    <a:pt x="4" y="133"/>
                    <a:pt x="2" y="110"/>
                  </a:cubicBezTo>
                  <a:cubicBezTo>
                    <a:pt x="0" y="91"/>
                    <a:pt x="14" y="80"/>
                    <a:pt x="27" y="70"/>
                  </a:cubicBezTo>
                  <a:cubicBezTo>
                    <a:pt x="26" y="57"/>
                    <a:pt x="23" y="48"/>
                    <a:pt x="30" y="38"/>
                  </a:cubicBezTo>
                  <a:cubicBezTo>
                    <a:pt x="35" y="28"/>
                    <a:pt x="44" y="19"/>
                    <a:pt x="55" y="14"/>
                  </a:cubicBezTo>
                  <a:cubicBezTo>
                    <a:pt x="79" y="0"/>
                    <a:pt x="91" y="20"/>
                    <a:pt x="105" y="36"/>
                  </a:cubicBezTo>
                  <a:cubicBezTo>
                    <a:pt x="113" y="24"/>
                    <a:pt x="114" y="32"/>
                    <a:pt x="122" y="35"/>
                  </a:cubicBezTo>
                  <a:cubicBezTo>
                    <a:pt x="132" y="40"/>
                    <a:pt x="142" y="35"/>
                    <a:pt x="145" y="49"/>
                  </a:cubicBezTo>
                  <a:cubicBezTo>
                    <a:pt x="147" y="66"/>
                    <a:pt x="128" y="88"/>
                    <a:pt x="112" y="91"/>
                  </a:cubicBezTo>
                  <a:cubicBezTo>
                    <a:pt x="120" y="101"/>
                    <a:pt x="123" y="105"/>
                    <a:pt x="109" y="114"/>
                  </a:cubicBezTo>
                  <a:cubicBezTo>
                    <a:pt x="106" y="116"/>
                    <a:pt x="97" y="120"/>
                    <a:pt x="94" y="118"/>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14"/>
            <p:cNvSpPr/>
            <p:nvPr userDrawn="1"/>
          </p:nvSpPr>
          <p:spPr bwMode="auto">
            <a:xfrm>
              <a:off x="4208851" y="352680"/>
              <a:ext cx="116696" cy="141008"/>
            </a:xfrm>
            <a:custGeom>
              <a:avLst/>
              <a:gdLst>
                <a:gd name="T0" fmla="*/ 43 w 77"/>
                <a:gd name="T1" fmla="*/ 69 h 93"/>
                <a:gd name="T2" fmla="*/ 1 w 77"/>
                <a:gd name="T3" fmla="*/ 92 h 93"/>
                <a:gd name="T4" fmla="*/ 24 w 77"/>
                <a:gd name="T5" fmla="*/ 67 h 93"/>
                <a:gd name="T6" fmla="*/ 27 w 77"/>
                <a:gd name="T7" fmla="*/ 51 h 93"/>
                <a:gd name="T8" fmla="*/ 28 w 77"/>
                <a:gd name="T9" fmla="*/ 34 h 93"/>
                <a:gd name="T10" fmla="*/ 33 w 77"/>
                <a:gd name="T11" fmla="*/ 0 h 93"/>
                <a:gd name="T12" fmla="*/ 42 w 77"/>
                <a:gd name="T13" fmla="*/ 32 h 93"/>
                <a:gd name="T14" fmla="*/ 49 w 77"/>
                <a:gd name="T15" fmla="*/ 21 h 93"/>
                <a:gd name="T16" fmla="*/ 53 w 77"/>
                <a:gd name="T17" fmla="*/ 32 h 93"/>
                <a:gd name="T18" fmla="*/ 67 w 77"/>
                <a:gd name="T19" fmla="*/ 30 h 93"/>
                <a:gd name="T20" fmla="*/ 62 w 77"/>
                <a:gd name="T21" fmla="*/ 43 h 93"/>
                <a:gd name="T22" fmla="*/ 58 w 77"/>
                <a:gd name="T23" fmla="*/ 54 h 93"/>
                <a:gd name="T24" fmla="*/ 68 w 77"/>
                <a:gd name="T25" fmla="*/ 65 h 93"/>
                <a:gd name="T26" fmla="*/ 61 w 77"/>
                <a:gd name="T27" fmla="*/ 83 h 93"/>
                <a:gd name="T28" fmla="*/ 45 w 77"/>
                <a:gd name="T29"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93">
                  <a:moveTo>
                    <a:pt x="43" y="69"/>
                  </a:moveTo>
                  <a:cubicBezTo>
                    <a:pt x="31" y="78"/>
                    <a:pt x="16" y="93"/>
                    <a:pt x="1" y="92"/>
                  </a:cubicBezTo>
                  <a:cubicBezTo>
                    <a:pt x="0" y="80"/>
                    <a:pt x="20" y="76"/>
                    <a:pt x="24" y="67"/>
                  </a:cubicBezTo>
                  <a:cubicBezTo>
                    <a:pt x="10" y="63"/>
                    <a:pt x="23" y="56"/>
                    <a:pt x="27" y="51"/>
                  </a:cubicBezTo>
                  <a:cubicBezTo>
                    <a:pt x="34" y="43"/>
                    <a:pt x="34" y="43"/>
                    <a:pt x="28" y="34"/>
                  </a:cubicBezTo>
                  <a:cubicBezTo>
                    <a:pt x="19" y="22"/>
                    <a:pt x="18" y="7"/>
                    <a:pt x="33" y="0"/>
                  </a:cubicBezTo>
                  <a:cubicBezTo>
                    <a:pt x="42" y="10"/>
                    <a:pt x="41" y="19"/>
                    <a:pt x="42" y="32"/>
                  </a:cubicBezTo>
                  <a:cubicBezTo>
                    <a:pt x="43" y="27"/>
                    <a:pt x="45" y="24"/>
                    <a:pt x="49" y="21"/>
                  </a:cubicBezTo>
                  <a:cubicBezTo>
                    <a:pt x="53" y="24"/>
                    <a:pt x="53" y="28"/>
                    <a:pt x="53" y="32"/>
                  </a:cubicBezTo>
                  <a:cubicBezTo>
                    <a:pt x="57" y="30"/>
                    <a:pt x="63" y="27"/>
                    <a:pt x="67" y="30"/>
                  </a:cubicBezTo>
                  <a:cubicBezTo>
                    <a:pt x="74" y="37"/>
                    <a:pt x="65" y="39"/>
                    <a:pt x="62" y="43"/>
                  </a:cubicBezTo>
                  <a:cubicBezTo>
                    <a:pt x="57" y="49"/>
                    <a:pt x="55" y="47"/>
                    <a:pt x="58" y="54"/>
                  </a:cubicBezTo>
                  <a:cubicBezTo>
                    <a:pt x="59" y="58"/>
                    <a:pt x="66" y="63"/>
                    <a:pt x="68" y="65"/>
                  </a:cubicBezTo>
                  <a:cubicBezTo>
                    <a:pt x="76" y="76"/>
                    <a:pt x="77" y="85"/>
                    <a:pt x="61" y="83"/>
                  </a:cubicBezTo>
                  <a:cubicBezTo>
                    <a:pt x="55" y="81"/>
                    <a:pt x="51" y="78"/>
                    <a:pt x="45" y="78"/>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15"/>
            <p:cNvSpPr/>
            <p:nvPr userDrawn="1"/>
          </p:nvSpPr>
          <p:spPr bwMode="auto">
            <a:xfrm>
              <a:off x="7326922" y="-995347"/>
              <a:ext cx="1293385" cy="1476530"/>
            </a:xfrm>
            <a:custGeom>
              <a:avLst/>
              <a:gdLst>
                <a:gd name="T0" fmla="*/ 369 w 857"/>
                <a:gd name="T1" fmla="*/ 324 h 978"/>
                <a:gd name="T2" fmla="*/ 340 w 857"/>
                <a:gd name="T3" fmla="*/ 198 h 978"/>
                <a:gd name="T4" fmla="*/ 393 w 857"/>
                <a:gd name="T5" fmla="*/ 37 h 978"/>
                <a:gd name="T6" fmla="*/ 532 w 857"/>
                <a:gd name="T7" fmla="*/ 55 h 978"/>
                <a:gd name="T8" fmla="*/ 567 w 857"/>
                <a:gd name="T9" fmla="*/ 132 h 978"/>
                <a:gd name="T10" fmla="*/ 580 w 857"/>
                <a:gd name="T11" fmla="*/ 208 h 978"/>
                <a:gd name="T12" fmla="*/ 564 w 857"/>
                <a:gd name="T13" fmla="*/ 292 h 978"/>
                <a:gd name="T14" fmla="*/ 633 w 857"/>
                <a:gd name="T15" fmla="*/ 235 h 978"/>
                <a:gd name="T16" fmla="*/ 696 w 857"/>
                <a:gd name="T17" fmla="*/ 208 h 978"/>
                <a:gd name="T18" fmla="*/ 777 w 857"/>
                <a:gd name="T19" fmla="*/ 211 h 978"/>
                <a:gd name="T20" fmla="*/ 809 w 857"/>
                <a:gd name="T21" fmla="*/ 227 h 978"/>
                <a:gd name="T22" fmla="*/ 833 w 857"/>
                <a:gd name="T23" fmla="*/ 269 h 978"/>
                <a:gd name="T24" fmla="*/ 838 w 857"/>
                <a:gd name="T25" fmla="*/ 343 h 978"/>
                <a:gd name="T26" fmla="*/ 796 w 857"/>
                <a:gd name="T27" fmla="*/ 411 h 978"/>
                <a:gd name="T28" fmla="*/ 730 w 857"/>
                <a:gd name="T29" fmla="*/ 472 h 978"/>
                <a:gd name="T30" fmla="*/ 691 w 857"/>
                <a:gd name="T31" fmla="*/ 498 h 978"/>
                <a:gd name="T32" fmla="*/ 654 w 857"/>
                <a:gd name="T33" fmla="*/ 506 h 978"/>
                <a:gd name="T34" fmla="*/ 804 w 857"/>
                <a:gd name="T35" fmla="*/ 611 h 978"/>
                <a:gd name="T36" fmla="*/ 814 w 857"/>
                <a:gd name="T37" fmla="*/ 769 h 978"/>
                <a:gd name="T38" fmla="*/ 651 w 857"/>
                <a:gd name="T39" fmla="*/ 746 h 978"/>
                <a:gd name="T40" fmla="*/ 582 w 857"/>
                <a:gd name="T41" fmla="*/ 711 h 978"/>
                <a:gd name="T42" fmla="*/ 546 w 857"/>
                <a:gd name="T43" fmla="*/ 685 h 978"/>
                <a:gd name="T44" fmla="*/ 525 w 857"/>
                <a:gd name="T45" fmla="*/ 667 h 978"/>
                <a:gd name="T46" fmla="*/ 511 w 857"/>
                <a:gd name="T47" fmla="*/ 648 h 978"/>
                <a:gd name="T48" fmla="*/ 506 w 857"/>
                <a:gd name="T49" fmla="*/ 646 h 978"/>
                <a:gd name="T50" fmla="*/ 506 w 857"/>
                <a:gd name="T51" fmla="*/ 646 h 978"/>
                <a:gd name="T52" fmla="*/ 509 w 857"/>
                <a:gd name="T53" fmla="*/ 796 h 978"/>
                <a:gd name="T54" fmla="*/ 480 w 857"/>
                <a:gd name="T55" fmla="*/ 885 h 978"/>
                <a:gd name="T56" fmla="*/ 416 w 857"/>
                <a:gd name="T57" fmla="*/ 962 h 978"/>
                <a:gd name="T58" fmla="*/ 382 w 857"/>
                <a:gd name="T59" fmla="*/ 967 h 978"/>
                <a:gd name="T60" fmla="*/ 343 w 857"/>
                <a:gd name="T61" fmla="*/ 925 h 978"/>
                <a:gd name="T62" fmla="*/ 316 w 857"/>
                <a:gd name="T63" fmla="*/ 841 h 978"/>
                <a:gd name="T64" fmla="*/ 314 w 857"/>
                <a:gd name="T65" fmla="*/ 669 h 978"/>
                <a:gd name="T66" fmla="*/ 322 w 857"/>
                <a:gd name="T67" fmla="*/ 640 h 978"/>
                <a:gd name="T68" fmla="*/ 193 w 857"/>
                <a:gd name="T69" fmla="*/ 743 h 978"/>
                <a:gd name="T70" fmla="*/ 32 w 857"/>
                <a:gd name="T71" fmla="*/ 688 h 978"/>
                <a:gd name="T72" fmla="*/ 3 w 857"/>
                <a:gd name="T73" fmla="*/ 606 h 978"/>
                <a:gd name="T74" fmla="*/ 11 w 857"/>
                <a:gd name="T75" fmla="*/ 567 h 978"/>
                <a:gd name="T76" fmla="*/ 42 w 857"/>
                <a:gd name="T77" fmla="*/ 522 h 978"/>
                <a:gd name="T78" fmla="*/ 143 w 857"/>
                <a:gd name="T79" fmla="*/ 451 h 978"/>
                <a:gd name="T80" fmla="*/ 245 w 857"/>
                <a:gd name="T81" fmla="*/ 437 h 978"/>
                <a:gd name="T82" fmla="*/ 282 w 857"/>
                <a:gd name="T83" fmla="*/ 440 h 978"/>
                <a:gd name="T84" fmla="*/ 198 w 857"/>
                <a:gd name="T85" fmla="*/ 403 h 978"/>
                <a:gd name="T86" fmla="*/ 127 w 857"/>
                <a:gd name="T87" fmla="*/ 340 h 978"/>
                <a:gd name="T88" fmla="*/ 111 w 857"/>
                <a:gd name="T89" fmla="*/ 306 h 978"/>
                <a:gd name="T90" fmla="*/ 82 w 857"/>
                <a:gd name="T91" fmla="*/ 266 h 978"/>
                <a:gd name="T92" fmla="*/ 71 w 857"/>
                <a:gd name="T93" fmla="*/ 224 h 978"/>
                <a:gd name="T94" fmla="*/ 98 w 857"/>
                <a:gd name="T95" fmla="*/ 206 h 978"/>
                <a:gd name="T96" fmla="*/ 274 w 857"/>
                <a:gd name="T97" fmla="*/ 216 h 978"/>
                <a:gd name="T98" fmla="*/ 335 w 857"/>
                <a:gd name="T99" fmla="*/ 261 h 978"/>
                <a:gd name="T100" fmla="*/ 364 w 857"/>
                <a:gd name="T101" fmla="*/ 314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7" h="978">
                  <a:moveTo>
                    <a:pt x="369" y="324"/>
                  </a:moveTo>
                  <a:cubicBezTo>
                    <a:pt x="369" y="279"/>
                    <a:pt x="340" y="245"/>
                    <a:pt x="340" y="198"/>
                  </a:cubicBezTo>
                  <a:cubicBezTo>
                    <a:pt x="340" y="140"/>
                    <a:pt x="351" y="84"/>
                    <a:pt x="393" y="37"/>
                  </a:cubicBezTo>
                  <a:cubicBezTo>
                    <a:pt x="424" y="0"/>
                    <a:pt x="506" y="16"/>
                    <a:pt x="532" y="55"/>
                  </a:cubicBezTo>
                  <a:cubicBezTo>
                    <a:pt x="548" y="76"/>
                    <a:pt x="559" y="108"/>
                    <a:pt x="567" y="132"/>
                  </a:cubicBezTo>
                  <a:cubicBezTo>
                    <a:pt x="577" y="158"/>
                    <a:pt x="577" y="182"/>
                    <a:pt x="580" y="208"/>
                  </a:cubicBezTo>
                  <a:cubicBezTo>
                    <a:pt x="582" y="237"/>
                    <a:pt x="567" y="266"/>
                    <a:pt x="564" y="292"/>
                  </a:cubicBezTo>
                  <a:cubicBezTo>
                    <a:pt x="572" y="263"/>
                    <a:pt x="609" y="248"/>
                    <a:pt x="633" y="235"/>
                  </a:cubicBezTo>
                  <a:cubicBezTo>
                    <a:pt x="651" y="224"/>
                    <a:pt x="675" y="211"/>
                    <a:pt x="696" y="208"/>
                  </a:cubicBezTo>
                  <a:cubicBezTo>
                    <a:pt x="720" y="206"/>
                    <a:pt x="754" y="206"/>
                    <a:pt x="777" y="211"/>
                  </a:cubicBezTo>
                  <a:cubicBezTo>
                    <a:pt x="788" y="213"/>
                    <a:pt x="801" y="219"/>
                    <a:pt x="809" y="227"/>
                  </a:cubicBezTo>
                  <a:cubicBezTo>
                    <a:pt x="822" y="237"/>
                    <a:pt x="822" y="258"/>
                    <a:pt x="833" y="269"/>
                  </a:cubicBezTo>
                  <a:cubicBezTo>
                    <a:pt x="857" y="295"/>
                    <a:pt x="854" y="314"/>
                    <a:pt x="838" y="343"/>
                  </a:cubicBezTo>
                  <a:cubicBezTo>
                    <a:pt x="825" y="366"/>
                    <a:pt x="812" y="390"/>
                    <a:pt x="796" y="411"/>
                  </a:cubicBezTo>
                  <a:cubicBezTo>
                    <a:pt x="777" y="437"/>
                    <a:pt x="754" y="453"/>
                    <a:pt x="730" y="472"/>
                  </a:cubicBezTo>
                  <a:cubicBezTo>
                    <a:pt x="717" y="480"/>
                    <a:pt x="704" y="493"/>
                    <a:pt x="691" y="498"/>
                  </a:cubicBezTo>
                  <a:cubicBezTo>
                    <a:pt x="677" y="503"/>
                    <a:pt x="664" y="501"/>
                    <a:pt x="654" y="506"/>
                  </a:cubicBezTo>
                  <a:cubicBezTo>
                    <a:pt x="706" y="514"/>
                    <a:pt x="780" y="561"/>
                    <a:pt x="804" y="611"/>
                  </a:cubicBezTo>
                  <a:cubicBezTo>
                    <a:pt x="822" y="648"/>
                    <a:pt x="843" y="735"/>
                    <a:pt x="814" y="769"/>
                  </a:cubicBezTo>
                  <a:cubicBezTo>
                    <a:pt x="777" y="809"/>
                    <a:pt x="693" y="759"/>
                    <a:pt x="651" y="746"/>
                  </a:cubicBezTo>
                  <a:cubicBezTo>
                    <a:pt x="627" y="738"/>
                    <a:pt x="604" y="725"/>
                    <a:pt x="582" y="711"/>
                  </a:cubicBezTo>
                  <a:cubicBezTo>
                    <a:pt x="569" y="704"/>
                    <a:pt x="556" y="696"/>
                    <a:pt x="546" y="685"/>
                  </a:cubicBezTo>
                  <a:cubicBezTo>
                    <a:pt x="538" y="680"/>
                    <a:pt x="530" y="675"/>
                    <a:pt x="525" y="667"/>
                  </a:cubicBezTo>
                  <a:cubicBezTo>
                    <a:pt x="522" y="664"/>
                    <a:pt x="517" y="648"/>
                    <a:pt x="511" y="648"/>
                  </a:cubicBezTo>
                  <a:cubicBezTo>
                    <a:pt x="509" y="648"/>
                    <a:pt x="509" y="646"/>
                    <a:pt x="506" y="646"/>
                  </a:cubicBezTo>
                  <a:cubicBezTo>
                    <a:pt x="506" y="646"/>
                    <a:pt x="506" y="646"/>
                    <a:pt x="506" y="646"/>
                  </a:cubicBezTo>
                  <a:cubicBezTo>
                    <a:pt x="506" y="696"/>
                    <a:pt x="511" y="746"/>
                    <a:pt x="509" y="796"/>
                  </a:cubicBezTo>
                  <a:cubicBezTo>
                    <a:pt x="506" y="827"/>
                    <a:pt x="493" y="859"/>
                    <a:pt x="480" y="885"/>
                  </a:cubicBezTo>
                  <a:cubicBezTo>
                    <a:pt x="464" y="920"/>
                    <a:pt x="440" y="938"/>
                    <a:pt x="416" y="962"/>
                  </a:cubicBezTo>
                  <a:cubicBezTo>
                    <a:pt x="403" y="975"/>
                    <a:pt x="398" y="978"/>
                    <a:pt x="382" y="967"/>
                  </a:cubicBezTo>
                  <a:cubicBezTo>
                    <a:pt x="366" y="956"/>
                    <a:pt x="353" y="938"/>
                    <a:pt x="343" y="925"/>
                  </a:cubicBezTo>
                  <a:cubicBezTo>
                    <a:pt x="327" y="899"/>
                    <a:pt x="322" y="870"/>
                    <a:pt x="316" y="841"/>
                  </a:cubicBezTo>
                  <a:cubicBezTo>
                    <a:pt x="309" y="783"/>
                    <a:pt x="295" y="727"/>
                    <a:pt x="314" y="669"/>
                  </a:cubicBezTo>
                  <a:cubicBezTo>
                    <a:pt x="316" y="659"/>
                    <a:pt x="322" y="648"/>
                    <a:pt x="322" y="640"/>
                  </a:cubicBezTo>
                  <a:cubicBezTo>
                    <a:pt x="303" y="704"/>
                    <a:pt x="256" y="735"/>
                    <a:pt x="193" y="743"/>
                  </a:cubicBezTo>
                  <a:cubicBezTo>
                    <a:pt x="132" y="751"/>
                    <a:pt x="71" y="738"/>
                    <a:pt x="32" y="688"/>
                  </a:cubicBezTo>
                  <a:cubicBezTo>
                    <a:pt x="13" y="667"/>
                    <a:pt x="5" y="635"/>
                    <a:pt x="3" y="606"/>
                  </a:cubicBezTo>
                  <a:cubicBezTo>
                    <a:pt x="0" y="593"/>
                    <a:pt x="3" y="580"/>
                    <a:pt x="11" y="567"/>
                  </a:cubicBezTo>
                  <a:cubicBezTo>
                    <a:pt x="21" y="551"/>
                    <a:pt x="32" y="538"/>
                    <a:pt x="42" y="522"/>
                  </a:cubicBezTo>
                  <a:cubicBezTo>
                    <a:pt x="66" y="490"/>
                    <a:pt x="103" y="461"/>
                    <a:pt x="143" y="451"/>
                  </a:cubicBezTo>
                  <a:cubicBezTo>
                    <a:pt x="174" y="443"/>
                    <a:pt x="211" y="443"/>
                    <a:pt x="245" y="437"/>
                  </a:cubicBezTo>
                  <a:cubicBezTo>
                    <a:pt x="256" y="437"/>
                    <a:pt x="274" y="435"/>
                    <a:pt x="282" y="440"/>
                  </a:cubicBezTo>
                  <a:cubicBezTo>
                    <a:pt x="253" y="440"/>
                    <a:pt x="222" y="419"/>
                    <a:pt x="198" y="403"/>
                  </a:cubicBezTo>
                  <a:cubicBezTo>
                    <a:pt x="171" y="387"/>
                    <a:pt x="143" y="366"/>
                    <a:pt x="127" y="340"/>
                  </a:cubicBezTo>
                  <a:cubicBezTo>
                    <a:pt x="119" y="327"/>
                    <a:pt x="119" y="316"/>
                    <a:pt x="111" y="306"/>
                  </a:cubicBezTo>
                  <a:cubicBezTo>
                    <a:pt x="100" y="292"/>
                    <a:pt x="90" y="282"/>
                    <a:pt x="82" y="266"/>
                  </a:cubicBezTo>
                  <a:cubicBezTo>
                    <a:pt x="74" y="253"/>
                    <a:pt x="69" y="240"/>
                    <a:pt x="71" y="224"/>
                  </a:cubicBezTo>
                  <a:cubicBezTo>
                    <a:pt x="74" y="206"/>
                    <a:pt x="79" y="208"/>
                    <a:pt x="98" y="206"/>
                  </a:cubicBezTo>
                  <a:cubicBezTo>
                    <a:pt x="156" y="198"/>
                    <a:pt x="219" y="195"/>
                    <a:pt x="274" y="216"/>
                  </a:cubicBezTo>
                  <a:cubicBezTo>
                    <a:pt x="298" y="227"/>
                    <a:pt x="322" y="237"/>
                    <a:pt x="335" y="261"/>
                  </a:cubicBezTo>
                  <a:cubicBezTo>
                    <a:pt x="343" y="277"/>
                    <a:pt x="361" y="295"/>
                    <a:pt x="364" y="314"/>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16"/>
            <p:cNvSpPr/>
            <p:nvPr userDrawn="1"/>
          </p:nvSpPr>
          <p:spPr bwMode="auto">
            <a:xfrm>
              <a:off x="7359339" y="-828406"/>
              <a:ext cx="1204242" cy="1066473"/>
            </a:xfrm>
            <a:custGeom>
              <a:avLst/>
              <a:gdLst>
                <a:gd name="T0" fmla="*/ 335 w 799"/>
                <a:gd name="T1" fmla="*/ 145 h 706"/>
                <a:gd name="T2" fmla="*/ 359 w 799"/>
                <a:gd name="T3" fmla="*/ 118 h 706"/>
                <a:gd name="T4" fmla="*/ 388 w 799"/>
                <a:gd name="T5" fmla="*/ 166 h 706"/>
                <a:gd name="T6" fmla="*/ 411 w 799"/>
                <a:gd name="T7" fmla="*/ 113 h 706"/>
                <a:gd name="T8" fmla="*/ 443 w 799"/>
                <a:gd name="T9" fmla="*/ 174 h 706"/>
                <a:gd name="T10" fmla="*/ 469 w 799"/>
                <a:gd name="T11" fmla="*/ 200 h 706"/>
                <a:gd name="T12" fmla="*/ 511 w 799"/>
                <a:gd name="T13" fmla="*/ 89 h 706"/>
                <a:gd name="T14" fmla="*/ 525 w 799"/>
                <a:gd name="T15" fmla="*/ 176 h 706"/>
                <a:gd name="T16" fmla="*/ 525 w 799"/>
                <a:gd name="T17" fmla="*/ 226 h 706"/>
                <a:gd name="T18" fmla="*/ 535 w 799"/>
                <a:gd name="T19" fmla="*/ 263 h 706"/>
                <a:gd name="T20" fmla="*/ 561 w 799"/>
                <a:gd name="T21" fmla="*/ 276 h 706"/>
                <a:gd name="T22" fmla="*/ 738 w 799"/>
                <a:gd name="T23" fmla="*/ 179 h 706"/>
                <a:gd name="T24" fmla="*/ 591 w 799"/>
                <a:gd name="T25" fmla="*/ 319 h 706"/>
                <a:gd name="T26" fmla="*/ 630 w 799"/>
                <a:gd name="T27" fmla="*/ 321 h 706"/>
                <a:gd name="T28" fmla="*/ 646 w 799"/>
                <a:gd name="T29" fmla="*/ 337 h 706"/>
                <a:gd name="T30" fmla="*/ 643 w 799"/>
                <a:gd name="T31" fmla="*/ 363 h 706"/>
                <a:gd name="T32" fmla="*/ 701 w 799"/>
                <a:gd name="T33" fmla="*/ 419 h 706"/>
                <a:gd name="T34" fmla="*/ 735 w 799"/>
                <a:gd name="T35" fmla="*/ 463 h 706"/>
                <a:gd name="T36" fmla="*/ 725 w 799"/>
                <a:gd name="T37" fmla="*/ 490 h 706"/>
                <a:gd name="T38" fmla="*/ 591 w 799"/>
                <a:gd name="T39" fmla="*/ 434 h 706"/>
                <a:gd name="T40" fmla="*/ 691 w 799"/>
                <a:gd name="T41" fmla="*/ 495 h 706"/>
                <a:gd name="T42" fmla="*/ 709 w 799"/>
                <a:gd name="T43" fmla="*/ 548 h 706"/>
                <a:gd name="T44" fmla="*/ 606 w 799"/>
                <a:gd name="T45" fmla="*/ 471 h 706"/>
                <a:gd name="T46" fmla="*/ 601 w 799"/>
                <a:gd name="T47" fmla="*/ 490 h 706"/>
                <a:gd name="T48" fmla="*/ 564 w 799"/>
                <a:gd name="T49" fmla="*/ 498 h 706"/>
                <a:gd name="T50" fmla="*/ 498 w 799"/>
                <a:gd name="T51" fmla="*/ 453 h 706"/>
                <a:gd name="T52" fmla="*/ 540 w 799"/>
                <a:gd name="T53" fmla="*/ 550 h 706"/>
                <a:gd name="T54" fmla="*/ 498 w 799"/>
                <a:gd name="T55" fmla="*/ 516 h 706"/>
                <a:gd name="T56" fmla="*/ 475 w 799"/>
                <a:gd name="T57" fmla="*/ 542 h 706"/>
                <a:gd name="T58" fmla="*/ 467 w 799"/>
                <a:gd name="T59" fmla="*/ 706 h 706"/>
                <a:gd name="T60" fmla="*/ 454 w 799"/>
                <a:gd name="T61" fmla="*/ 582 h 706"/>
                <a:gd name="T62" fmla="*/ 422 w 799"/>
                <a:gd name="T63" fmla="*/ 622 h 706"/>
                <a:gd name="T64" fmla="*/ 390 w 799"/>
                <a:gd name="T65" fmla="*/ 540 h 706"/>
                <a:gd name="T66" fmla="*/ 369 w 799"/>
                <a:gd name="T67" fmla="*/ 527 h 706"/>
                <a:gd name="T68" fmla="*/ 348 w 799"/>
                <a:gd name="T69" fmla="*/ 672 h 706"/>
                <a:gd name="T70" fmla="*/ 340 w 799"/>
                <a:gd name="T71" fmla="*/ 535 h 706"/>
                <a:gd name="T72" fmla="*/ 311 w 799"/>
                <a:gd name="T73" fmla="*/ 603 h 706"/>
                <a:gd name="T74" fmla="*/ 340 w 799"/>
                <a:gd name="T75" fmla="*/ 484 h 706"/>
                <a:gd name="T76" fmla="*/ 285 w 799"/>
                <a:gd name="T77" fmla="*/ 519 h 706"/>
                <a:gd name="T78" fmla="*/ 285 w 799"/>
                <a:gd name="T79" fmla="*/ 498 h 706"/>
                <a:gd name="T80" fmla="*/ 277 w 799"/>
                <a:gd name="T81" fmla="*/ 448 h 706"/>
                <a:gd name="T82" fmla="*/ 295 w 799"/>
                <a:gd name="T83" fmla="*/ 398 h 706"/>
                <a:gd name="T84" fmla="*/ 256 w 799"/>
                <a:gd name="T85" fmla="*/ 376 h 706"/>
                <a:gd name="T86" fmla="*/ 106 w 799"/>
                <a:gd name="T87" fmla="*/ 458 h 706"/>
                <a:gd name="T88" fmla="*/ 32 w 799"/>
                <a:gd name="T89" fmla="*/ 477 h 706"/>
                <a:gd name="T90" fmla="*/ 79 w 799"/>
                <a:gd name="T91" fmla="*/ 408 h 706"/>
                <a:gd name="T92" fmla="*/ 0 w 799"/>
                <a:gd name="T93" fmla="*/ 456 h 706"/>
                <a:gd name="T94" fmla="*/ 116 w 799"/>
                <a:gd name="T95" fmla="*/ 350 h 706"/>
                <a:gd name="T96" fmla="*/ 243 w 799"/>
                <a:gd name="T97" fmla="*/ 313 h 706"/>
                <a:gd name="T98" fmla="*/ 135 w 799"/>
                <a:gd name="T99" fmla="*/ 239 h 706"/>
                <a:gd name="T100" fmla="*/ 261 w 799"/>
                <a:gd name="T101" fmla="*/ 276 h 706"/>
                <a:gd name="T102" fmla="*/ 261 w 799"/>
                <a:gd name="T103" fmla="*/ 232 h 706"/>
                <a:gd name="T104" fmla="*/ 306 w 799"/>
                <a:gd name="T105" fmla="*/ 197 h 706"/>
                <a:gd name="T106" fmla="*/ 306 w 799"/>
                <a:gd name="T107" fmla="*/ 179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9" h="706">
                  <a:moveTo>
                    <a:pt x="351" y="210"/>
                  </a:moveTo>
                  <a:cubicBezTo>
                    <a:pt x="364" y="195"/>
                    <a:pt x="343" y="163"/>
                    <a:pt x="335" y="145"/>
                  </a:cubicBezTo>
                  <a:cubicBezTo>
                    <a:pt x="322" y="105"/>
                    <a:pt x="303" y="37"/>
                    <a:pt x="335" y="0"/>
                  </a:cubicBezTo>
                  <a:cubicBezTo>
                    <a:pt x="351" y="39"/>
                    <a:pt x="343" y="81"/>
                    <a:pt x="359" y="118"/>
                  </a:cubicBezTo>
                  <a:cubicBezTo>
                    <a:pt x="361" y="129"/>
                    <a:pt x="364" y="137"/>
                    <a:pt x="369" y="147"/>
                  </a:cubicBezTo>
                  <a:cubicBezTo>
                    <a:pt x="374" y="155"/>
                    <a:pt x="382" y="158"/>
                    <a:pt x="388" y="166"/>
                  </a:cubicBezTo>
                  <a:cubicBezTo>
                    <a:pt x="398" y="181"/>
                    <a:pt x="388" y="210"/>
                    <a:pt x="393" y="229"/>
                  </a:cubicBezTo>
                  <a:cubicBezTo>
                    <a:pt x="427" y="213"/>
                    <a:pt x="382" y="134"/>
                    <a:pt x="411" y="113"/>
                  </a:cubicBezTo>
                  <a:cubicBezTo>
                    <a:pt x="432" y="129"/>
                    <a:pt x="411" y="179"/>
                    <a:pt x="430" y="197"/>
                  </a:cubicBezTo>
                  <a:cubicBezTo>
                    <a:pt x="435" y="192"/>
                    <a:pt x="438" y="181"/>
                    <a:pt x="443" y="174"/>
                  </a:cubicBezTo>
                  <a:cubicBezTo>
                    <a:pt x="448" y="184"/>
                    <a:pt x="446" y="203"/>
                    <a:pt x="451" y="210"/>
                  </a:cubicBezTo>
                  <a:cubicBezTo>
                    <a:pt x="456" y="205"/>
                    <a:pt x="461" y="200"/>
                    <a:pt x="469" y="200"/>
                  </a:cubicBezTo>
                  <a:cubicBezTo>
                    <a:pt x="472" y="208"/>
                    <a:pt x="469" y="216"/>
                    <a:pt x="467" y="224"/>
                  </a:cubicBezTo>
                  <a:cubicBezTo>
                    <a:pt x="504" y="234"/>
                    <a:pt x="517" y="113"/>
                    <a:pt x="511" y="89"/>
                  </a:cubicBezTo>
                  <a:cubicBezTo>
                    <a:pt x="517" y="105"/>
                    <a:pt x="525" y="116"/>
                    <a:pt x="527" y="131"/>
                  </a:cubicBezTo>
                  <a:cubicBezTo>
                    <a:pt x="530" y="147"/>
                    <a:pt x="522" y="163"/>
                    <a:pt x="525" y="176"/>
                  </a:cubicBezTo>
                  <a:cubicBezTo>
                    <a:pt x="533" y="158"/>
                    <a:pt x="540" y="176"/>
                    <a:pt x="538" y="189"/>
                  </a:cubicBezTo>
                  <a:cubicBezTo>
                    <a:pt x="535" y="200"/>
                    <a:pt x="530" y="213"/>
                    <a:pt x="525" y="226"/>
                  </a:cubicBezTo>
                  <a:cubicBezTo>
                    <a:pt x="514" y="247"/>
                    <a:pt x="504" y="271"/>
                    <a:pt x="493" y="292"/>
                  </a:cubicBezTo>
                  <a:cubicBezTo>
                    <a:pt x="506" y="292"/>
                    <a:pt x="522" y="271"/>
                    <a:pt x="535" y="263"/>
                  </a:cubicBezTo>
                  <a:cubicBezTo>
                    <a:pt x="546" y="258"/>
                    <a:pt x="561" y="250"/>
                    <a:pt x="577" y="247"/>
                  </a:cubicBezTo>
                  <a:cubicBezTo>
                    <a:pt x="583" y="258"/>
                    <a:pt x="567" y="268"/>
                    <a:pt x="561" y="276"/>
                  </a:cubicBezTo>
                  <a:cubicBezTo>
                    <a:pt x="591" y="282"/>
                    <a:pt x="635" y="232"/>
                    <a:pt x="656" y="216"/>
                  </a:cubicBezTo>
                  <a:cubicBezTo>
                    <a:pt x="680" y="197"/>
                    <a:pt x="709" y="189"/>
                    <a:pt x="738" y="179"/>
                  </a:cubicBezTo>
                  <a:cubicBezTo>
                    <a:pt x="741" y="200"/>
                    <a:pt x="677" y="234"/>
                    <a:pt x="662" y="245"/>
                  </a:cubicBezTo>
                  <a:cubicBezTo>
                    <a:pt x="635" y="266"/>
                    <a:pt x="609" y="292"/>
                    <a:pt x="591" y="319"/>
                  </a:cubicBezTo>
                  <a:cubicBezTo>
                    <a:pt x="617" y="332"/>
                    <a:pt x="638" y="308"/>
                    <a:pt x="659" y="297"/>
                  </a:cubicBezTo>
                  <a:cubicBezTo>
                    <a:pt x="654" y="311"/>
                    <a:pt x="638" y="316"/>
                    <a:pt x="630" y="321"/>
                  </a:cubicBezTo>
                  <a:cubicBezTo>
                    <a:pt x="619" y="329"/>
                    <a:pt x="606" y="337"/>
                    <a:pt x="598" y="347"/>
                  </a:cubicBezTo>
                  <a:cubicBezTo>
                    <a:pt x="617" y="350"/>
                    <a:pt x="633" y="345"/>
                    <a:pt x="646" y="337"/>
                  </a:cubicBezTo>
                  <a:cubicBezTo>
                    <a:pt x="638" y="342"/>
                    <a:pt x="630" y="350"/>
                    <a:pt x="625" y="358"/>
                  </a:cubicBezTo>
                  <a:cubicBezTo>
                    <a:pt x="630" y="363"/>
                    <a:pt x="635" y="363"/>
                    <a:pt x="643" y="363"/>
                  </a:cubicBezTo>
                  <a:cubicBezTo>
                    <a:pt x="638" y="382"/>
                    <a:pt x="567" y="384"/>
                    <a:pt x="551" y="384"/>
                  </a:cubicBezTo>
                  <a:cubicBezTo>
                    <a:pt x="606" y="384"/>
                    <a:pt x="651" y="398"/>
                    <a:pt x="701" y="419"/>
                  </a:cubicBezTo>
                  <a:cubicBezTo>
                    <a:pt x="751" y="440"/>
                    <a:pt x="780" y="484"/>
                    <a:pt x="799" y="535"/>
                  </a:cubicBezTo>
                  <a:cubicBezTo>
                    <a:pt x="788" y="511"/>
                    <a:pt x="756" y="477"/>
                    <a:pt x="735" y="463"/>
                  </a:cubicBezTo>
                  <a:cubicBezTo>
                    <a:pt x="712" y="450"/>
                    <a:pt x="691" y="445"/>
                    <a:pt x="667" y="437"/>
                  </a:cubicBezTo>
                  <a:cubicBezTo>
                    <a:pt x="685" y="450"/>
                    <a:pt x="712" y="471"/>
                    <a:pt x="725" y="490"/>
                  </a:cubicBezTo>
                  <a:cubicBezTo>
                    <a:pt x="709" y="492"/>
                    <a:pt x="672" y="466"/>
                    <a:pt x="656" y="458"/>
                  </a:cubicBezTo>
                  <a:cubicBezTo>
                    <a:pt x="638" y="450"/>
                    <a:pt x="612" y="432"/>
                    <a:pt x="591" y="434"/>
                  </a:cubicBezTo>
                  <a:cubicBezTo>
                    <a:pt x="612" y="432"/>
                    <a:pt x="625" y="448"/>
                    <a:pt x="641" y="458"/>
                  </a:cubicBezTo>
                  <a:cubicBezTo>
                    <a:pt x="659" y="469"/>
                    <a:pt x="675" y="479"/>
                    <a:pt x="691" y="495"/>
                  </a:cubicBezTo>
                  <a:cubicBezTo>
                    <a:pt x="709" y="511"/>
                    <a:pt x="733" y="556"/>
                    <a:pt x="756" y="556"/>
                  </a:cubicBezTo>
                  <a:cubicBezTo>
                    <a:pt x="743" y="550"/>
                    <a:pt x="725" y="553"/>
                    <a:pt x="709" y="548"/>
                  </a:cubicBezTo>
                  <a:cubicBezTo>
                    <a:pt x="688" y="540"/>
                    <a:pt x="672" y="527"/>
                    <a:pt x="654" y="511"/>
                  </a:cubicBezTo>
                  <a:cubicBezTo>
                    <a:pt x="638" y="498"/>
                    <a:pt x="625" y="482"/>
                    <a:pt x="606" y="471"/>
                  </a:cubicBezTo>
                  <a:cubicBezTo>
                    <a:pt x="591" y="463"/>
                    <a:pt x="572" y="458"/>
                    <a:pt x="559" y="448"/>
                  </a:cubicBezTo>
                  <a:cubicBezTo>
                    <a:pt x="569" y="463"/>
                    <a:pt x="588" y="477"/>
                    <a:pt x="601" y="490"/>
                  </a:cubicBezTo>
                  <a:cubicBezTo>
                    <a:pt x="580" y="482"/>
                    <a:pt x="561" y="463"/>
                    <a:pt x="535" y="461"/>
                  </a:cubicBezTo>
                  <a:cubicBezTo>
                    <a:pt x="540" y="474"/>
                    <a:pt x="554" y="490"/>
                    <a:pt x="564" y="498"/>
                  </a:cubicBezTo>
                  <a:cubicBezTo>
                    <a:pt x="546" y="498"/>
                    <a:pt x="530" y="482"/>
                    <a:pt x="514" y="471"/>
                  </a:cubicBezTo>
                  <a:cubicBezTo>
                    <a:pt x="506" y="466"/>
                    <a:pt x="504" y="463"/>
                    <a:pt x="498" y="453"/>
                  </a:cubicBezTo>
                  <a:cubicBezTo>
                    <a:pt x="493" y="445"/>
                    <a:pt x="493" y="434"/>
                    <a:pt x="482" y="432"/>
                  </a:cubicBezTo>
                  <a:cubicBezTo>
                    <a:pt x="467" y="474"/>
                    <a:pt x="511" y="524"/>
                    <a:pt x="540" y="550"/>
                  </a:cubicBezTo>
                  <a:cubicBezTo>
                    <a:pt x="540" y="550"/>
                    <a:pt x="540" y="550"/>
                    <a:pt x="540" y="550"/>
                  </a:cubicBezTo>
                  <a:cubicBezTo>
                    <a:pt x="527" y="548"/>
                    <a:pt x="509" y="524"/>
                    <a:pt x="498" y="516"/>
                  </a:cubicBezTo>
                  <a:cubicBezTo>
                    <a:pt x="482" y="503"/>
                    <a:pt x="467" y="495"/>
                    <a:pt x="451" y="482"/>
                  </a:cubicBezTo>
                  <a:cubicBezTo>
                    <a:pt x="446" y="500"/>
                    <a:pt x="469" y="527"/>
                    <a:pt x="475" y="542"/>
                  </a:cubicBezTo>
                  <a:cubicBezTo>
                    <a:pt x="480" y="561"/>
                    <a:pt x="482" y="579"/>
                    <a:pt x="482" y="598"/>
                  </a:cubicBezTo>
                  <a:cubicBezTo>
                    <a:pt x="482" y="635"/>
                    <a:pt x="472" y="669"/>
                    <a:pt x="467" y="706"/>
                  </a:cubicBezTo>
                  <a:cubicBezTo>
                    <a:pt x="456" y="682"/>
                    <a:pt x="456" y="648"/>
                    <a:pt x="456" y="622"/>
                  </a:cubicBezTo>
                  <a:cubicBezTo>
                    <a:pt x="456" y="608"/>
                    <a:pt x="459" y="595"/>
                    <a:pt x="454" y="582"/>
                  </a:cubicBezTo>
                  <a:cubicBezTo>
                    <a:pt x="448" y="571"/>
                    <a:pt x="435" y="550"/>
                    <a:pt x="427" y="545"/>
                  </a:cubicBezTo>
                  <a:cubicBezTo>
                    <a:pt x="424" y="569"/>
                    <a:pt x="422" y="598"/>
                    <a:pt x="422" y="622"/>
                  </a:cubicBezTo>
                  <a:cubicBezTo>
                    <a:pt x="422" y="577"/>
                    <a:pt x="411" y="532"/>
                    <a:pt x="411" y="487"/>
                  </a:cubicBezTo>
                  <a:cubicBezTo>
                    <a:pt x="411" y="506"/>
                    <a:pt x="398" y="524"/>
                    <a:pt x="390" y="540"/>
                  </a:cubicBezTo>
                  <a:cubicBezTo>
                    <a:pt x="388" y="548"/>
                    <a:pt x="388" y="558"/>
                    <a:pt x="382" y="566"/>
                  </a:cubicBezTo>
                  <a:cubicBezTo>
                    <a:pt x="382" y="558"/>
                    <a:pt x="380" y="527"/>
                    <a:pt x="369" y="527"/>
                  </a:cubicBezTo>
                  <a:cubicBezTo>
                    <a:pt x="356" y="524"/>
                    <a:pt x="359" y="561"/>
                    <a:pt x="356" y="571"/>
                  </a:cubicBezTo>
                  <a:cubicBezTo>
                    <a:pt x="351" y="603"/>
                    <a:pt x="338" y="637"/>
                    <a:pt x="348" y="672"/>
                  </a:cubicBezTo>
                  <a:cubicBezTo>
                    <a:pt x="351" y="648"/>
                    <a:pt x="338" y="624"/>
                    <a:pt x="338" y="600"/>
                  </a:cubicBezTo>
                  <a:cubicBezTo>
                    <a:pt x="338" y="577"/>
                    <a:pt x="340" y="556"/>
                    <a:pt x="340" y="535"/>
                  </a:cubicBezTo>
                  <a:cubicBezTo>
                    <a:pt x="340" y="550"/>
                    <a:pt x="330" y="564"/>
                    <a:pt x="322" y="577"/>
                  </a:cubicBezTo>
                  <a:cubicBezTo>
                    <a:pt x="316" y="585"/>
                    <a:pt x="316" y="595"/>
                    <a:pt x="311" y="603"/>
                  </a:cubicBezTo>
                  <a:cubicBezTo>
                    <a:pt x="311" y="574"/>
                    <a:pt x="314" y="545"/>
                    <a:pt x="322" y="519"/>
                  </a:cubicBezTo>
                  <a:cubicBezTo>
                    <a:pt x="327" y="508"/>
                    <a:pt x="332" y="495"/>
                    <a:pt x="340" y="484"/>
                  </a:cubicBezTo>
                  <a:cubicBezTo>
                    <a:pt x="348" y="477"/>
                    <a:pt x="364" y="463"/>
                    <a:pt x="359" y="448"/>
                  </a:cubicBezTo>
                  <a:cubicBezTo>
                    <a:pt x="324" y="463"/>
                    <a:pt x="309" y="490"/>
                    <a:pt x="285" y="519"/>
                  </a:cubicBezTo>
                  <a:cubicBezTo>
                    <a:pt x="269" y="540"/>
                    <a:pt x="222" y="574"/>
                    <a:pt x="193" y="556"/>
                  </a:cubicBezTo>
                  <a:cubicBezTo>
                    <a:pt x="224" y="540"/>
                    <a:pt x="261" y="521"/>
                    <a:pt x="285" y="498"/>
                  </a:cubicBezTo>
                  <a:cubicBezTo>
                    <a:pt x="301" y="482"/>
                    <a:pt x="309" y="458"/>
                    <a:pt x="319" y="440"/>
                  </a:cubicBezTo>
                  <a:cubicBezTo>
                    <a:pt x="306" y="429"/>
                    <a:pt x="290" y="445"/>
                    <a:pt x="277" y="448"/>
                  </a:cubicBezTo>
                  <a:cubicBezTo>
                    <a:pt x="288" y="434"/>
                    <a:pt x="303" y="424"/>
                    <a:pt x="311" y="408"/>
                  </a:cubicBezTo>
                  <a:cubicBezTo>
                    <a:pt x="306" y="405"/>
                    <a:pt x="298" y="405"/>
                    <a:pt x="295" y="398"/>
                  </a:cubicBezTo>
                  <a:cubicBezTo>
                    <a:pt x="301" y="395"/>
                    <a:pt x="306" y="392"/>
                    <a:pt x="311" y="390"/>
                  </a:cubicBezTo>
                  <a:cubicBezTo>
                    <a:pt x="293" y="392"/>
                    <a:pt x="274" y="379"/>
                    <a:pt x="256" y="376"/>
                  </a:cubicBezTo>
                  <a:cubicBezTo>
                    <a:pt x="232" y="374"/>
                    <a:pt x="219" y="384"/>
                    <a:pt x="198" y="395"/>
                  </a:cubicBezTo>
                  <a:cubicBezTo>
                    <a:pt x="164" y="411"/>
                    <a:pt x="140" y="440"/>
                    <a:pt x="106" y="458"/>
                  </a:cubicBezTo>
                  <a:cubicBezTo>
                    <a:pt x="119" y="427"/>
                    <a:pt x="166" y="411"/>
                    <a:pt x="187" y="382"/>
                  </a:cubicBezTo>
                  <a:cubicBezTo>
                    <a:pt x="135" y="379"/>
                    <a:pt x="61" y="434"/>
                    <a:pt x="32" y="477"/>
                  </a:cubicBezTo>
                  <a:cubicBezTo>
                    <a:pt x="35" y="461"/>
                    <a:pt x="48" y="434"/>
                    <a:pt x="58" y="424"/>
                  </a:cubicBezTo>
                  <a:cubicBezTo>
                    <a:pt x="66" y="416"/>
                    <a:pt x="74" y="416"/>
                    <a:pt x="79" y="408"/>
                  </a:cubicBezTo>
                  <a:cubicBezTo>
                    <a:pt x="66" y="413"/>
                    <a:pt x="53" y="419"/>
                    <a:pt x="42" y="427"/>
                  </a:cubicBezTo>
                  <a:cubicBezTo>
                    <a:pt x="29" y="432"/>
                    <a:pt x="11" y="458"/>
                    <a:pt x="0" y="456"/>
                  </a:cubicBezTo>
                  <a:cubicBezTo>
                    <a:pt x="0" y="429"/>
                    <a:pt x="29" y="411"/>
                    <a:pt x="48" y="398"/>
                  </a:cubicBezTo>
                  <a:cubicBezTo>
                    <a:pt x="69" y="382"/>
                    <a:pt x="93" y="361"/>
                    <a:pt x="116" y="350"/>
                  </a:cubicBezTo>
                  <a:cubicBezTo>
                    <a:pt x="137" y="342"/>
                    <a:pt x="161" y="337"/>
                    <a:pt x="182" y="329"/>
                  </a:cubicBezTo>
                  <a:cubicBezTo>
                    <a:pt x="201" y="321"/>
                    <a:pt x="222" y="311"/>
                    <a:pt x="243" y="313"/>
                  </a:cubicBezTo>
                  <a:cubicBezTo>
                    <a:pt x="216" y="308"/>
                    <a:pt x="193" y="287"/>
                    <a:pt x="172" y="274"/>
                  </a:cubicBezTo>
                  <a:cubicBezTo>
                    <a:pt x="158" y="266"/>
                    <a:pt x="132" y="255"/>
                    <a:pt x="135" y="239"/>
                  </a:cubicBezTo>
                  <a:cubicBezTo>
                    <a:pt x="166" y="258"/>
                    <a:pt x="190" y="274"/>
                    <a:pt x="227" y="279"/>
                  </a:cubicBezTo>
                  <a:cubicBezTo>
                    <a:pt x="235" y="282"/>
                    <a:pt x="261" y="290"/>
                    <a:pt x="261" y="276"/>
                  </a:cubicBezTo>
                  <a:cubicBezTo>
                    <a:pt x="261" y="266"/>
                    <a:pt x="235" y="258"/>
                    <a:pt x="230" y="242"/>
                  </a:cubicBezTo>
                  <a:cubicBezTo>
                    <a:pt x="248" y="242"/>
                    <a:pt x="269" y="266"/>
                    <a:pt x="261" y="232"/>
                  </a:cubicBezTo>
                  <a:cubicBezTo>
                    <a:pt x="277" y="229"/>
                    <a:pt x="293" y="239"/>
                    <a:pt x="306" y="245"/>
                  </a:cubicBezTo>
                  <a:cubicBezTo>
                    <a:pt x="306" y="229"/>
                    <a:pt x="311" y="213"/>
                    <a:pt x="306" y="197"/>
                  </a:cubicBezTo>
                  <a:cubicBezTo>
                    <a:pt x="301" y="181"/>
                    <a:pt x="282" y="168"/>
                    <a:pt x="269" y="160"/>
                  </a:cubicBezTo>
                  <a:cubicBezTo>
                    <a:pt x="285" y="160"/>
                    <a:pt x="298" y="168"/>
                    <a:pt x="306" y="179"/>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17"/>
            <p:cNvSpPr/>
            <p:nvPr userDrawn="1"/>
          </p:nvSpPr>
          <p:spPr bwMode="auto">
            <a:xfrm>
              <a:off x="7438757" y="-700365"/>
              <a:ext cx="233394" cy="269050"/>
            </a:xfrm>
            <a:custGeom>
              <a:avLst/>
              <a:gdLst>
                <a:gd name="T0" fmla="*/ 0 w 155"/>
                <a:gd name="T1" fmla="*/ 18 h 179"/>
                <a:gd name="T2" fmla="*/ 0 w 155"/>
                <a:gd name="T3" fmla="*/ 40 h 179"/>
                <a:gd name="T4" fmla="*/ 16 w 155"/>
                <a:gd name="T5" fmla="*/ 82 h 179"/>
                <a:gd name="T6" fmla="*/ 53 w 155"/>
                <a:gd name="T7" fmla="*/ 142 h 179"/>
                <a:gd name="T8" fmla="*/ 100 w 155"/>
                <a:gd name="T9" fmla="*/ 179 h 179"/>
                <a:gd name="T10" fmla="*/ 66 w 155"/>
                <a:gd name="T11" fmla="*/ 126 h 179"/>
                <a:gd name="T12" fmla="*/ 129 w 155"/>
                <a:gd name="T13" fmla="*/ 150 h 179"/>
                <a:gd name="T14" fmla="*/ 84 w 155"/>
                <a:gd name="T15" fmla="*/ 100 h 179"/>
                <a:gd name="T16" fmla="*/ 155 w 155"/>
                <a:gd name="T17" fmla="*/ 129 h 179"/>
                <a:gd name="T18" fmla="*/ 111 w 155"/>
                <a:gd name="T19" fmla="*/ 79 h 179"/>
                <a:gd name="T20" fmla="*/ 61 w 155"/>
                <a:gd name="T21" fmla="*/ 42 h 179"/>
                <a:gd name="T22" fmla="*/ 87 w 155"/>
                <a:gd name="T23" fmla="*/ 42 h 179"/>
                <a:gd name="T24" fmla="*/ 103 w 155"/>
                <a:gd name="T25" fmla="*/ 32 h 179"/>
                <a:gd name="T26" fmla="*/ 134 w 155"/>
                <a:gd name="T27" fmla="*/ 50 h 179"/>
                <a:gd name="T28" fmla="*/ 100 w 155"/>
                <a:gd name="T29" fmla="*/ 16 h 179"/>
                <a:gd name="T30" fmla="*/ 58 w 155"/>
                <a:gd name="T31" fmla="*/ 8 h 179"/>
                <a:gd name="T32" fmla="*/ 3 w 155"/>
                <a:gd name="T33" fmla="*/ 1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179">
                  <a:moveTo>
                    <a:pt x="0" y="18"/>
                  </a:moveTo>
                  <a:cubicBezTo>
                    <a:pt x="0" y="26"/>
                    <a:pt x="0" y="32"/>
                    <a:pt x="0" y="40"/>
                  </a:cubicBezTo>
                  <a:cubicBezTo>
                    <a:pt x="3" y="53"/>
                    <a:pt x="16" y="66"/>
                    <a:pt x="16" y="82"/>
                  </a:cubicBezTo>
                  <a:cubicBezTo>
                    <a:pt x="29" y="100"/>
                    <a:pt x="42" y="121"/>
                    <a:pt x="53" y="142"/>
                  </a:cubicBezTo>
                  <a:cubicBezTo>
                    <a:pt x="63" y="161"/>
                    <a:pt x="79" y="174"/>
                    <a:pt x="100" y="179"/>
                  </a:cubicBezTo>
                  <a:cubicBezTo>
                    <a:pt x="97" y="163"/>
                    <a:pt x="76" y="140"/>
                    <a:pt x="66" y="126"/>
                  </a:cubicBezTo>
                  <a:cubicBezTo>
                    <a:pt x="92" y="126"/>
                    <a:pt x="108" y="137"/>
                    <a:pt x="129" y="150"/>
                  </a:cubicBezTo>
                  <a:cubicBezTo>
                    <a:pt x="119" y="129"/>
                    <a:pt x="100" y="116"/>
                    <a:pt x="84" y="100"/>
                  </a:cubicBezTo>
                  <a:cubicBezTo>
                    <a:pt x="105" y="95"/>
                    <a:pt x="142" y="111"/>
                    <a:pt x="155" y="129"/>
                  </a:cubicBezTo>
                  <a:cubicBezTo>
                    <a:pt x="153" y="108"/>
                    <a:pt x="126" y="90"/>
                    <a:pt x="111" y="79"/>
                  </a:cubicBezTo>
                  <a:cubicBezTo>
                    <a:pt x="95" y="68"/>
                    <a:pt x="66" y="63"/>
                    <a:pt x="61" y="42"/>
                  </a:cubicBezTo>
                  <a:cubicBezTo>
                    <a:pt x="69" y="42"/>
                    <a:pt x="79" y="42"/>
                    <a:pt x="87" y="42"/>
                  </a:cubicBezTo>
                  <a:cubicBezTo>
                    <a:pt x="76" y="32"/>
                    <a:pt x="92" y="29"/>
                    <a:pt x="103" y="32"/>
                  </a:cubicBezTo>
                  <a:cubicBezTo>
                    <a:pt x="113" y="34"/>
                    <a:pt x="126" y="42"/>
                    <a:pt x="134" y="50"/>
                  </a:cubicBezTo>
                  <a:cubicBezTo>
                    <a:pt x="124" y="42"/>
                    <a:pt x="116" y="24"/>
                    <a:pt x="100" y="16"/>
                  </a:cubicBezTo>
                  <a:cubicBezTo>
                    <a:pt x="90" y="11"/>
                    <a:pt x="71" y="11"/>
                    <a:pt x="58" y="8"/>
                  </a:cubicBezTo>
                  <a:cubicBezTo>
                    <a:pt x="47" y="5"/>
                    <a:pt x="5" y="0"/>
                    <a:pt x="3" y="13"/>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18"/>
            <p:cNvSpPr/>
            <p:nvPr userDrawn="1"/>
          </p:nvSpPr>
          <p:spPr bwMode="auto">
            <a:xfrm>
              <a:off x="7315577" y="-116883"/>
              <a:ext cx="366297" cy="254463"/>
            </a:xfrm>
            <a:custGeom>
              <a:avLst/>
              <a:gdLst>
                <a:gd name="T0" fmla="*/ 19 w 243"/>
                <a:gd name="T1" fmla="*/ 18 h 168"/>
                <a:gd name="T2" fmla="*/ 42 w 243"/>
                <a:gd name="T3" fmla="*/ 58 h 168"/>
                <a:gd name="T4" fmla="*/ 111 w 243"/>
                <a:gd name="T5" fmla="*/ 29 h 168"/>
                <a:gd name="T6" fmla="*/ 208 w 243"/>
                <a:gd name="T7" fmla="*/ 0 h 168"/>
                <a:gd name="T8" fmla="*/ 103 w 243"/>
                <a:gd name="T9" fmla="*/ 55 h 168"/>
                <a:gd name="T10" fmla="*/ 108 w 243"/>
                <a:gd name="T11" fmla="*/ 87 h 168"/>
                <a:gd name="T12" fmla="*/ 156 w 243"/>
                <a:gd name="T13" fmla="*/ 79 h 168"/>
                <a:gd name="T14" fmla="*/ 121 w 243"/>
                <a:gd name="T15" fmla="*/ 105 h 168"/>
                <a:gd name="T16" fmla="*/ 150 w 243"/>
                <a:gd name="T17" fmla="*/ 116 h 168"/>
                <a:gd name="T18" fmla="*/ 114 w 243"/>
                <a:gd name="T19" fmla="*/ 124 h 168"/>
                <a:gd name="T20" fmla="*/ 203 w 243"/>
                <a:gd name="T21" fmla="*/ 124 h 168"/>
                <a:gd name="T22" fmla="*/ 227 w 243"/>
                <a:gd name="T23" fmla="*/ 105 h 168"/>
                <a:gd name="T24" fmla="*/ 200 w 243"/>
                <a:gd name="T25" fmla="*/ 137 h 168"/>
                <a:gd name="T26" fmla="*/ 243 w 243"/>
                <a:gd name="T27" fmla="*/ 142 h 168"/>
                <a:gd name="T28" fmla="*/ 166 w 243"/>
                <a:gd name="T29" fmla="*/ 168 h 168"/>
                <a:gd name="T30" fmla="*/ 79 w 243"/>
                <a:gd name="T31" fmla="*/ 150 h 168"/>
                <a:gd name="T32" fmla="*/ 27 w 243"/>
                <a:gd name="T33" fmla="*/ 76 h 168"/>
                <a:gd name="T34" fmla="*/ 16 w 243"/>
                <a:gd name="T35"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3" h="168">
                  <a:moveTo>
                    <a:pt x="19" y="18"/>
                  </a:moveTo>
                  <a:cubicBezTo>
                    <a:pt x="16" y="37"/>
                    <a:pt x="24" y="52"/>
                    <a:pt x="42" y="58"/>
                  </a:cubicBezTo>
                  <a:cubicBezTo>
                    <a:pt x="69" y="66"/>
                    <a:pt x="90" y="42"/>
                    <a:pt x="111" y="29"/>
                  </a:cubicBezTo>
                  <a:cubicBezTo>
                    <a:pt x="137" y="13"/>
                    <a:pt x="177" y="0"/>
                    <a:pt x="208" y="0"/>
                  </a:cubicBezTo>
                  <a:cubicBezTo>
                    <a:pt x="174" y="23"/>
                    <a:pt x="135" y="26"/>
                    <a:pt x="103" y="55"/>
                  </a:cubicBezTo>
                  <a:cubicBezTo>
                    <a:pt x="85" y="71"/>
                    <a:pt x="79" y="84"/>
                    <a:pt x="108" y="87"/>
                  </a:cubicBezTo>
                  <a:cubicBezTo>
                    <a:pt x="124" y="87"/>
                    <a:pt x="143" y="89"/>
                    <a:pt x="156" y="79"/>
                  </a:cubicBezTo>
                  <a:cubicBezTo>
                    <a:pt x="153" y="92"/>
                    <a:pt x="129" y="97"/>
                    <a:pt x="121" y="105"/>
                  </a:cubicBezTo>
                  <a:cubicBezTo>
                    <a:pt x="129" y="110"/>
                    <a:pt x="145" y="105"/>
                    <a:pt x="150" y="116"/>
                  </a:cubicBezTo>
                  <a:cubicBezTo>
                    <a:pt x="137" y="124"/>
                    <a:pt x="127" y="124"/>
                    <a:pt x="114" y="124"/>
                  </a:cubicBezTo>
                  <a:cubicBezTo>
                    <a:pt x="137" y="131"/>
                    <a:pt x="179" y="134"/>
                    <a:pt x="203" y="124"/>
                  </a:cubicBezTo>
                  <a:cubicBezTo>
                    <a:pt x="211" y="118"/>
                    <a:pt x="219" y="110"/>
                    <a:pt x="227" y="105"/>
                  </a:cubicBezTo>
                  <a:cubicBezTo>
                    <a:pt x="229" y="124"/>
                    <a:pt x="200" y="129"/>
                    <a:pt x="200" y="137"/>
                  </a:cubicBezTo>
                  <a:cubicBezTo>
                    <a:pt x="200" y="145"/>
                    <a:pt x="235" y="142"/>
                    <a:pt x="243" y="142"/>
                  </a:cubicBezTo>
                  <a:cubicBezTo>
                    <a:pt x="237" y="168"/>
                    <a:pt x="185" y="168"/>
                    <a:pt x="166" y="168"/>
                  </a:cubicBezTo>
                  <a:cubicBezTo>
                    <a:pt x="135" y="168"/>
                    <a:pt x="108" y="168"/>
                    <a:pt x="79" y="150"/>
                  </a:cubicBezTo>
                  <a:cubicBezTo>
                    <a:pt x="53" y="131"/>
                    <a:pt x="40" y="102"/>
                    <a:pt x="27" y="76"/>
                  </a:cubicBezTo>
                  <a:cubicBezTo>
                    <a:pt x="19" y="63"/>
                    <a:pt x="0" y="18"/>
                    <a:pt x="16" y="10"/>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19"/>
            <p:cNvSpPr/>
            <p:nvPr userDrawn="1"/>
          </p:nvSpPr>
          <p:spPr bwMode="auto">
            <a:xfrm>
              <a:off x="7672149" y="-535045"/>
              <a:ext cx="559170" cy="510546"/>
            </a:xfrm>
            <a:custGeom>
              <a:avLst/>
              <a:gdLst>
                <a:gd name="T0" fmla="*/ 130 w 370"/>
                <a:gd name="T1" fmla="*/ 263 h 338"/>
                <a:gd name="T2" fmla="*/ 103 w 370"/>
                <a:gd name="T3" fmla="*/ 322 h 338"/>
                <a:gd name="T4" fmla="*/ 149 w 370"/>
                <a:gd name="T5" fmla="*/ 264 h 338"/>
                <a:gd name="T6" fmla="*/ 156 w 370"/>
                <a:gd name="T7" fmla="*/ 274 h 338"/>
                <a:gd name="T8" fmla="*/ 174 w 370"/>
                <a:gd name="T9" fmla="*/ 271 h 338"/>
                <a:gd name="T10" fmla="*/ 215 w 370"/>
                <a:gd name="T11" fmla="*/ 269 h 338"/>
                <a:gd name="T12" fmla="*/ 223 w 370"/>
                <a:gd name="T13" fmla="*/ 285 h 338"/>
                <a:gd name="T14" fmla="*/ 226 w 370"/>
                <a:gd name="T15" fmla="*/ 268 h 338"/>
                <a:gd name="T16" fmla="*/ 250 w 370"/>
                <a:gd name="T17" fmla="*/ 322 h 338"/>
                <a:gd name="T18" fmla="*/ 241 w 370"/>
                <a:gd name="T19" fmla="*/ 266 h 338"/>
                <a:gd name="T20" fmla="*/ 252 w 370"/>
                <a:gd name="T21" fmla="*/ 242 h 338"/>
                <a:gd name="T22" fmla="*/ 261 w 370"/>
                <a:gd name="T23" fmla="*/ 231 h 338"/>
                <a:gd name="T24" fmla="*/ 272 w 370"/>
                <a:gd name="T25" fmla="*/ 211 h 338"/>
                <a:gd name="T26" fmla="*/ 293 w 370"/>
                <a:gd name="T27" fmla="*/ 206 h 338"/>
                <a:gd name="T28" fmla="*/ 352 w 370"/>
                <a:gd name="T29" fmla="*/ 212 h 338"/>
                <a:gd name="T30" fmla="*/ 347 w 370"/>
                <a:gd name="T31" fmla="*/ 199 h 338"/>
                <a:gd name="T32" fmla="*/ 275 w 370"/>
                <a:gd name="T33" fmla="*/ 183 h 338"/>
                <a:gd name="T34" fmla="*/ 335 w 370"/>
                <a:gd name="T35" fmla="*/ 140 h 338"/>
                <a:gd name="T36" fmla="*/ 284 w 370"/>
                <a:gd name="T37" fmla="*/ 163 h 338"/>
                <a:gd name="T38" fmla="*/ 276 w 370"/>
                <a:gd name="T39" fmla="*/ 155 h 338"/>
                <a:gd name="T40" fmla="*/ 296 w 370"/>
                <a:gd name="T41" fmla="*/ 108 h 338"/>
                <a:gd name="T42" fmla="*/ 270 w 370"/>
                <a:gd name="T43" fmla="*/ 95 h 338"/>
                <a:gd name="T44" fmla="*/ 279 w 370"/>
                <a:gd name="T45" fmla="*/ 55 h 338"/>
                <a:gd name="T46" fmla="*/ 252 w 370"/>
                <a:gd name="T47" fmla="*/ 60 h 338"/>
                <a:gd name="T48" fmla="*/ 241 w 370"/>
                <a:gd name="T49" fmla="*/ 38 h 338"/>
                <a:gd name="T50" fmla="*/ 229 w 370"/>
                <a:gd name="T51" fmla="*/ 67 h 338"/>
                <a:gd name="T52" fmla="*/ 201 w 370"/>
                <a:gd name="T53" fmla="*/ 45 h 338"/>
                <a:gd name="T54" fmla="*/ 174 w 370"/>
                <a:gd name="T55" fmla="*/ 16 h 338"/>
                <a:gd name="T56" fmla="*/ 186 w 370"/>
                <a:gd name="T57" fmla="*/ 64 h 338"/>
                <a:gd name="T58" fmla="*/ 116 w 370"/>
                <a:gd name="T59" fmla="*/ 0 h 338"/>
                <a:gd name="T60" fmla="*/ 139 w 370"/>
                <a:gd name="T61" fmla="*/ 32 h 338"/>
                <a:gd name="T62" fmla="*/ 132 w 370"/>
                <a:gd name="T63" fmla="*/ 48 h 338"/>
                <a:gd name="T64" fmla="*/ 121 w 370"/>
                <a:gd name="T65" fmla="*/ 60 h 338"/>
                <a:gd name="T66" fmla="*/ 116 w 370"/>
                <a:gd name="T67" fmla="*/ 99 h 338"/>
                <a:gd name="T68" fmla="*/ 116 w 370"/>
                <a:gd name="T69" fmla="*/ 132 h 338"/>
                <a:gd name="T70" fmla="*/ 105 w 370"/>
                <a:gd name="T71" fmla="*/ 144 h 338"/>
                <a:gd name="T72" fmla="*/ 0 w 370"/>
                <a:gd name="T73" fmla="*/ 142 h 338"/>
                <a:gd name="T74" fmla="*/ 23 w 370"/>
                <a:gd name="T75" fmla="*/ 142 h 338"/>
                <a:gd name="T76" fmla="*/ 110 w 370"/>
                <a:gd name="T77" fmla="*/ 172 h 338"/>
                <a:gd name="T78" fmla="*/ 69 w 370"/>
                <a:gd name="T79" fmla="*/ 186 h 338"/>
                <a:gd name="T80" fmla="*/ 118 w 370"/>
                <a:gd name="T81" fmla="*/ 212 h 338"/>
                <a:gd name="T82" fmla="*/ 99 w 370"/>
                <a:gd name="T83" fmla="*/ 240 h 338"/>
                <a:gd name="T84" fmla="*/ 155 w 370"/>
                <a:gd name="T85" fmla="*/ 22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0" h="338">
                  <a:moveTo>
                    <a:pt x="157" y="227"/>
                  </a:moveTo>
                  <a:cubicBezTo>
                    <a:pt x="145" y="230"/>
                    <a:pt x="136" y="252"/>
                    <a:pt x="130" y="263"/>
                  </a:cubicBezTo>
                  <a:cubicBezTo>
                    <a:pt x="124" y="274"/>
                    <a:pt x="118" y="285"/>
                    <a:pt x="113" y="295"/>
                  </a:cubicBezTo>
                  <a:cubicBezTo>
                    <a:pt x="109" y="303"/>
                    <a:pt x="102" y="314"/>
                    <a:pt x="103" y="322"/>
                  </a:cubicBezTo>
                  <a:cubicBezTo>
                    <a:pt x="114" y="320"/>
                    <a:pt x="120" y="300"/>
                    <a:pt x="125" y="292"/>
                  </a:cubicBezTo>
                  <a:cubicBezTo>
                    <a:pt x="131" y="283"/>
                    <a:pt x="141" y="270"/>
                    <a:pt x="149" y="264"/>
                  </a:cubicBezTo>
                  <a:cubicBezTo>
                    <a:pt x="151" y="269"/>
                    <a:pt x="149" y="276"/>
                    <a:pt x="147" y="281"/>
                  </a:cubicBezTo>
                  <a:cubicBezTo>
                    <a:pt x="150" y="279"/>
                    <a:pt x="154" y="276"/>
                    <a:pt x="156" y="274"/>
                  </a:cubicBezTo>
                  <a:cubicBezTo>
                    <a:pt x="160" y="282"/>
                    <a:pt x="148" y="301"/>
                    <a:pt x="144" y="309"/>
                  </a:cubicBezTo>
                  <a:cubicBezTo>
                    <a:pt x="157" y="311"/>
                    <a:pt x="168" y="281"/>
                    <a:pt x="174" y="271"/>
                  </a:cubicBezTo>
                  <a:cubicBezTo>
                    <a:pt x="180" y="258"/>
                    <a:pt x="188" y="239"/>
                    <a:pt x="199" y="229"/>
                  </a:cubicBezTo>
                  <a:cubicBezTo>
                    <a:pt x="209" y="236"/>
                    <a:pt x="208" y="258"/>
                    <a:pt x="215" y="269"/>
                  </a:cubicBezTo>
                  <a:cubicBezTo>
                    <a:pt x="217" y="271"/>
                    <a:pt x="219" y="271"/>
                    <a:pt x="220" y="275"/>
                  </a:cubicBezTo>
                  <a:cubicBezTo>
                    <a:pt x="221" y="277"/>
                    <a:pt x="221" y="281"/>
                    <a:pt x="223" y="285"/>
                  </a:cubicBezTo>
                  <a:cubicBezTo>
                    <a:pt x="224" y="289"/>
                    <a:pt x="224" y="295"/>
                    <a:pt x="226" y="300"/>
                  </a:cubicBezTo>
                  <a:cubicBezTo>
                    <a:pt x="233" y="295"/>
                    <a:pt x="229" y="275"/>
                    <a:pt x="226" y="268"/>
                  </a:cubicBezTo>
                  <a:cubicBezTo>
                    <a:pt x="233" y="281"/>
                    <a:pt x="238" y="293"/>
                    <a:pt x="243" y="307"/>
                  </a:cubicBezTo>
                  <a:cubicBezTo>
                    <a:pt x="246" y="312"/>
                    <a:pt x="248" y="317"/>
                    <a:pt x="250" y="322"/>
                  </a:cubicBezTo>
                  <a:cubicBezTo>
                    <a:pt x="253" y="327"/>
                    <a:pt x="255" y="334"/>
                    <a:pt x="259" y="338"/>
                  </a:cubicBezTo>
                  <a:cubicBezTo>
                    <a:pt x="270" y="317"/>
                    <a:pt x="249" y="285"/>
                    <a:pt x="241" y="266"/>
                  </a:cubicBezTo>
                  <a:cubicBezTo>
                    <a:pt x="238" y="260"/>
                    <a:pt x="225" y="247"/>
                    <a:pt x="230" y="242"/>
                  </a:cubicBezTo>
                  <a:cubicBezTo>
                    <a:pt x="233" y="240"/>
                    <a:pt x="248" y="242"/>
                    <a:pt x="252" y="242"/>
                  </a:cubicBezTo>
                  <a:cubicBezTo>
                    <a:pt x="260" y="244"/>
                    <a:pt x="265" y="248"/>
                    <a:pt x="271" y="252"/>
                  </a:cubicBezTo>
                  <a:cubicBezTo>
                    <a:pt x="267" y="246"/>
                    <a:pt x="264" y="239"/>
                    <a:pt x="261" y="231"/>
                  </a:cubicBezTo>
                  <a:cubicBezTo>
                    <a:pt x="266" y="230"/>
                    <a:pt x="270" y="235"/>
                    <a:pt x="273" y="235"/>
                  </a:cubicBezTo>
                  <a:cubicBezTo>
                    <a:pt x="278" y="227"/>
                    <a:pt x="258" y="218"/>
                    <a:pt x="272" y="211"/>
                  </a:cubicBezTo>
                  <a:cubicBezTo>
                    <a:pt x="279" y="208"/>
                    <a:pt x="290" y="211"/>
                    <a:pt x="299" y="208"/>
                  </a:cubicBezTo>
                  <a:cubicBezTo>
                    <a:pt x="296" y="210"/>
                    <a:pt x="294" y="208"/>
                    <a:pt x="293" y="206"/>
                  </a:cubicBezTo>
                  <a:cubicBezTo>
                    <a:pt x="302" y="202"/>
                    <a:pt x="322" y="204"/>
                    <a:pt x="333" y="205"/>
                  </a:cubicBezTo>
                  <a:cubicBezTo>
                    <a:pt x="340" y="206"/>
                    <a:pt x="346" y="210"/>
                    <a:pt x="352" y="212"/>
                  </a:cubicBezTo>
                  <a:cubicBezTo>
                    <a:pt x="358" y="215"/>
                    <a:pt x="366" y="217"/>
                    <a:pt x="370" y="221"/>
                  </a:cubicBezTo>
                  <a:cubicBezTo>
                    <a:pt x="362" y="219"/>
                    <a:pt x="353" y="205"/>
                    <a:pt x="347" y="199"/>
                  </a:cubicBezTo>
                  <a:cubicBezTo>
                    <a:pt x="340" y="192"/>
                    <a:pt x="331" y="184"/>
                    <a:pt x="322" y="182"/>
                  </a:cubicBezTo>
                  <a:cubicBezTo>
                    <a:pt x="308" y="180"/>
                    <a:pt x="287" y="180"/>
                    <a:pt x="275" y="183"/>
                  </a:cubicBezTo>
                  <a:cubicBezTo>
                    <a:pt x="284" y="176"/>
                    <a:pt x="296" y="172"/>
                    <a:pt x="306" y="166"/>
                  </a:cubicBezTo>
                  <a:cubicBezTo>
                    <a:pt x="316" y="160"/>
                    <a:pt x="331" y="152"/>
                    <a:pt x="335" y="140"/>
                  </a:cubicBezTo>
                  <a:cubicBezTo>
                    <a:pt x="328" y="138"/>
                    <a:pt x="316" y="147"/>
                    <a:pt x="308" y="151"/>
                  </a:cubicBezTo>
                  <a:cubicBezTo>
                    <a:pt x="300" y="154"/>
                    <a:pt x="294" y="160"/>
                    <a:pt x="284" y="163"/>
                  </a:cubicBezTo>
                  <a:cubicBezTo>
                    <a:pt x="288" y="159"/>
                    <a:pt x="293" y="157"/>
                    <a:pt x="295" y="152"/>
                  </a:cubicBezTo>
                  <a:cubicBezTo>
                    <a:pt x="288" y="152"/>
                    <a:pt x="283" y="157"/>
                    <a:pt x="276" y="155"/>
                  </a:cubicBezTo>
                  <a:cubicBezTo>
                    <a:pt x="276" y="148"/>
                    <a:pt x="285" y="143"/>
                    <a:pt x="288" y="137"/>
                  </a:cubicBezTo>
                  <a:cubicBezTo>
                    <a:pt x="277" y="131"/>
                    <a:pt x="298" y="117"/>
                    <a:pt x="296" y="108"/>
                  </a:cubicBezTo>
                  <a:cubicBezTo>
                    <a:pt x="288" y="107"/>
                    <a:pt x="283" y="112"/>
                    <a:pt x="275" y="113"/>
                  </a:cubicBezTo>
                  <a:cubicBezTo>
                    <a:pt x="264" y="114"/>
                    <a:pt x="269" y="102"/>
                    <a:pt x="270" y="95"/>
                  </a:cubicBezTo>
                  <a:cubicBezTo>
                    <a:pt x="276" y="70"/>
                    <a:pt x="295" y="51"/>
                    <a:pt x="314" y="35"/>
                  </a:cubicBezTo>
                  <a:cubicBezTo>
                    <a:pt x="301" y="39"/>
                    <a:pt x="289" y="48"/>
                    <a:pt x="279" y="55"/>
                  </a:cubicBezTo>
                  <a:cubicBezTo>
                    <a:pt x="270" y="61"/>
                    <a:pt x="260" y="76"/>
                    <a:pt x="250" y="79"/>
                  </a:cubicBezTo>
                  <a:cubicBezTo>
                    <a:pt x="249" y="73"/>
                    <a:pt x="252" y="66"/>
                    <a:pt x="252" y="60"/>
                  </a:cubicBezTo>
                  <a:cubicBezTo>
                    <a:pt x="252" y="50"/>
                    <a:pt x="249" y="51"/>
                    <a:pt x="244" y="45"/>
                  </a:cubicBezTo>
                  <a:cubicBezTo>
                    <a:pt x="243" y="44"/>
                    <a:pt x="243" y="39"/>
                    <a:pt x="241" y="38"/>
                  </a:cubicBezTo>
                  <a:cubicBezTo>
                    <a:pt x="237" y="37"/>
                    <a:pt x="235" y="45"/>
                    <a:pt x="233" y="49"/>
                  </a:cubicBezTo>
                  <a:cubicBezTo>
                    <a:pt x="231" y="55"/>
                    <a:pt x="230" y="61"/>
                    <a:pt x="229" y="67"/>
                  </a:cubicBezTo>
                  <a:cubicBezTo>
                    <a:pt x="224" y="64"/>
                    <a:pt x="223" y="60"/>
                    <a:pt x="218" y="56"/>
                  </a:cubicBezTo>
                  <a:cubicBezTo>
                    <a:pt x="212" y="54"/>
                    <a:pt x="207" y="50"/>
                    <a:pt x="201" y="45"/>
                  </a:cubicBezTo>
                  <a:cubicBezTo>
                    <a:pt x="195" y="41"/>
                    <a:pt x="190" y="35"/>
                    <a:pt x="185" y="27"/>
                  </a:cubicBezTo>
                  <a:cubicBezTo>
                    <a:pt x="183" y="24"/>
                    <a:pt x="179" y="18"/>
                    <a:pt x="174" y="16"/>
                  </a:cubicBezTo>
                  <a:cubicBezTo>
                    <a:pt x="173" y="27"/>
                    <a:pt x="178" y="36"/>
                    <a:pt x="182" y="45"/>
                  </a:cubicBezTo>
                  <a:cubicBezTo>
                    <a:pt x="183" y="50"/>
                    <a:pt x="188" y="58"/>
                    <a:pt x="186" y="64"/>
                  </a:cubicBezTo>
                  <a:cubicBezTo>
                    <a:pt x="171" y="68"/>
                    <a:pt x="163" y="36"/>
                    <a:pt x="156" y="27"/>
                  </a:cubicBezTo>
                  <a:cubicBezTo>
                    <a:pt x="148" y="15"/>
                    <a:pt x="131" y="2"/>
                    <a:pt x="116" y="0"/>
                  </a:cubicBezTo>
                  <a:cubicBezTo>
                    <a:pt x="118" y="3"/>
                    <a:pt x="120" y="6"/>
                    <a:pt x="122" y="8"/>
                  </a:cubicBezTo>
                  <a:cubicBezTo>
                    <a:pt x="128" y="15"/>
                    <a:pt x="135" y="23"/>
                    <a:pt x="139" y="32"/>
                  </a:cubicBezTo>
                  <a:cubicBezTo>
                    <a:pt x="143" y="39"/>
                    <a:pt x="155" y="59"/>
                    <a:pt x="154" y="66"/>
                  </a:cubicBezTo>
                  <a:cubicBezTo>
                    <a:pt x="148" y="65"/>
                    <a:pt x="137" y="53"/>
                    <a:pt x="132" y="48"/>
                  </a:cubicBezTo>
                  <a:cubicBezTo>
                    <a:pt x="133" y="54"/>
                    <a:pt x="137" y="60"/>
                    <a:pt x="139" y="65"/>
                  </a:cubicBezTo>
                  <a:cubicBezTo>
                    <a:pt x="133" y="68"/>
                    <a:pt x="126" y="62"/>
                    <a:pt x="121" y="60"/>
                  </a:cubicBezTo>
                  <a:cubicBezTo>
                    <a:pt x="122" y="68"/>
                    <a:pt x="142" y="94"/>
                    <a:pt x="136" y="99"/>
                  </a:cubicBezTo>
                  <a:cubicBezTo>
                    <a:pt x="132" y="101"/>
                    <a:pt x="120" y="99"/>
                    <a:pt x="116" y="99"/>
                  </a:cubicBezTo>
                  <a:cubicBezTo>
                    <a:pt x="109" y="99"/>
                    <a:pt x="101" y="95"/>
                    <a:pt x="93" y="96"/>
                  </a:cubicBezTo>
                  <a:cubicBezTo>
                    <a:pt x="91" y="108"/>
                    <a:pt x="110" y="124"/>
                    <a:pt x="116" y="132"/>
                  </a:cubicBezTo>
                  <a:cubicBezTo>
                    <a:pt x="113" y="131"/>
                    <a:pt x="103" y="128"/>
                    <a:pt x="101" y="130"/>
                  </a:cubicBezTo>
                  <a:cubicBezTo>
                    <a:pt x="97" y="134"/>
                    <a:pt x="103" y="142"/>
                    <a:pt x="105" y="144"/>
                  </a:cubicBezTo>
                  <a:cubicBezTo>
                    <a:pt x="87" y="144"/>
                    <a:pt x="69" y="148"/>
                    <a:pt x="52" y="144"/>
                  </a:cubicBezTo>
                  <a:cubicBezTo>
                    <a:pt x="39" y="141"/>
                    <a:pt x="11" y="126"/>
                    <a:pt x="0" y="142"/>
                  </a:cubicBezTo>
                  <a:cubicBezTo>
                    <a:pt x="0" y="142"/>
                    <a:pt x="0" y="142"/>
                    <a:pt x="0" y="142"/>
                  </a:cubicBezTo>
                  <a:cubicBezTo>
                    <a:pt x="9" y="143"/>
                    <a:pt x="16" y="140"/>
                    <a:pt x="23" y="142"/>
                  </a:cubicBezTo>
                  <a:cubicBezTo>
                    <a:pt x="34" y="146"/>
                    <a:pt x="44" y="148"/>
                    <a:pt x="55" y="151"/>
                  </a:cubicBezTo>
                  <a:cubicBezTo>
                    <a:pt x="72" y="155"/>
                    <a:pt x="96" y="163"/>
                    <a:pt x="110" y="172"/>
                  </a:cubicBezTo>
                  <a:cubicBezTo>
                    <a:pt x="104" y="176"/>
                    <a:pt x="96" y="177"/>
                    <a:pt x="89" y="178"/>
                  </a:cubicBezTo>
                  <a:cubicBezTo>
                    <a:pt x="81" y="180"/>
                    <a:pt x="73" y="178"/>
                    <a:pt x="69" y="186"/>
                  </a:cubicBezTo>
                  <a:cubicBezTo>
                    <a:pt x="87" y="199"/>
                    <a:pt x="115" y="194"/>
                    <a:pt x="136" y="195"/>
                  </a:cubicBezTo>
                  <a:cubicBezTo>
                    <a:pt x="130" y="201"/>
                    <a:pt x="124" y="207"/>
                    <a:pt x="118" y="212"/>
                  </a:cubicBezTo>
                  <a:cubicBezTo>
                    <a:pt x="122" y="215"/>
                    <a:pt x="126" y="213"/>
                    <a:pt x="131" y="213"/>
                  </a:cubicBezTo>
                  <a:cubicBezTo>
                    <a:pt x="127" y="227"/>
                    <a:pt x="108" y="231"/>
                    <a:pt x="99" y="240"/>
                  </a:cubicBezTo>
                  <a:cubicBezTo>
                    <a:pt x="116" y="244"/>
                    <a:pt x="138" y="233"/>
                    <a:pt x="155" y="228"/>
                  </a:cubicBezTo>
                  <a:cubicBezTo>
                    <a:pt x="155" y="228"/>
                    <a:pt x="155" y="228"/>
                    <a:pt x="155" y="228"/>
                  </a:cubicBezTo>
                  <a:cubicBezTo>
                    <a:pt x="155" y="227"/>
                    <a:pt x="154" y="227"/>
                    <a:pt x="153" y="227"/>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20"/>
            <p:cNvSpPr/>
            <p:nvPr userDrawn="1"/>
          </p:nvSpPr>
          <p:spPr bwMode="auto">
            <a:xfrm>
              <a:off x="7884472" y="-975898"/>
              <a:ext cx="298224" cy="194493"/>
            </a:xfrm>
            <a:custGeom>
              <a:avLst/>
              <a:gdLst>
                <a:gd name="T0" fmla="*/ 40 w 198"/>
                <a:gd name="T1" fmla="*/ 19 h 129"/>
                <a:gd name="T2" fmla="*/ 40 w 198"/>
                <a:gd name="T3" fmla="*/ 13 h 129"/>
                <a:gd name="T4" fmla="*/ 40 w 198"/>
                <a:gd name="T5" fmla="*/ 13 h 129"/>
                <a:gd name="T6" fmla="*/ 0 w 198"/>
                <a:gd name="T7" fmla="*/ 85 h 129"/>
                <a:gd name="T8" fmla="*/ 26 w 198"/>
                <a:gd name="T9" fmla="*/ 50 h 129"/>
                <a:gd name="T10" fmla="*/ 42 w 198"/>
                <a:gd name="T11" fmla="*/ 40 h 129"/>
                <a:gd name="T12" fmla="*/ 55 w 198"/>
                <a:gd name="T13" fmla="*/ 48 h 129"/>
                <a:gd name="T14" fmla="*/ 66 w 198"/>
                <a:gd name="T15" fmla="*/ 127 h 129"/>
                <a:gd name="T16" fmla="*/ 90 w 198"/>
                <a:gd name="T17" fmla="*/ 66 h 129"/>
                <a:gd name="T18" fmla="*/ 92 w 198"/>
                <a:gd name="T19" fmla="*/ 42 h 129"/>
                <a:gd name="T20" fmla="*/ 111 w 198"/>
                <a:gd name="T21" fmla="*/ 66 h 129"/>
                <a:gd name="T22" fmla="*/ 127 w 198"/>
                <a:gd name="T23" fmla="*/ 48 h 129"/>
                <a:gd name="T24" fmla="*/ 134 w 198"/>
                <a:gd name="T25" fmla="*/ 79 h 129"/>
                <a:gd name="T26" fmla="*/ 140 w 198"/>
                <a:gd name="T27" fmla="*/ 124 h 129"/>
                <a:gd name="T28" fmla="*/ 140 w 198"/>
                <a:gd name="T29" fmla="*/ 48 h 129"/>
                <a:gd name="T30" fmla="*/ 198 w 198"/>
                <a:gd name="T31" fmla="*/ 129 h 129"/>
                <a:gd name="T32" fmla="*/ 134 w 198"/>
                <a:gd name="T33" fmla="*/ 21 h 129"/>
                <a:gd name="T34" fmla="*/ 37 w 198"/>
                <a:gd name="T35"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29">
                  <a:moveTo>
                    <a:pt x="40" y="19"/>
                  </a:moveTo>
                  <a:cubicBezTo>
                    <a:pt x="40" y="16"/>
                    <a:pt x="40" y="16"/>
                    <a:pt x="40" y="13"/>
                  </a:cubicBezTo>
                  <a:cubicBezTo>
                    <a:pt x="40" y="13"/>
                    <a:pt x="40" y="13"/>
                    <a:pt x="40" y="13"/>
                  </a:cubicBezTo>
                  <a:cubicBezTo>
                    <a:pt x="19" y="21"/>
                    <a:pt x="0" y="63"/>
                    <a:pt x="0" y="85"/>
                  </a:cubicBezTo>
                  <a:cubicBezTo>
                    <a:pt x="11" y="77"/>
                    <a:pt x="13" y="58"/>
                    <a:pt x="26" y="50"/>
                  </a:cubicBezTo>
                  <a:cubicBezTo>
                    <a:pt x="29" y="45"/>
                    <a:pt x="37" y="40"/>
                    <a:pt x="42" y="40"/>
                  </a:cubicBezTo>
                  <a:cubicBezTo>
                    <a:pt x="55" y="40"/>
                    <a:pt x="50" y="42"/>
                    <a:pt x="55" y="48"/>
                  </a:cubicBezTo>
                  <a:cubicBezTo>
                    <a:pt x="76" y="71"/>
                    <a:pt x="61" y="100"/>
                    <a:pt x="66" y="127"/>
                  </a:cubicBezTo>
                  <a:cubicBezTo>
                    <a:pt x="84" y="127"/>
                    <a:pt x="90" y="82"/>
                    <a:pt x="90" y="66"/>
                  </a:cubicBezTo>
                  <a:cubicBezTo>
                    <a:pt x="90" y="61"/>
                    <a:pt x="87" y="45"/>
                    <a:pt x="92" y="42"/>
                  </a:cubicBezTo>
                  <a:cubicBezTo>
                    <a:pt x="100" y="40"/>
                    <a:pt x="108" y="61"/>
                    <a:pt x="111" y="66"/>
                  </a:cubicBezTo>
                  <a:cubicBezTo>
                    <a:pt x="113" y="63"/>
                    <a:pt x="119" y="48"/>
                    <a:pt x="127" y="48"/>
                  </a:cubicBezTo>
                  <a:cubicBezTo>
                    <a:pt x="132" y="50"/>
                    <a:pt x="134" y="74"/>
                    <a:pt x="134" y="79"/>
                  </a:cubicBezTo>
                  <a:cubicBezTo>
                    <a:pt x="137" y="95"/>
                    <a:pt x="140" y="108"/>
                    <a:pt x="140" y="124"/>
                  </a:cubicBezTo>
                  <a:cubicBezTo>
                    <a:pt x="166" y="124"/>
                    <a:pt x="148" y="61"/>
                    <a:pt x="140" y="48"/>
                  </a:cubicBezTo>
                  <a:cubicBezTo>
                    <a:pt x="174" y="48"/>
                    <a:pt x="190" y="103"/>
                    <a:pt x="198" y="129"/>
                  </a:cubicBezTo>
                  <a:cubicBezTo>
                    <a:pt x="190" y="90"/>
                    <a:pt x="169" y="45"/>
                    <a:pt x="134" y="21"/>
                  </a:cubicBezTo>
                  <a:cubicBezTo>
                    <a:pt x="111" y="5"/>
                    <a:pt x="61" y="0"/>
                    <a:pt x="37" y="13"/>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21"/>
            <p:cNvSpPr/>
            <p:nvPr userDrawn="1"/>
          </p:nvSpPr>
          <p:spPr bwMode="auto">
            <a:xfrm>
              <a:off x="8322083" y="-680916"/>
              <a:ext cx="288500" cy="249600"/>
            </a:xfrm>
            <a:custGeom>
              <a:avLst/>
              <a:gdLst>
                <a:gd name="T0" fmla="*/ 158 w 192"/>
                <a:gd name="T1" fmla="*/ 32 h 166"/>
                <a:gd name="T2" fmla="*/ 158 w 192"/>
                <a:gd name="T3" fmla="*/ 21 h 166"/>
                <a:gd name="T4" fmla="*/ 132 w 192"/>
                <a:gd name="T5" fmla="*/ 8 h 166"/>
                <a:gd name="T6" fmla="*/ 92 w 192"/>
                <a:gd name="T7" fmla="*/ 3 h 166"/>
                <a:gd name="T8" fmla="*/ 0 w 192"/>
                <a:gd name="T9" fmla="*/ 45 h 166"/>
                <a:gd name="T10" fmla="*/ 47 w 192"/>
                <a:gd name="T11" fmla="*/ 27 h 166"/>
                <a:gd name="T12" fmla="*/ 100 w 192"/>
                <a:gd name="T13" fmla="*/ 32 h 166"/>
                <a:gd name="T14" fmla="*/ 79 w 192"/>
                <a:gd name="T15" fmla="*/ 40 h 166"/>
                <a:gd name="T16" fmla="*/ 95 w 192"/>
                <a:gd name="T17" fmla="*/ 58 h 166"/>
                <a:gd name="T18" fmla="*/ 61 w 192"/>
                <a:gd name="T19" fmla="*/ 69 h 166"/>
                <a:gd name="T20" fmla="*/ 150 w 192"/>
                <a:gd name="T21" fmla="*/ 50 h 166"/>
                <a:gd name="T22" fmla="*/ 153 w 192"/>
                <a:gd name="T23" fmla="*/ 84 h 166"/>
                <a:gd name="T24" fmla="*/ 163 w 192"/>
                <a:gd name="T25" fmla="*/ 82 h 166"/>
                <a:gd name="T26" fmla="*/ 116 w 192"/>
                <a:gd name="T27" fmla="*/ 164 h 166"/>
                <a:gd name="T28" fmla="*/ 192 w 192"/>
                <a:gd name="T29" fmla="*/ 90 h 166"/>
                <a:gd name="T30" fmla="*/ 163 w 192"/>
                <a:gd name="T31" fmla="*/ 42 h 166"/>
                <a:gd name="T32" fmla="*/ 142 w 192"/>
                <a:gd name="T33"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6">
                  <a:moveTo>
                    <a:pt x="158" y="32"/>
                  </a:moveTo>
                  <a:cubicBezTo>
                    <a:pt x="158" y="29"/>
                    <a:pt x="158" y="24"/>
                    <a:pt x="158" y="21"/>
                  </a:cubicBezTo>
                  <a:cubicBezTo>
                    <a:pt x="150" y="19"/>
                    <a:pt x="140" y="13"/>
                    <a:pt x="132" y="8"/>
                  </a:cubicBezTo>
                  <a:cubicBezTo>
                    <a:pt x="118" y="5"/>
                    <a:pt x="105" y="3"/>
                    <a:pt x="92" y="3"/>
                  </a:cubicBezTo>
                  <a:cubicBezTo>
                    <a:pt x="50" y="0"/>
                    <a:pt x="32" y="21"/>
                    <a:pt x="0" y="45"/>
                  </a:cubicBezTo>
                  <a:cubicBezTo>
                    <a:pt x="10" y="24"/>
                    <a:pt x="29" y="27"/>
                    <a:pt x="47" y="27"/>
                  </a:cubicBezTo>
                  <a:cubicBezTo>
                    <a:pt x="63" y="27"/>
                    <a:pt x="90" y="21"/>
                    <a:pt x="100" y="32"/>
                  </a:cubicBezTo>
                  <a:cubicBezTo>
                    <a:pt x="97" y="40"/>
                    <a:pt x="87" y="40"/>
                    <a:pt x="79" y="40"/>
                  </a:cubicBezTo>
                  <a:cubicBezTo>
                    <a:pt x="90" y="42"/>
                    <a:pt x="108" y="42"/>
                    <a:pt x="95" y="58"/>
                  </a:cubicBezTo>
                  <a:cubicBezTo>
                    <a:pt x="90" y="63"/>
                    <a:pt x="68" y="66"/>
                    <a:pt x="61" y="69"/>
                  </a:cubicBezTo>
                  <a:cubicBezTo>
                    <a:pt x="84" y="77"/>
                    <a:pt x="134" y="74"/>
                    <a:pt x="150" y="50"/>
                  </a:cubicBezTo>
                  <a:cubicBezTo>
                    <a:pt x="155" y="61"/>
                    <a:pt x="158" y="74"/>
                    <a:pt x="153" y="84"/>
                  </a:cubicBezTo>
                  <a:cubicBezTo>
                    <a:pt x="155" y="82"/>
                    <a:pt x="161" y="84"/>
                    <a:pt x="163" y="82"/>
                  </a:cubicBezTo>
                  <a:cubicBezTo>
                    <a:pt x="176" y="119"/>
                    <a:pt x="145" y="145"/>
                    <a:pt x="116" y="164"/>
                  </a:cubicBezTo>
                  <a:cubicBezTo>
                    <a:pt x="142" y="166"/>
                    <a:pt x="192" y="116"/>
                    <a:pt x="192" y="90"/>
                  </a:cubicBezTo>
                  <a:cubicBezTo>
                    <a:pt x="192" y="66"/>
                    <a:pt x="174" y="61"/>
                    <a:pt x="163" y="42"/>
                  </a:cubicBezTo>
                  <a:cubicBezTo>
                    <a:pt x="155" y="29"/>
                    <a:pt x="155" y="13"/>
                    <a:pt x="142" y="5"/>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22"/>
            <p:cNvSpPr>
              <a:spLocks noEditPoints="1"/>
            </p:cNvSpPr>
            <p:nvPr userDrawn="1"/>
          </p:nvSpPr>
          <p:spPr bwMode="auto">
            <a:xfrm>
              <a:off x="7764533" y="-478318"/>
              <a:ext cx="333881" cy="348468"/>
            </a:xfrm>
            <a:custGeom>
              <a:avLst/>
              <a:gdLst>
                <a:gd name="T0" fmla="*/ 201 w 221"/>
                <a:gd name="T1" fmla="*/ 79 h 230"/>
                <a:gd name="T2" fmla="*/ 193 w 221"/>
                <a:gd name="T3" fmla="*/ 80 h 230"/>
                <a:gd name="T4" fmla="*/ 198 w 221"/>
                <a:gd name="T5" fmla="*/ 26 h 230"/>
                <a:gd name="T6" fmla="*/ 189 w 221"/>
                <a:gd name="T7" fmla="*/ 47 h 230"/>
                <a:gd name="T8" fmla="*/ 167 w 221"/>
                <a:gd name="T9" fmla="*/ 58 h 230"/>
                <a:gd name="T10" fmla="*/ 162 w 221"/>
                <a:gd name="T11" fmla="*/ 10 h 230"/>
                <a:gd name="T12" fmla="*/ 156 w 221"/>
                <a:gd name="T13" fmla="*/ 51 h 230"/>
                <a:gd name="T14" fmla="*/ 133 w 221"/>
                <a:gd name="T15" fmla="*/ 22 h 230"/>
                <a:gd name="T16" fmla="*/ 128 w 221"/>
                <a:gd name="T17" fmla="*/ 56 h 230"/>
                <a:gd name="T18" fmla="*/ 81 w 221"/>
                <a:gd name="T19" fmla="*/ 29 h 230"/>
                <a:gd name="T20" fmla="*/ 109 w 221"/>
                <a:gd name="T21" fmla="*/ 67 h 230"/>
                <a:gd name="T22" fmla="*/ 57 w 221"/>
                <a:gd name="T23" fmla="*/ 35 h 230"/>
                <a:gd name="T24" fmla="*/ 92 w 221"/>
                <a:gd name="T25" fmla="*/ 80 h 230"/>
                <a:gd name="T26" fmla="*/ 39 w 221"/>
                <a:gd name="T27" fmla="*/ 48 h 230"/>
                <a:gd name="T28" fmla="*/ 75 w 221"/>
                <a:gd name="T29" fmla="*/ 91 h 230"/>
                <a:gd name="T30" fmla="*/ 24 w 221"/>
                <a:gd name="T31" fmla="*/ 57 h 230"/>
                <a:gd name="T32" fmla="*/ 65 w 221"/>
                <a:gd name="T33" fmla="*/ 99 h 230"/>
                <a:gd name="T34" fmla="*/ 46 w 221"/>
                <a:gd name="T35" fmla="*/ 117 h 230"/>
                <a:gd name="T36" fmla="*/ 1 w 221"/>
                <a:gd name="T37" fmla="*/ 135 h 230"/>
                <a:gd name="T38" fmla="*/ 84 w 221"/>
                <a:gd name="T39" fmla="*/ 148 h 230"/>
                <a:gd name="T40" fmla="*/ 32 w 221"/>
                <a:gd name="T41" fmla="*/ 146 h 230"/>
                <a:gd name="T42" fmla="*/ 90 w 221"/>
                <a:gd name="T43" fmla="*/ 160 h 230"/>
                <a:gd name="T44" fmla="*/ 29 w 221"/>
                <a:gd name="T45" fmla="*/ 175 h 230"/>
                <a:gd name="T46" fmla="*/ 117 w 221"/>
                <a:gd name="T47" fmla="*/ 180 h 230"/>
                <a:gd name="T48" fmla="*/ 65 w 221"/>
                <a:gd name="T49" fmla="*/ 218 h 230"/>
                <a:gd name="T50" fmla="*/ 128 w 221"/>
                <a:gd name="T51" fmla="*/ 187 h 230"/>
                <a:gd name="T52" fmla="*/ 141 w 221"/>
                <a:gd name="T53" fmla="*/ 179 h 230"/>
                <a:gd name="T54" fmla="*/ 170 w 221"/>
                <a:gd name="T55" fmla="*/ 161 h 230"/>
                <a:gd name="T56" fmla="*/ 193 w 221"/>
                <a:gd name="T57" fmla="*/ 128 h 230"/>
                <a:gd name="T58" fmla="*/ 199 w 221"/>
                <a:gd name="T59" fmla="*/ 111 h 230"/>
                <a:gd name="T60" fmla="*/ 219 w 221"/>
                <a:gd name="T61" fmla="*/ 45 h 230"/>
                <a:gd name="T62" fmla="*/ 61 w 221"/>
                <a:gd name="T63" fmla="*/ 111 h 230"/>
                <a:gd name="T64" fmla="*/ 93 w 221"/>
                <a:gd name="T65" fmla="*/ 126 h 230"/>
                <a:gd name="T66" fmla="*/ 115 w 221"/>
                <a:gd name="T67" fmla="*/ 143 h 230"/>
                <a:gd name="T68" fmla="*/ 102 w 221"/>
                <a:gd name="T69" fmla="*/ 127 h 230"/>
                <a:gd name="T70" fmla="*/ 115 w 221"/>
                <a:gd name="T71" fmla="*/ 14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30">
                  <a:moveTo>
                    <a:pt x="219" y="45"/>
                  </a:moveTo>
                  <a:cubicBezTo>
                    <a:pt x="205" y="46"/>
                    <a:pt x="204" y="69"/>
                    <a:pt x="201" y="79"/>
                  </a:cubicBezTo>
                  <a:cubicBezTo>
                    <a:pt x="198" y="86"/>
                    <a:pt x="192" y="98"/>
                    <a:pt x="185" y="103"/>
                  </a:cubicBezTo>
                  <a:cubicBezTo>
                    <a:pt x="184" y="94"/>
                    <a:pt x="191" y="87"/>
                    <a:pt x="193" y="80"/>
                  </a:cubicBezTo>
                  <a:cubicBezTo>
                    <a:pt x="197" y="73"/>
                    <a:pt x="198" y="63"/>
                    <a:pt x="199" y="55"/>
                  </a:cubicBezTo>
                  <a:cubicBezTo>
                    <a:pt x="201" y="46"/>
                    <a:pt x="201" y="34"/>
                    <a:pt x="198" y="26"/>
                  </a:cubicBezTo>
                  <a:cubicBezTo>
                    <a:pt x="196" y="19"/>
                    <a:pt x="190" y="6"/>
                    <a:pt x="183" y="5"/>
                  </a:cubicBezTo>
                  <a:cubicBezTo>
                    <a:pt x="181" y="18"/>
                    <a:pt x="187" y="33"/>
                    <a:pt x="189" y="47"/>
                  </a:cubicBezTo>
                  <a:cubicBezTo>
                    <a:pt x="190" y="62"/>
                    <a:pt x="181" y="70"/>
                    <a:pt x="172" y="80"/>
                  </a:cubicBezTo>
                  <a:cubicBezTo>
                    <a:pt x="169" y="73"/>
                    <a:pt x="167" y="67"/>
                    <a:pt x="167" y="58"/>
                  </a:cubicBezTo>
                  <a:cubicBezTo>
                    <a:pt x="167" y="50"/>
                    <a:pt x="168" y="42"/>
                    <a:pt x="168" y="34"/>
                  </a:cubicBezTo>
                  <a:cubicBezTo>
                    <a:pt x="168" y="27"/>
                    <a:pt x="167" y="15"/>
                    <a:pt x="162" y="10"/>
                  </a:cubicBezTo>
                  <a:cubicBezTo>
                    <a:pt x="153" y="0"/>
                    <a:pt x="155" y="19"/>
                    <a:pt x="155" y="26"/>
                  </a:cubicBezTo>
                  <a:cubicBezTo>
                    <a:pt x="156" y="34"/>
                    <a:pt x="157" y="42"/>
                    <a:pt x="156" y="51"/>
                  </a:cubicBezTo>
                  <a:cubicBezTo>
                    <a:pt x="153" y="67"/>
                    <a:pt x="149" y="53"/>
                    <a:pt x="144" y="46"/>
                  </a:cubicBezTo>
                  <a:cubicBezTo>
                    <a:pt x="139" y="38"/>
                    <a:pt x="137" y="30"/>
                    <a:pt x="133" y="22"/>
                  </a:cubicBezTo>
                  <a:cubicBezTo>
                    <a:pt x="131" y="15"/>
                    <a:pt x="127" y="5"/>
                    <a:pt x="117" y="5"/>
                  </a:cubicBezTo>
                  <a:cubicBezTo>
                    <a:pt x="112" y="23"/>
                    <a:pt x="123" y="39"/>
                    <a:pt x="128" y="56"/>
                  </a:cubicBezTo>
                  <a:cubicBezTo>
                    <a:pt x="120" y="56"/>
                    <a:pt x="111" y="44"/>
                    <a:pt x="105" y="39"/>
                  </a:cubicBezTo>
                  <a:cubicBezTo>
                    <a:pt x="99" y="33"/>
                    <a:pt x="90" y="29"/>
                    <a:pt x="81" y="29"/>
                  </a:cubicBezTo>
                  <a:cubicBezTo>
                    <a:pt x="76" y="35"/>
                    <a:pt x="90" y="41"/>
                    <a:pt x="93" y="45"/>
                  </a:cubicBezTo>
                  <a:cubicBezTo>
                    <a:pt x="100" y="51"/>
                    <a:pt x="106" y="57"/>
                    <a:pt x="109" y="67"/>
                  </a:cubicBezTo>
                  <a:cubicBezTo>
                    <a:pt x="102" y="69"/>
                    <a:pt x="90" y="52"/>
                    <a:pt x="85" y="48"/>
                  </a:cubicBezTo>
                  <a:cubicBezTo>
                    <a:pt x="76" y="41"/>
                    <a:pt x="68" y="38"/>
                    <a:pt x="57" y="35"/>
                  </a:cubicBezTo>
                  <a:cubicBezTo>
                    <a:pt x="53" y="45"/>
                    <a:pt x="69" y="52"/>
                    <a:pt x="75" y="58"/>
                  </a:cubicBezTo>
                  <a:cubicBezTo>
                    <a:pt x="82" y="64"/>
                    <a:pt x="90" y="70"/>
                    <a:pt x="92" y="80"/>
                  </a:cubicBezTo>
                  <a:cubicBezTo>
                    <a:pt x="84" y="79"/>
                    <a:pt x="73" y="67"/>
                    <a:pt x="65" y="62"/>
                  </a:cubicBezTo>
                  <a:cubicBezTo>
                    <a:pt x="58" y="58"/>
                    <a:pt x="48" y="47"/>
                    <a:pt x="39" y="48"/>
                  </a:cubicBezTo>
                  <a:cubicBezTo>
                    <a:pt x="36" y="59"/>
                    <a:pt x="51" y="71"/>
                    <a:pt x="58" y="77"/>
                  </a:cubicBezTo>
                  <a:cubicBezTo>
                    <a:pt x="61" y="80"/>
                    <a:pt x="73" y="92"/>
                    <a:pt x="75" y="91"/>
                  </a:cubicBezTo>
                  <a:cubicBezTo>
                    <a:pt x="58" y="93"/>
                    <a:pt x="51" y="73"/>
                    <a:pt x="40" y="63"/>
                  </a:cubicBezTo>
                  <a:cubicBezTo>
                    <a:pt x="36" y="59"/>
                    <a:pt x="28" y="53"/>
                    <a:pt x="24" y="57"/>
                  </a:cubicBezTo>
                  <a:cubicBezTo>
                    <a:pt x="17" y="63"/>
                    <a:pt x="27" y="71"/>
                    <a:pt x="30" y="75"/>
                  </a:cubicBezTo>
                  <a:cubicBezTo>
                    <a:pt x="40" y="86"/>
                    <a:pt x="52" y="94"/>
                    <a:pt x="65" y="99"/>
                  </a:cubicBezTo>
                  <a:cubicBezTo>
                    <a:pt x="59" y="103"/>
                    <a:pt x="51" y="98"/>
                    <a:pt x="44" y="100"/>
                  </a:cubicBezTo>
                  <a:cubicBezTo>
                    <a:pt x="29" y="105"/>
                    <a:pt x="41" y="111"/>
                    <a:pt x="46" y="117"/>
                  </a:cubicBezTo>
                  <a:cubicBezTo>
                    <a:pt x="34" y="117"/>
                    <a:pt x="23" y="116"/>
                    <a:pt x="11" y="122"/>
                  </a:cubicBezTo>
                  <a:cubicBezTo>
                    <a:pt x="6" y="125"/>
                    <a:pt x="0" y="128"/>
                    <a:pt x="1" y="135"/>
                  </a:cubicBezTo>
                  <a:cubicBezTo>
                    <a:pt x="4" y="144"/>
                    <a:pt x="13" y="139"/>
                    <a:pt x="21" y="138"/>
                  </a:cubicBezTo>
                  <a:cubicBezTo>
                    <a:pt x="40" y="133"/>
                    <a:pt x="70" y="128"/>
                    <a:pt x="84" y="148"/>
                  </a:cubicBezTo>
                  <a:cubicBezTo>
                    <a:pt x="74" y="148"/>
                    <a:pt x="65" y="149"/>
                    <a:pt x="56" y="149"/>
                  </a:cubicBezTo>
                  <a:cubicBezTo>
                    <a:pt x="47" y="149"/>
                    <a:pt x="40" y="146"/>
                    <a:pt x="32" y="146"/>
                  </a:cubicBezTo>
                  <a:cubicBezTo>
                    <a:pt x="41" y="156"/>
                    <a:pt x="46" y="156"/>
                    <a:pt x="59" y="157"/>
                  </a:cubicBezTo>
                  <a:cubicBezTo>
                    <a:pt x="69" y="158"/>
                    <a:pt x="80" y="158"/>
                    <a:pt x="90" y="160"/>
                  </a:cubicBezTo>
                  <a:cubicBezTo>
                    <a:pt x="86" y="170"/>
                    <a:pt x="67" y="172"/>
                    <a:pt x="57" y="172"/>
                  </a:cubicBezTo>
                  <a:cubicBezTo>
                    <a:pt x="47" y="172"/>
                    <a:pt x="39" y="174"/>
                    <a:pt x="29" y="175"/>
                  </a:cubicBezTo>
                  <a:cubicBezTo>
                    <a:pt x="33" y="205"/>
                    <a:pt x="96" y="175"/>
                    <a:pt x="109" y="172"/>
                  </a:cubicBezTo>
                  <a:cubicBezTo>
                    <a:pt x="116" y="170"/>
                    <a:pt x="118" y="173"/>
                    <a:pt x="117" y="180"/>
                  </a:cubicBezTo>
                  <a:cubicBezTo>
                    <a:pt x="116" y="189"/>
                    <a:pt x="110" y="193"/>
                    <a:pt x="103" y="197"/>
                  </a:cubicBezTo>
                  <a:cubicBezTo>
                    <a:pt x="90" y="203"/>
                    <a:pt x="77" y="210"/>
                    <a:pt x="65" y="218"/>
                  </a:cubicBezTo>
                  <a:cubicBezTo>
                    <a:pt x="77" y="230"/>
                    <a:pt x="99" y="216"/>
                    <a:pt x="108" y="207"/>
                  </a:cubicBezTo>
                  <a:cubicBezTo>
                    <a:pt x="114" y="199"/>
                    <a:pt x="123" y="195"/>
                    <a:pt x="128" y="187"/>
                  </a:cubicBezTo>
                  <a:cubicBezTo>
                    <a:pt x="128" y="197"/>
                    <a:pt x="123" y="203"/>
                    <a:pt x="122" y="213"/>
                  </a:cubicBezTo>
                  <a:cubicBezTo>
                    <a:pt x="134" y="211"/>
                    <a:pt x="141" y="189"/>
                    <a:pt x="141" y="179"/>
                  </a:cubicBezTo>
                  <a:cubicBezTo>
                    <a:pt x="144" y="182"/>
                    <a:pt x="143" y="189"/>
                    <a:pt x="143" y="193"/>
                  </a:cubicBezTo>
                  <a:cubicBezTo>
                    <a:pt x="150" y="180"/>
                    <a:pt x="152" y="163"/>
                    <a:pt x="170" y="161"/>
                  </a:cubicBezTo>
                  <a:cubicBezTo>
                    <a:pt x="180" y="160"/>
                    <a:pt x="183" y="160"/>
                    <a:pt x="186" y="150"/>
                  </a:cubicBezTo>
                  <a:cubicBezTo>
                    <a:pt x="190" y="143"/>
                    <a:pt x="191" y="135"/>
                    <a:pt x="193" y="128"/>
                  </a:cubicBezTo>
                  <a:cubicBezTo>
                    <a:pt x="195" y="125"/>
                    <a:pt x="195" y="122"/>
                    <a:pt x="196" y="119"/>
                  </a:cubicBezTo>
                  <a:cubicBezTo>
                    <a:pt x="197" y="115"/>
                    <a:pt x="197" y="115"/>
                    <a:pt x="199" y="111"/>
                  </a:cubicBezTo>
                  <a:cubicBezTo>
                    <a:pt x="204" y="104"/>
                    <a:pt x="207" y="97"/>
                    <a:pt x="209" y="88"/>
                  </a:cubicBezTo>
                  <a:cubicBezTo>
                    <a:pt x="214" y="76"/>
                    <a:pt x="221" y="58"/>
                    <a:pt x="219" y="45"/>
                  </a:cubicBezTo>
                  <a:close/>
                  <a:moveTo>
                    <a:pt x="63" y="112"/>
                  </a:moveTo>
                  <a:cubicBezTo>
                    <a:pt x="62" y="112"/>
                    <a:pt x="61" y="112"/>
                    <a:pt x="61" y="111"/>
                  </a:cubicBezTo>
                  <a:cubicBezTo>
                    <a:pt x="61" y="110"/>
                    <a:pt x="61" y="110"/>
                    <a:pt x="61" y="110"/>
                  </a:cubicBezTo>
                  <a:cubicBezTo>
                    <a:pt x="73" y="103"/>
                    <a:pt x="87" y="117"/>
                    <a:pt x="93" y="126"/>
                  </a:cubicBezTo>
                  <a:cubicBezTo>
                    <a:pt x="83" y="127"/>
                    <a:pt x="69" y="121"/>
                    <a:pt x="63" y="112"/>
                  </a:cubicBezTo>
                  <a:close/>
                  <a:moveTo>
                    <a:pt x="115" y="143"/>
                  </a:moveTo>
                  <a:cubicBezTo>
                    <a:pt x="110" y="143"/>
                    <a:pt x="100" y="129"/>
                    <a:pt x="104" y="131"/>
                  </a:cubicBezTo>
                  <a:cubicBezTo>
                    <a:pt x="102" y="127"/>
                    <a:pt x="102" y="127"/>
                    <a:pt x="102" y="127"/>
                  </a:cubicBezTo>
                  <a:cubicBezTo>
                    <a:pt x="102" y="126"/>
                    <a:pt x="102" y="126"/>
                    <a:pt x="102" y="125"/>
                  </a:cubicBezTo>
                  <a:cubicBezTo>
                    <a:pt x="108" y="125"/>
                    <a:pt x="127" y="143"/>
                    <a:pt x="115" y="143"/>
                  </a:cubicBezTo>
                  <a:close/>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3"/>
            <p:cNvSpPr/>
            <p:nvPr userDrawn="1"/>
          </p:nvSpPr>
          <p:spPr bwMode="auto">
            <a:xfrm>
              <a:off x="7975236" y="-194681"/>
              <a:ext cx="32415" cy="58348"/>
            </a:xfrm>
            <a:custGeom>
              <a:avLst/>
              <a:gdLst>
                <a:gd name="T0" fmla="*/ 16 w 22"/>
                <a:gd name="T1" fmla="*/ 0 h 39"/>
                <a:gd name="T2" fmla="*/ 4 w 22"/>
                <a:gd name="T3" fmla="*/ 35 h 39"/>
                <a:gd name="T4" fmla="*/ 10 w 22"/>
                <a:gd name="T5" fmla="*/ 39 h 39"/>
                <a:gd name="T6" fmla="*/ 11 w 22"/>
                <a:gd name="T7" fmla="*/ 29 h 39"/>
                <a:gd name="T8" fmla="*/ 11 w 22"/>
                <a:gd name="T9" fmla="*/ 23 h 39"/>
                <a:gd name="T10" fmla="*/ 18 w 22"/>
                <a:gd name="T11" fmla="*/ 14 h 39"/>
                <a:gd name="T12" fmla="*/ 22 w 22"/>
                <a:gd name="T13" fmla="*/ 0 h 39"/>
                <a:gd name="T14" fmla="*/ 17 w 22"/>
                <a:gd name="T15" fmla="*/ 0 h 39"/>
                <a:gd name="T16" fmla="*/ 17 w 22"/>
                <a:gd name="T1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9">
                  <a:moveTo>
                    <a:pt x="16" y="0"/>
                  </a:moveTo>
                  <a:cubicBezTo>
                    <a:pt x="8" y="4"/>
                    <a:pt x="0" y="28"/>
                    <a:pt x="4" y="35"/>
                  </a:cubicBezTo>
                  <a:cubicBezTo>
                    <a:pt x="5" y="38"/>
                    <a:pt x="6" y="39"/>
                    <a:pt x="10" y="39"/>
                  </a:cubicBezTo>
                  <a:cubicBezTo>
                    <a:pt x="17" y="39"/>
                    <a:pt x="12" y="33"/>
                    <a:pt x="11" y="29"/>
                  </a:cubicBezTo>
                  <a:cubicBezTo>
                    <a:pt x="11" y="26"/>
                    <a:pt x="10" y="27"/>
                    <a:pt x="11" y="23"/>
                  </a:cubicBezTo>
                  <a:cubicBezTo>
                    <a:pt x="12" y="20"/>
                    <a:pt x="17" y="16"/>
                    <a:pt x="18" y="14"/>
                  </a:cubicBezTo>
                  <a:cubicBezTo>
                    <a:pt x="22" y="8"/>
                    <a:pt x="22" y="6"/>
                    <a:pt x="22" y="0"/>
                  </a:cubicBezTo>
                  <a:cubicBezTo>
                    <a:pt x="21" y="0"/>
                    <a:pt x="18" y="0"/>
                    <a:pt x="17" y="0"/>
                  </a:cubicBezTo>
                  <a:cubicBezTo>
                    <a:pt x="17" y="2"/>
                    <a:pt x="17" y="2"/>
                    <a:pt x="17" y="3"/>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24"/>
            <p:cNvSpPr/>
            <p:nvPr userDrawn="1"/>
          </p:nvSpPr>
          <p:spPr bwMode="auto">
            <a:xfrm>
              <a:off x="8012513" y="-215752"/>
              <a:ext cx="37279" cy="43762"/>
            </a:xfrm>
            <a:custGeom>
              <a:avLst/>
              <a:gdLst>
                <a:gd name="T0" fmla="*/ 14 w 25"/>
                <a:gd name="T1" fmla="*/ 0 h 29"/>
                <a:gd name="T2" fmla="*/ 14 w 25"/>
                <a:gd name="T3" fmla="*/ 26 h 29"/>
                <a:gd name="T4" fmla="*/ 9 w 25"/>
                <a:gd name="T5" fmla="*/ 3 h 29"/>
                <a:gd name="T6" fmla="*/ 9 w 25"/>
                <a:gd name="T7" fmla="*/ 6 h 29"/>
              </a:gdLst>
              <a:ahLst/>
              <a:cxnLst>
                <a:cxn ang="0">
                  <a:pos x="T0" y="T1"/>
                </a:cxn>
                <a:cxn ang="0">
                  <a:pos x="T2" y="T3"/>
                </a:cxn>
                <a:cxn ang="0">
                  <a:pos x="T4" y="T5"/>
                </a:cxn>
                <a:cxn ang="0">
                  <a:pos x="T6" y="T7"/>
                </a:cxn>
              </a:cxnLst>
              <a:rect l="0" t="0" r="r" b="b"/>
              <a:pathLst>
                <a:path w="25" h="29">
                  <a:moveTo>
                    <a:pt x="14" y="0"/>
                  </a:moveTo>
                  <a:cubicBezTo>
                    <a:pt x="9" y="3"/>
                    <a:pt x="0" y="29"/>
                    <a:pt x="14" y="26"/>
                  </a:cubicBezTo>
                  <a:cubicBezTo>
                    <a:pt x="25" y="24"/>
                    <a:pt x="23" y="2"/>
                    <a:pt x="9" y="3"/>
                  </a:cubicBezTo>
                  <a:cubicBezTo>
                    <a:pt x="9" y="5"/>
                    <a:pt x="9" y="5"/>
                    <a:pt x="9" y="6"/>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5"/>
            <p:cNvSpPr/>
            <p:nvPr userDrawn="1"/>
          </p:nvSpPr>
          <p:spPr bwMode="auto">
            <a:xfrm>
              <a:off x="8056274" y="-246546"/>
              <a:ext cx="34037" cy="25932"/>
            </a:xfrm>
            <a:custGeom>
              <a:avLst/>
              <a:gdLst>
                <a:gd name="T0" fmla="*/ 4 w 23"/>
                <a:gd name="T1" fmla="*/ 9 h 17"/>
                <a:gd name="T2" fmla="*/ 22 w 23"/>
                <a:gd name="T3" fmla="*/ 8 h 17"/>
                <a:gd name="T4" fmla="*/ 0 w 23"/>
                <a:gd name="T5" fmla="*/ 3 h 17"/>
                <a:gd name="T6" fmla="*/ 0 w 23"/>
                <a:gd name="T7" fmla="*/ 0 h 17"/>
              </a:gdLst>
              <a:ahLst/>
              <a:cxnLst>
                <a:cxn ang="0">
                  <a:pos x="T0" y="T1"/>
                </a:cxn>
                <a:cxn ang="0">
                  <a:pos x="T2" y="T3"/>
                </a:cxn>
                <a:cxn ang="0">
                  <a:pos x="T4" y="T5"/>
                </a:cxn>
                <a:cxn ang="0">
                  <a:pos x="T6" y="T7"/>
                </a:cxn>
              </a:cxnLst>
              <a:rect l="0" t="0" r="r" b="b"/>
              <a:pathLst>
                <a:path w="23" h="17">
                  <a:moveTo>
                    <a:pt x="4" y="9"/>
                  </a:moveTo>
                  <a:cubicBezTo>
                    <a:pt x="6" y="14"/>
                    <a:pt x="23" y="17"/>
                    <a:pt x="22" y="8"/>
                  </a:cubicBezTo>
                  <a:cubicBezTo>
                    <a:pt x="21" y="0"/>
                    <a:pt x="4" y="2"/>
                    <a:pt x="0" y="3"/>
                  </a:cubicBezTo>
                  <a:cubicBezTo>
                    <a:pt x="0" y="2"/>
                    <a:pt x="0" y="2"/>
                    <a:pt x="0" y="0"/>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6"/>
            <p:cNvSpPr/>
            <p:nvPr userDrawn="1"/>
          </p:nvSpPr>
          <p:spPr bwMode="auto">
            <a:xfrm>
              <a:off x="8082207" y="-282203"/>
              <a:ext cx="74555" cy="34037"/>
            </a:xfrm>
            <a:custGeom>
              <a:avLst/>
              <a:gdLst>
                <a:gd name="T0" fmla="*/ 3 w 50"/>
                <a:gd name="T1" fmla="*/ 16 h 23"/>
                <a:gd name="T2" fmla="*/ 50 w 50"/>
                <a:gd name="T3" fmla="*/ 23 h 23"/>
                <a:gd name="T4" fmla="*/ 29 w 50"/>
                <a:gd name="T5" fmla="*/ 3 h 23"/>
                <a:gd name="T6" fmla="*/ 1 w 50"/>
                <a:gd name="T7" fmla="*/ 16 h 23"/>
                <a:gd name="T8" fmla="*/ 4 w 50"/>
                <a:gd name="T9" fmla="*/ 16 h 23"/>
              </a:gdLst>
              <a:ahLst/>
              <a:cxnLst>
                <a:cxn ang="0">
                  <a:pos x="T0" y="T1"/>
                </a:cxn>
                <a:cxn ang="0">
                  <a:pos x="T2" y="T3"/>
                </a:cxn>
                <a:cxn ang="0">
                  <a:pos x="T4" y="T5"/>
                </a:cxn>
                <a:cxn ang="0">
                  <a:pos x="T6" y="T7"/>
                </a:cxn>
                <a:cxn ang="0">
                  <a:pos x="T8" y="T9"/>
                </a:cxn>
              </a:cxnLst>
              <a:rect l="0" t="0" r="r" b="b"/>
              <a:pathLst>
                <a:path w="50" h="23">
                  <a:moveTo>
                    <a:pt x="3" y="16"/>
                  </a:moveTo>
                  <a:cubicBezTo>
                    <a:pt x="18" y="16"/>
                    <a:pt x="37" y="14"/>
                    <a:pt x="50" y="23"/>
                  </a:cubicBezTo>
                  <a:cubicBezTo>
                    <a:pt x="49" y="14"/>
                    <a:pt x="40" y="0"/>
                    <a:pt x="29" y="3"/>
                  </a:cubicBezTo>
                  <a:cubicBezTo>
                    <a:pt x="23" y="4"/>
                    <a:pt x="0" y="10"/>
                    <a:pt x="1" y="16"/>
                  </a:cubicBezTo>
                  <a:cubicBezTo>
                    <a:pt x="3" y="16"/>
                    <a:pt x="3" y="16"/>
                    <a:pt x="4" y="16"/>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7"/>
            <p:cNvSpPr/>
            <p:nvPr userDrawn="1"/>
          </p:nvSpPr>
          <p:spPr bwMode="auto">
            <a:xfrm>
              <a:off x="8072482" y="-384313"/>
              <a:ext cx="82660" cy="105351"/>
            </a:xfrm>
            <a:custGeom>
              <a:avLst/>
              <a:gdLst>
                <a:gd name="T0" fmla="*/ 3 w 55"/>
                <a:gd name="T1" fmla="*/ 49 h 70"/>
                <a:gd name="T2" fmla="*/ 14 w 55"/>
                <a:gd name="T3" fmla="*/ 30 h 70"/>
                <a:gd name="T4" fmla="*/ 47 w 55"/>
                <a:gd name="T5" fmla="*/ 0 h 70"/>
                <a:gd name="T6" fmla="*/ 29 w 55"/>
                <a:gd name="T7" fmla="*/ 23 h 70"/>
                <a:gd name="T8" fmla="*/ 15 w 55"/>
                <a:gd name="T9" fmla="*/ 52 h 70"/>
                <a:gd name="T10" fmla="*/ 10 w 55"/>
                <a:gd name="T11" fmla="*/ 69 h 70"/>
                <a:gd name="T12" fmla="*/ 4 w 55"/>
                <a:gd name="T13" fmla="*/ 46 h 70"/>
              </a:gdLst>
              <a:ahLst/>
              <a:cxnLst>
                <a:cxn ang="0">
                  <a:pos x="T0" y="T1"/>
                </a:cxn>
                <a:cxn ang="0">
                  <a:pos x="T2" y="T3"/>
                </a:cxn>
                <a:cxn ang="0">
                  <a:pos x="T4" y="T5"/>
                </a:cxn>
                <a:cxn ang="0">
                  <a:pos x="T6" y="T7"/>
                </a:cxn>
                <a:cxn ang="0">
                  <a:pos x="T8" y="T9"/>
                </a:cxn>
                <a:cxn ang="0">
                  <a:pos x="T10" y="T11"/>
                </a:cxn>
                <a:cxn ang="0">
                  <a:pos x="T12" y="T13"/>
                </a:cxn>
              </a:cxnLst>
              <a:rect l="0" t="0" r="r" b="b"/>
              <a:pathLst>
                <a:path w="55" h="70">
                  <a:moveTo>
                    <a:pt x="3" y="49"/>
                  </a:moveTo>
                  <a:cubicBezTo>
                    <a:pt x="3" y="42"/>
                    <a:pt x="9" y="35"/>
                    <a:pt x="14" y="30"/>
                  </a:cubicBezTo>
                  <a:cubicBezTo>
                    <a:pt x="23" y="15"/>
                    <a:pt x="30" y="5"/>
                    <a:pt x="47" y="0"/>
                  </a:cubicBezTo>
                  <a:cubicBezTo>
                    <a:pt x="55" y="12"/>
                    <a:pt x="35" y="17"/>
                    <a:pt x="29" y="23"/>
                  </a:cubicBezTo>
                  <a:cubicBezTo>
                    <a:pt x="23" y="30"/>
                    <a:pt x="16" y="42"/>
                    <a:pt x="15" y="52"/>
                  </a:cubicBezTo>
                  <a:cubicBezTo>
                    <a:pt x="29" y="49"/>
                    <a:pt x="21" y="70"/>
                    <a:pt x="10" y="69"/>
                  </a:cubicBezTo>
                  <a:cubicBezTo>
                    <a:pt x="0" y="67"/>
                    <a:pt x="0" y="53"/>
                    <a:pt x="4" y="46"/>
                  </a:cubicBezTo>
                </a:path>
              </a:pathLst>
            </a:custGeom>
            <a:solidFill>
              <a:srgbClr val="EDCC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93"/>
            <p:cNvSpPr/>
            <p:nvPr userDrawn="1"/>
          </p:nvSpPr>
          <p:spPr bwMode="auto">
            <a:xfrm>
              <a:off x="4942256" y="-111212"/>
              <a:ext cx="207459" cy="199356"/>
            </a:xfrm>
            <a:custGeom>
              <a:avLst/>
              <a:gdLst>
                <a:gd name="T0" fmla="*/ 21 w 138"/>
                <a:gd name="T1" fmla="*/ 72 h 132"/>
                <a:gd name="T2" fmla="*/ 35 w 138"/>
                <a:gd name="T3" fmla="*/ 112 h 132"/>
                <a:gd name="T4" fmla="*/ 97 w 138"/>
                <a:gd name="T5" fmla="*/ 103 h 132"/>
                <a:gd name="T6" fmla="*/ 117 w 138"/>
                <a:gd name="T7" fmla="*/ 84 h 132"/>
                <a:gd name="T8" fmla="*/ 109 w 138"/>
                <a:gd name="T9" fmla="*/ 50 h 132"/>
                <a:gd name="T10" fmla="*/ 135 w 138"/>
                <a:gd name="T11" fmla="*/ 40 h 132"/>
                <a:gd name="T12" fmla="*/ 129 w 138"/>
                <a:gd name="T13" fmla="*/ 11 h 132"/>
                <a:gd name="T14" fmla="*/ 96 w 138"/>
                <a:gd name="T15" fmla="*/ 3 h 132"/>
                <a:gd name="T16" fmla="*/ 61 w 138"/>
                <a:gd name="T17" fmla="*/ 1 h 132"/>
                <a:gd name="T18" fmla="*/ 23 w 138"/>
                <a:gd name="T19" fmla="*/ 29 h 132"/>
                <a:gd name="T20" fmla="*/ 13 w 138"/>
                <a:gd name="T21" fmla="*/ 7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132">
                  <a:moveTo>
                    <a:pt x="21" y="72"/>
                  </a:moveTo>
                  <a:cubicBezTo>
                    <a:pt x="15" y="83"/>
                    <a:pt x="29" y="104"/>
                    <a:pt x="35" y="112"/>
                  </a:cubicBezTo>
                  <a:cubicBezTo>
                    <a:pt x="46" y="131"/>
                    <a:pt x="97" y="132"/>
                    <a:pt x="97" y="103"/>
                  </a:cubicBezTo>
                  <a:cubicBezTo>
                    <a:pt x="106" y="109"/>
                    <a:pt x="116" y="91"/>
                    <a:pt x="117" y="84"/>
                  </a:cubicBezTo>
                  <a:cubicBezTo>
                    <a:pt x="119" y="75"/>
                    <a:pt x="115" y="59"/>
                    <a:pt x="109" y="50"/>
                  </a:cubicBezTo>
                  <a:cubicBezTo>
                    <a:pt x="119" y="47"/>
                    <a:pt x="129" y="52"/>
                    <a:pt x="135" y="40"/>
                  </a:cubicBezTo>
                  <a:cubicBezTo>
                    <a:pt x="138" y="32"/>
                    <a:pt x="136" y="18"/>
                    <a:pt x="129" y="11"/>
                  </a:cubicBezTo>
                  <a:cubicBezTo>
                    <a:pt x="122" y="5"/>
                    <a:pt x="106" y="5"/>
                    <a:pt x="96" y="3"/>
                  </a:cubicBezTo>
                  <a:cubicBezTo>
                    <a:pt x="83" y="0"/>
                    <a:pt x="72" y="0"/>
                    <a:pt x="61" y="1"/>
                  </a:cubicBezTo>
                  <a:cubicBezTo>
                    <a:pt x="46" y="6"/>
                    <a:pt x="31" y="17"/>
                    <a:pt x="23" y="29"/>
                  </a:cubicBezTo>
                  <a:cubicBezTo>
                    <a:pt x="19" y="36"/>
                    <a:pt x="0" y="70"/>
                    <a:pt x="13" y="74"/>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94"/>
            <p:cNvSpPr/>
            <p:nvPr userDrawn="1"/>
          </p:nvSpPr>
          <p:spPr bwMode="auto">
            <a:xfrm>
              <a:off x="4956842" y="-112832"/>
              <a:ext cx="150733" cy="102109"/>
            </a:xfrm>
            <a:custGeom>
              <a:avLst/>
              <a:gdLst>
                <a:gd name="T0" fmla="*/ 21 w 100"/>
                <a:gd name="T1" fmla="*/ 24 h 68"/>
                <a:gd name="T2" fmla="*/ 21 w 100"/>
                <a:gd name="T3" fmla="*/ 47 h 68"/>
                <a:gd name="T4" fmla="*/ 31 w 100"/>
                <a:gd name="T5" fmla="*/ 67 h 68"/>
                <a:gd name="T6" fmla="*/ 40 w 100"/>
                <a:gd name="T7" fmla="*/ 42 h 68"/>
                <a:gd name="T8" fmla="*/ 51 w 100"/>
                <a:gd name="T9" fmla="*/ 25 h 68"/>
                <a:gd name="T10" fmla="*/ 69 w 100"/>
                <a:gd name="T11" fmla="*/ 33 h 68"/>
                <a:gd name="T12" fmla="*/ 77 w 100"/>
                <a:gd name="T13" fmla="*/ 13 h 68"/>
                <a:gd name="T14" fmla="*/ 100 w 100"/>
                <a:gd name="T15" fmla="*/ 15 h 68"/>
                <a:gd name="T16" fmla="*/ 59 w 100"/>
                <a:gd name="T17" fmla="*/ 1 h 68"/>
                <a:gd name="T18" fmla="*/ 26 w 100"/>
                <a:gd name="T19" fmla="*/ 8 h 68"/>
                <a:gd name="T20" fmla="*/ 13 w 100"/>
                <a:gd name="T21" fmla="*/ 4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68">
                  <a:moveTo>
                    <a:pt x="21" y="24"/>
                  </a:moveTo>
                  <a:cubicBezTo>
                    <a:pt x="22" y="32"/>
                    <a:pt x="21" y="39"/>
                    <a:pt x="21" y="47"/>
                  </a:cubicBezTo>
                  <a:cubicBezTo>
                    <a:pt x="22" y="51"/>
                    <a:pt x="23" y="67"/>
                    <a:pt x="31" y="67"/>
                  </a:cubicBezTo>
                  <a:cubicBezTo>
                    <a:pt x="42" y="68"/>
                    <a:pt x="40" y="48"/>
                    <a:pt x="40" y="42"/>
                  </a:cubicBezTo>
                  <a:cubicBezTo>
                    <a:pt x="47" y="39"/>
                    <a:pt x="45" y="26"/>
                    <a:pt x="51" y="25"/>
                  </a:cubicBezTo>
                  <a:cubicBezTo>
                    <a:pt x="60" y="26"/>
                    <a:pt x="59" y="43"/>
                    <a:pt x="69" y="33"/>
                  </a:cubicBezTo>
                  <a:cubicBezTo>
                    <a:pt x="75" y="27"/>
                    <a:pt x="72" y="17"/>
                    <a:pt x="77" y="13"/>
                  </a:cubicBezTo>
                  <a:cubicBezTo>
                    <a:pt x="84" y="8"/>
                    <a:pt x="93" y="12"/>
                    <a:pt x="100" y="15"/>
                  </a:cubicBezTo>
                  <a:cubicBezTo>
                    <a:pt x="95" y="2"/>
                    <a:pt x="70" y="2"/>
                    <a:pt x="59" y="1"/>
                  </a:cubicBezTo>
                  <a:cubicBezTo>
                    <a:pt x="46" y="0"/>
                    <a:pt x="38" y="1"/>
                    <a:pt x="26" y="8"/>
                  </a:cubicBezTo>
                  <a:cubicBezTo>
                    <a:pt x="15" y="14"/>
                    <a:pt x="0" y="33"/>
                    <a:pt x="13" y="45"/>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01"/>
            <p:cNvSpPr/>
            <p:nvPr userDrawn="1"/>
          </p:nvSpPr>
          <p:spPr bwMode="auto">
            <a:xfrm>
              <a:off x="4859595" y="-461300"/>
              <a:ext cx="215564" cy="191252"/>
            </a:xfrm>
            <a:custGeom>
              <a:avLst/>
              <a:gdLst>
                <a:gd name="T0" fmla="*/ 39 w 143"/>
                <a:gd name="T1" fmla="*/ 88 h 127"/>
                <a:gd name="T2" fmla="*/ 13 w 143"/>
                <a:gd name="T3" fmla="*/ 87 h 127"/>
                <a:gd name="T4" fmla="*/ 21 w 143"/>
                <a:gd name="T5" fmla="*/ 49 h 127"/>
                <a:gd name="T6" fmla="*/ 17 w 143"/>
                <a:gd name="T7" fmla="*/ 18 h 127"/>
                <a:gd name="T8" fmla="*/ 41 w 143"/>
                <a:gd name="T9" fmla="*/ 4 h 127"/>
                <a:gd name="T10" fmla="*/ 53 w 143"/>
                <a:gd name="T11" fmla="*/ 12 h 127"/>
                <a:gd name="T12" fmla="*/ 66 w 143"/>
                <a:gd name="T13" fmla="*/ 13 h 127"/>
                <a:gd name="T14" fmla="*/ 77 w 143"/>
                <a:gd name="T15" fmla="*/ 9 h 127"/>
                <a:gd name="T16" fmla="*/ 85 w 143"/>
                <a:gd name="T17" fmla="*/ 21 h 127"/>
                <a:gd name="T18" fmla="*/ 141 w 143"/>
                <a:gd name="T19" fmla="*/ 42 h 127"/>
                <a:gd name="T20" fmla="*/ 101 w 143"/>
                <a:gd name="T21" fmla="*/ 100 h 127"/>
                <a:gd name="T22" fmla="*/ 66 w 143"/>
                <a:gd name="T23" fmla="*/ 119 h 127"/>
                <a:gd name="T24" fmla="*/ 44 w 143"/>
                <a:gd name="T25" fmla="*/ 8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39" y="88"/>
                  </a:moveTo>
                  <a:cubicBezTo>
                    <a:pt x="33" y="95"/>
                    <a:pt x="20" y="92"/>
                    <a:pt x="13" y="87"/>
                  </a:cubicBezTo>
                  <a:cubicBezTo>
                    <a:pt x="0" y="78"/>
                    <a:pt x="5" y="48"/>
                    <a:pt x="21" y="49"/>
                  </a:cubicBezTo>
                  <a:cubicBezTo>
                    <a:pt x="23" y="40"/>
                    <a:pt x="15" y="29"/>
                    <a:pt x="17" y="18"/>
                  </a:cubicBezTo>
                  <a:cubicBezTo>
                    <a:pt x="20" y="5"/>
                    <a:pt x="30" y="0"/>
                    <a:pt x="41" y="4"/>
                  </a:cubicBezTo>
                  <a:cubicBezTo>
                    <a:pt x="47" y="6"/>
                    <a:pt x="49" y="9"/>
                    <a:pt x="53" y="12"/>
                  </a:cubicBezTo>
                  <a:cubicBezTo>
                    <a:pt x="60" y="17"/>
                    <a:pt x="58" y="16"/>
                    <a:pt x="66" y="13"/>
                  </a:cubicBezTo>
                  <a:cubicBezTo>
                    <a:pt x="72" y="10"/>
                    <a:pt x="68" y="5"/>
                    <a:pt x="77" y="9"/>
                  </a:cubicBezTo>
                  <a:cubicBezTo>
                    <a:pt x="80" y="10"/>
                    <a:pt x="83" y="17"/>
                    <a:pt x="85" y="21"/>
                  </a:cubicBezTo>
                  <a:cubicBezTo>
                    <a:pt x="108" y="4"/>
                    <a:pt x="138" y="13"/>
                    <a:pt x="141" y="42"/>
                  </a:cubicBezTo>
                  <a:cubicBezTo>
                    <a:pt x="143" y="61"/>
                    <a:pt x="129" y="114"/>
                    <a:pt x="101" y="100"/>
                  </a:cubicBezTo>
                  <a:cubicBezTo>
                    <a:pt x="114" y="113"/>
                    <a:pt x="78" y="127"/>
                    <a:pt x="66" y="119"/>
                  </a:cubicBezTo>
                  <a:cubicBezTo>
                    <a:pt x="60" y="113"/>
                    <a:pt x="45" y="96"/>
                    <a:pt x="44" y="89"/>
                  </a:cubicBezTo>
                </a:path>
              </a:pathLst>
            </a:custGeom>
            <a:solidFill>
              <a:srgbClr val="C94F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02"/>
            <p:cNvSpPr/>
            <p:nvPr userDrawn="1"/>
          </p:nvSpPr>
          <p:spPr bwMode="auto">
            <a:xfrm>
              <a:off x="4900114" y="-466162"/>
              <a:ext cx="128042" cy="158836"/>
            </a:xfrm>
            <a:custGeom>
              <a:avLst/>
              <a:gdLst>
                <a:gd name="T0" fmla="*/ 21 w 85"/>
                <a:gd name="T1" fmla="*/ 87 h 105"/>
                <a:gd name="T2" fmla="*/ 44 w 85"/>
                <a:gd name="T3" fmla="*/ 103 h 105"/>
                <a:gd name="T4" fmla="*/ 39 w 85"/>
                <a:gd name="T5" fmla="*/ 79 h 105"/>
                <a:gd name="T6" fmla="*/ 53 w 85"/>
                <a:gd name="T7" fmla="*/ 82 h 105"/>
                <a:gd name="T8" fmla="*/ 85 w 85"/>
                <a:gd name="T9" fmla="*/ 62 h 105"/>
                <a:gd name="T10" fmla="*/ 48 w 85"/>
                <a:gd name="T11" fmla="*/ 64 h 105"/>
                <a:gd name="T12" fmla="*/ 57 w 85"/>
                <a:gd name="T13" fmla="*/ 51 h 105"/>
                <a:gd name="T14" fmla="*/ 53 w 85"/>
                <a:gd name="T15" fmla="*/ 48 h 105"/>
                <a:gd name="T16" fmla="*/ 65 w 85"/>
                <a:gd name="T17" fmla="*/ 40 h 105"/>
                <a:gd name="T18" fmla="*/ 39 w 85"/>
                <a:gd name="T19" fmla="*/ 37 h 105"/>
                <a:gd name="T20" fmla="*/ 57 w 85"/>
                <a:gd name="T21" fmla="*/ 20 h 105"/>
                <a:gd name="T22" fmla="*/ 18 w 85"/>
                <a:gd name="T23" fmla="*/ 36 h 105"/>
                <a:gd name="T24" fmla="*/ 3 w 85"/>
                <a:gd name="T25" fmla="*/ 42 h 105"/>
                <a:gd name="T26" fmla="*/ 5 w 85"/>
                <a:gd name="T27" fmla="*/ 65 h 105"/>
                <a:gd name="T28" fmla="*/ 11 w 85"/>
                <a:gd name="T29" fmla="*/ 71 h 105"/>
                <a:gd name="T30" fmla="*/ 12 w 85"/>
                <a:gd name="T31" fmla="*/ 84 h 105"/>
                <a:gd name="T32" fmla="*/ 20 w 85"/>
                <a:gd name="T33" fmla="*/ 9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5">
                  <a:moveTo>
                    <a:pt x="21" y="87"/>
                  </a:moveTo>
                  <a:cubicBezTo>
                    <a:pt x="27" y="95"/>
                    <a:pt x="33" y="105"/>
                    <a:pt x="44" y="103"/>
                  </a:cubicBezTo>
                  <a:cubicBezTo>
                    <a:pt x="44" y="97"/>
                    <a:pt x="37" y="84"/>
                    <a:pt x="39" y="79"/>
                  </a:cubicBezTo>
                  <a:cubicBezTo>
                    <a:pt x="43" y="70"/>
                    <a:pt x="47" y="81"/>
                    <a:pt x="53" y="82"/>
                  </a:cubicBezTo>
                  <a:cubicBezTo>
                    <a:pt x="63" y="84"/>
                    <a:pt x="83" y="71"/>
                    <a:pt x="85" y="62"/>
                  </a:cubicBezTo>
                  <a:cubicBezTo>
                    <a:pt x="72" y="58"/>
                    <a:pt x="60" y="63"/>
                    <a:pt x="48" y="64"/>
                  </a:cubicBezTo>
                  <a:cubicBezTo>
                    <a:pt x="50" y="58"/>
                    <a:pt x="54" y="55"/>
                    <a:pt x="57" y="51"/>
                  </a:cubicBezTo>
                  <a:cubicBezTo>
                    <a:pt x="56" y="50"/>
                    <a:pt x="55" y="49"/>
                    <a:pt x="53" y="48"/>
                  </a:cubicBezTo>
                  <a:cubicBezTo>
                    <a:pt x="56" y="44"/>
                    <a:pt x="60" y="41"/>
                    <a:pt x="65" y="40"/>
                  </a:cubicBezTo>
                  <a:cubicBezTo>
                    <a:pt x="61" y="31"/>
                    <a:pt x="45" y="32"/>
                    <a:pt x="39" y="37"/>
                  </a:cubicBezTo>
                  <a:cubicBezTo>
                    <a:pt x="34" y="30"/>
                    <a:pt x="49" y="21"/>
                    <a:pt x="57" y="20"/>
                  </a:cubicBezTo>
                  <a:cubicBezTo>
                    <a:pt x="53" y="0"/>
                    <a:pt x="20" y="28"/>
                    <a:pt x="18" y="36"/>
                  </a:cubicBezTo>
                  <a:cubicBezTo>
                    <a:pt x="12" y="25"/>
                    <a:pt x="5" y="37"/>
                    <a:pt x="3" y="42"/>
                  </a:cubicBezTo>
                  <a:cubicBezTo>
                    <a:pt x="0" y="50"/>
                    <a:pt x="2" y="59"/>
                    <a:pt x="5" y="65"/>
                  </a:cubicBezTo>
                  <a:cubicBezTo>
                    <a:pt x="7" y="68"/>
                    <a:pt x="10" y="69"/>
                    <a:pt x="11" y="71"/>
                  </a:cubicBezTo>
                  <a:cubicBezTo>
                    <a:pt x="11" y="74"/>
                    <a:pt x="11" y="79"/>
                    <a:pt x="12" y="84"/>
                  </a:cubicBezTo>
                  <a:cubicBezTo>
                    <a:pt x="13" y="87"/>
                    <a:pt x="18" y="92"/>
                    <a:pt x="20" y="92"/>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03"/>
            <p:cNvSpPr/>
            <p:nvPr userDrawn="1"/>
          </p:nvSpPr>
          <p:spPr bwMode="auto">
            <a:xfrm>
              <a:off x="4922805" y="-772489"/>
              <a:ext cx="175044" cy="338744"/>
            </a:xfrm>
            <a:custGeom>
              <a:avLst/>
              <a:gdLst>
                <a:gd name="T0" fmla="*/ 11 w 116"/>
                <a:gd name="T1" fmla="*/ 206 h 225"/>
                <a:gd name="T2" fmla="*/ 13 w 116"/>
                <a:gd name="T3" fmla="*/ 210 h 225"/>
                <a:gd name="T4" fmla="*/ 8 w 116"/>
                <a:gd name="T5" fmla="*/ 214 h 225"/>
                <a:gd name="T6" fmla="*/ 8 w 116"/>
                <a:gd name="T7" fmla="*/ 214 h 225"/>
                <a:gd name="T8" fmla="*/ 7 w 116"/>
                <a:gd name="T9" fmla="*/ 160 h 225"/>
                <a:gd name="T10" fmla="*/ 33 w 116"/>
                <a:gd name="T11" fmla="*/ 101 h 225"/>
                <a:gd name="T12" fmla="*/ 69 w 116"/>
                <a:gd name="T13" fmla="*/ 59 h 225"/>
                <a:gd name="T14" fmla="*/ 99 w 116"/>
                <a:gd name="T15" fmla="*/ 0 h 225"/>
                <a:gd name="T16" fmla="*/ 101 w 116"/>
                <a:gd name="T17" fmla="*/ 30 h 225"/>
                <a:gd name="T18" fmla="*/ 91 w 116"/>
                <a:gd name="T19" fmla="*/ 70 h 225"/>
                <a:gd name="T20" fmla="*/ 85 w 116"/>
                <a:gd name="T21" fmla="*/ 108 h 225"/>
                <a:gd name="T22" fmla="*/ 63 w 116"/>
                <a:gd name="T23" fmla="*/ 134 h 225"/>
                <a:gd name="T24" fmla="*/ 85 w 116"/>
                <a:gd name="T25" fmla="*/ 56 h 225"/>
                <a:gd name="T26" fmla="*/ 58 w 116"/>
                <a:gd name="T27" fmla="*/ 91 h 225"/>
                <a:gd name="T28" fmla="*/ 37 w 116"/>
                <a:gd name="T29" fmla="*/ 134 h 225"/>
                <a:gd name="T30" fmla="*/ 37 w 116"/>
                <a:gd name="T31" fmla="*/ 185 h 225"/>
                <a:gd name="T32" fmla="*/ 60 w 116"/>
                <a:gd name="T33" fmla="*/ 222 h 225"/>
                <a:gd name="T34" fmla="*/ 51 w 116"/>
                <a:gd name="T35" fmla="*/ 225 h 225"/>
                <a:gd name="T36" fmla="*/ 51 w 116"/>
                <a:gd name="T37" fmla="*/ 225 h 225"/>
                <a:gd name="T38" fmla="*/ 41 w 116"/>
                <a:gd name="T39" fmla="*/ 104 h 225"/>
                <a:gd name="T40" fmla="*/ 13 w 116"/>
                <a:gd name="T41" fmla="*/ 166 h 225"/>
                <a:gd name="T42" fmla="*/ 24 w 116"/>
                <a:gd name="T43" fmla="*/ 22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 h="225">
                  <a:moveTo>
                    <a:pt x="11" y="206"/>
                  </a:moveTo>
                  <a:cubicBezTo>
                    <a:pt x="11" y="207"/>
                    <a:pt x="12" y="209"/>
                    <a:pt x="13" y="210"/>
                  </a:cubicBezTo>
                  <a:cubicBezTo>
                    <a:pt x="12" y="211"/>
                    <a:pt x="9" y="213"/>
                    <a:pt x="8" y="214"/>
                  </a:cubicBezTo>
                  <a:cubicBezTo>
                    <a:pt x="8" y="214"/>
                    <a:pt x="8" y="214"/>
                    <a:pt x="8" y="214"/>
                  </a:cubicBezTo>
                  <a:cubicBezTo>
                    <a:pt x="0" y="200"/>
                    <a:pt x="4" y="175"/>
                    <a:pt x="7" y="160"/>
                  </a:cubicBezTo>
                  <a:cubicBezTo>
                    <a:pt x="13" y="138"/>
                    <a:pt x="18" y="118"/>
                    <a:pt x="33" y="101"/>
                  </a:cubicBezTo>
                  <a:cubicBezTo>
                    <a:pt x="45" y="89"/>
                    <a:pt x="60" y="74"/>
                    <a:pt x="69" y="59"/>
                  </a:cubicBezTo>
                  <a:cubicBezTo>
                    <a:pt x="82" y="40"/>
                    <a:pt x="88" y="18"/>
                    <a:pt x="99" y="0"/>
                  </a:cubicBezTo>
                  <a:cubicBezTo>
                    <a:pt x="116" y="3"/>
                    <a:pt x="105" y="19"/>
                    <a:pt x="101" y="30"/>
                  </a:cubicBezTo>
                  <a:cubicBezTo>
                    <a:pt x="98" y="43"/>
                    <a:pt x="94" y="57"/>
                    <a:pt x="91" y="70"/>
                  </a:cubicBezTo>
                  <a:cubicBezTo>
                    <a:pt x="88" y="82"/>
                    <a:pt x="89" y="97"/>
                    <a:pt x="85" y="108"/>
                  </a:cubicBezTo>
                  <a:cubicBezTo>
                    <a:pt x="82" y="121"/>
                    <a:pt x="72" y="127"/>
                    <a:pt x="63" y="134"/>
                  </a:cubicBezTo>
                  <a:cubicBezTo>
                    <a:pt x="77" y="114"/>
                    <a:pt x="84" y="79"/>
                    <a:pt x="85" y="56"/>
                  </a:cubicBezTo>
                  <a:cubicBezTo>
                    <a:pt x="71" y="64"/>
                    <a:pt x="65" y="78"/>
                    <a:pt x="58" y="91"/>
                  </a:cubicBezTo>
                  <a:cubicBezTo>
                    <a:pt x="52" y="105"/>
                    <a:pt x="42" y="119"/>
                    <a:pt x="37" y="134"/>
                  </a:cubicBezTo>
                  <a:cubicBezTo>
                    <a:pt x="31" y="149"/>
                    <a:pt x="32" y="169"/>
                    <a:pt x="37" y="185"/>
                  </a:cubicBezTo>
                  <a:cubicBezTo>
                    <a:pt x="42" y="197"/>
                    <a:pt x="53" y="209"/>
                    <a:pt x="60" y="222"/>
                  </a:cubicBezTo>
                  <a:cubicBezTo>
                    <a:pt x="58" y="224"/>
                    <a:pt x="54" y="225"/>
                    <a:pt x="51" y="225"/>
                  </a:cubicBezTo>
                  <a:cubicBezTo>
                    <a:pt x="51" y="225"/>
                    <a:pt x="51" y="225"/>
                    <a:pt x="51" y="225"/>
                  </a:cubicBezTo>
                  <a:cubicBezTo>
                    <a:pt x="26" y="191"/>
                    <a:pt x="26" y="144"/>
                    <a:pt x="41" y="104"/>
                  </a:cubicBezTo>
                  <a:cubicBezTo>
                    <a:pt x="27" y="118"/>
                    <a:pt x="17" y="149"/>
                    <a:pt x="13" y="166"/>
                  </a:cubicBezTo>
                  <a:cubicBezTo>
                    <a:pt x="10" y="186"/>
                    <a:pt x="17" y="204"/>
                    <a:pt x="24" y="222"/>
                  </a:cubicBezTo>
                </a:path>
              </a:pathLst>
            </a:custGeom>
            <a:solidFill>
              <a:srgbClr val="9B78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33"/>
            <p:cNvSpPr/>
            <p:nvPr userDrawn="1"/>
          </p:nvSpPr>
          <p:spPr bwMode="auto">
            <a:xfrm>
              <a:off x="4814213" y="-321913"/>
              <a:ext cx="460302" cy="481372"/>
            </a:xfrm>
            <a:custGeom>
              <a:avLst/>
              <a:gdLst>
                <a:gd name="T0" fmla="*/ 7 w 306"/>
                <a:gd name="T1" fmla="*/ 163 h 318"/>
                <a:gd name="T2" fmla="*/ 16 w 306"/>
                <a:gd name="T3" fmla="*/ 201 h 318"/>
                <a:gd name="T4" fmla="*/ 53 w 306"/>
                <a:gd name="T5" fmla="*/ 239 h 318"/>
                <a:gd name="T6" fmla="*/ 100 w 306"/>
                <a:gd name="T7" fmla="*/ 274 h 318"/>
                <a:gd name="T8" fmla="*/ 157 w 306"/>
                <a:gd name="T9" fmla="*/ 304 h 318"/>
                <a:gd name="T10" fmla="*/ 241 w 306"/>
                <a:gd name="T11" fmla="*/ 309 h 318"/>
                <a:gd name="T12" fmla="*/ 282 w 306"/>
                <a:gd name="T13" fmla="*/ 286 h 318"/>
                <a:gd name="T14" fmla="*/ 306 w 306"/>
                <a:gd name="T15" fmla="*/ 262 h 318"/>
                <a:gd name="T16" fmla="*/ 306 w 306"/>
                <a:gd name="T17" fmla="*/ 247 h 318"/>
                <a:gd name="T18" fmla="*/ 306 w 306"/>
                <a:gd name="T19" fmla="*/ 247 h 318"/>
                <a:gd name="T20" fmla="*/ 306 w 306"/>
                <a:gd name="T21" fmla="*/ 247 h 318"/>
                <a:gd name="T22" fmla="*/ 283 w 306"/>
                <a:gd name="T23" fmla="*/ 263 h 318"/>
                <a:gd name="T24" fmla="*/ 258 w 306"/>
                <a:gd name="T25" fmla="*/ 268 h 318"/>
                <a:gd name="T26" fmla="*/ 246 w 306"/>
                <a:gd name="T27" fmla="*/ 256 h 318"/>
                <a:gd name="T28" fmla="*/ 225 w 306"/>
                <a:gd name="T29" fmla="*/ 252 h 318"/>
                <a:gd name="T30" fmla="*/ 223 w 306"/>
                <a:gd name="T31" fmla="*/ 248 h 318"/>
                <a:gd name="T32" fmla="*/ 216 w 306"/>
                <a:gd name="T33" fmla="*/ 247 h 318"/>
                <a:gd name="T34" fmla="*/ 206 w 306"/>
                <a:gd name="T35" fmla="*/ 246 h 318"/>
                <a:gd name="T36" fmla="*/ 163 w 306"/>
                <a:gd name="T37" fmla="*/ 252 h 318"/>
                <a:gd name="T38" fmla="*/ 140 w 306"/>
                <a:gd name="T39" fmla="*/ 250 h 318"/>
                <a:gd name="T40" fmla="*/ 111 w 306"/>
                <a:gd name="T41" fmla="*/ 243 h 318"/>
                <a:gd name="T42" fmla="*/ 86 w 306"/>
                <a:gd name="T43" fmla="*/ 227 h 318"/>
                <a:gd name="T44" fmla="*/ 75 w 306"/>
                <a:gd name="T45" fmla="*/ 214 h 318"/>
                <a:gd name="T46" fmla="*/ 63 w 306"/>
                <a:gd name="T47" fmla="*/ 202 h 318"/>
                <a:gd name="T48" fmla="*/ 57 w 306"/>
                <a:gd name="T49" fmla="*/ 192 h 318"/>
                <a:gd name="T50" fmla="*/ 50 w 306"/>
                <a:gd name="T51" fmla="*/ 187 h 318"/>
                <a:gd name="T52" fmla="*/ 18 w 306"/>
                <a:gd name="T53" fmla="*/ 154 h 318"/>
                <a:gd name="T54" fmla="*/ 30 w 306"/>
                <a:gd name="T55" fmla="*/ 121 h 318"/>
                <a:gd name="T56" fmla="*/ 64 w 306"/>
                <a:gd name="T57" fmla="*/ 75 h 318"/>
                <a:gd name="T58" fmla="*/ 63 w 306"/>
                <a:gd name="T59" fmla="*/ 62 h 318"/>
                <a:gd name="T60" fmla="*/ 78 w 306"/>
                <a:gd name="T61" fmla="*/ 39 h 318"/>
                <a:gd name="T62" fmla="*/ 117 w 306"/>
                <a:gd name="T63" fmla="*/ 19 h 318"/>
                <a:gd name="T64" fmla="*/ 72 w 306"/>
                <a:gd name="T65" fmla="*/ 26 h 318"/>
                <a:gd name="T66" fmla="*/ 53 w 306"/>
                <a:gd name="T67" fmla="*/ 46 h 318"/>
                <a:gd name="T68" fmla="*/ 35 w 306"/>
                <a:gd name="T69" fmla="*/ 65 h 318"/>
                <a:gd name="T70" fmla="*/ 8 w 306"/>
                <a:gd name="T71" fmla="*/ 116 h 318"/>
                <a:gd name="T72" fmla="*/ 2 w 306"/>
                <a:gd name="T73" fmla="*/ 148 h 318"/>
                <a:gd name="T74" fmla="*/ 11 w 306"/>
                <a:gd name="T75" fmla="*/ 16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6" h="318">
                  <a:moveTo>
                    <a:pt x="7" y="163"/>
                  </a:moveTo>
                  <a:cubicBezTo>
                    <a:pt x="15" y="175"/>
                    <a:pt x="12" y="188"/>
                    <a:pt x="16" y="201"/>
                  </a:cubicBezTo>
                  <a:cubicBezTo>
                    <a:pt x="22" y="220"/>
                    <a:pt x="39" y="228"/>
                    <a:pt x="53" y="239"/>
                  </a:cubicBezTo>
                  <a:cubicBezTo>
                    <a:pt x="69" y="251"/>
                    <a:pt x="84" y="263"/>
                    <a:pt x="100" y="274"/>
                  </a:cubicBezTo>
                  <a:cubicBezTo>
                    <a:pt x="117" y="286"/>
                    <a:pt x="137" y="296"/>
                    <a:pt x="157" y="304"/>
                  </a:cubicBezTo>
                  <a:cubicBezTo>
                    <a:pt x="181" y="315"/>
                    <a:pt x="214" y="318"/>
                    <a:pt x="241" y="309"/>
                  </a:cubicBezTo>
                  <a:cubicBezTo>
                    <a:pt x="255" y="303"/>
                    <a:pt x="270" y="294"/>
                    <a:pt x="282" y="286"/>
                  </a:cubicBezTo>
                  <a:cubicBezTo>
                    <a:pt x="290" y="280"/>
                    <a:pt x="303" y="273"/>
                    <a:pt x="306" y="262"/>
                  </a:cubicBezTo>
                  <a:cubicBezTo>
                    <a:pt x="305" y="259"/>
                    <a:pt x="304" y="250"/>
                    <a:pt x="306" y="247"/>
                  </a:cubicBezTo>
                  <a:cubicBezTo>
                    <a:pt x="306" y="247"/>
                    <a:pt x="306" y="247"/>
                    <a:pt x="306" y="247"/>
                  </a:cubicBezTo>
                  <a:cubicBezTo>
                    <a:pt x="306" y="247"/>
                    <a:pt x="306" y="247"/>
                    <a:pt x="306" y="247"/>
                  </a:cubicBezTo>
                  <a:cubicBezTo>
                    <a:pt x="300" y="252"/>
                    <a:pt x="291" y="259"/>
                    <a:pt x="283" y="263"/>
                  </a:cubicBezTo>
                  <a:cubicBezTo>
                    <a:pt x="276" y="266"/>
                    <a:pt x="266" y="268"/>
                    <a:pt x="258" y="268"/>
                  </a:cubicBezTo>
                  <a:cubicBezTo>
                    <a:pt x="254" y="267"/>
                    <a:pt x="242" y="263"/>
                    <a:pt x="246" y="256"/>
                  </a:cubicBezTo>
                  <a:cubicBezTo>
                    <a:pt x="237" y="258"/>
                    <a:pt x="231" y="258"/>
                    <a:pt x="225" y="252"/>
                  </a:cubicBezTo>
                  <a:cubicBezTo>
                    <a:pt x="224" y="251"/>
                    <a:pt x="225" y="249"/>
                    <a:pt x="223" y="248"/>
                  </a:cubicBezTo>
                  <a:cubicBezTo>
                    <a:pt x="221" y="247"/>
                    <a:pt x="217" y="247"/>
                    <a:pt x="216" y="247"/>
                  </a:cubicBezTo>
                  <a:cubicBezTo>
                    <a:pt x="213" y="247"/>
                    <a:pt x="210" y="247"/>
                    <a:pt x="206" y="246"/>
                  </a:cubicBezTo>
                  <a:cubicBezTo>
                    <a:pt x="191" y="245"/>
                    <a:pt x="177" y="250"/>
                    <a:pt x="163" y="252"/>
                  </a:cubicBezTo>
                  <a:cubicBezTo>
                    <a:pt x="155" y="253"/>
                    <a:pt x="148" y="251"/>
                    <a:pt x="140" y="250"/>
                  </a:cubicBezTo>
                  <a:cubicBezTo>
                    <a:pt x="130" y="247"/>
                    <a:pt x="120" y="247"/>
                    <a:pt x="111" y="243"/>
                  </a:cubicBezTo>
                  <a:cubicBezTo>
                    <a:pt x="101" y="239"/>
                    <a:pt x="94" y="234"/>
                    <a:pt x="86" y="227"/>
                  </a:cubicBezTo>
                  <a:cubicBezTo>
                    <a:pt x="83" y="223"/>
                    <a:pt x="78" y="217"/>
                    <a:pt x="75" y="214"/>
                  </a:cubicBezTo>
                  <a:cubicBezTo>
                    <a:pt x="78" y="211"/>
                    <a:pt x="65" y="204"/>
                    <a:pt x="63" y="202"/>
                  </a:cubicBezTo>
                  <a:cubicBezTo>
                    <a:pt x="60" y="199"/>
                    <a:pt x="59" y="196"/>
                    <a:pt x="57" y="192"/>
                  </a:cubicBezTo>
                  <a:cubicBezTo>
                    <a:pt x="55" y="191"/>
                    <a:pt x="52" y="189"/>
                    <a:pt x="50" y="187"/>
                  </a:cubicBezTo>
                  <a:cubicBezTo>
                    <a:pt x="38" y="177"/>
                    <a:pt x="28" y="165"/>
                    <a:pt x="18" y="154"/>
                  </a:cubicBezTo>
                  <a:cubicBezTo>
                    <a:pt x="4" y="141"/>
                    <a:pt x="20" y="129"/>
                    <a:pt x="30" y="121"/>
                  </a:cubicBezTo>
                  <a:cubicBezTo>
                    <a:pt x="45" y="109"/>
                    <a:pt x="60" y="94"/>
                    <a:pt x="64" y="75"/>
                  </a:cubicBezTo>
                  <a:cubicBezTo>
                    <a:pt x="54" y="74"/>
                    <a:pt x="57" y="67"/>
                    <a:pt x="63" y="62"/>
                  </a:cubicBezTo>
                  <a:cubicBezTo>
                    <a:pt x="70" y="54"/>
                    <a:pt x="72" y="48"/>
                    <a:pt x="78" y="39"/>
                  </a:cubicBezTo>
                  <a:cubicBezTo>
                    <a:pt x="84" y="27"/>
                    <a:pt x="102" y="18"/>
                    <a:pt x="117" y="19"/>
                  </a:cubicBezTo>
                  <a:cubicBezTo>
                    <a:pt x="105" y="0"/>
                    <a:pt x="83" y="16"/>
                    <a:pt x="72" y="26"/>
                  </a:cubicBezTo>
                  <a:cubicBezTo>
                    <a:pt x="66" y="32"/>
                    <a:pt x="59" y="39"/>
                    <a:pt x="53" y="46"/>
                  </a:cubicBezTo>
                  <a:cubicBezTo>
                    <a:pt x="47" y="52"/>
                    <a:pt x="41" y="58"/>
                    <a:pt x="35" y="65"/>
                  </a:cubicBezTo>
                  <a:cubicBezTo>
                    <a:pt x="23" y="80"/>
                    <a:pt x="13" y="97"/>
                    <a:pt x="8" y="116"/>
                  </a:cubicBezTo>
                  <a:cubicBezTo>
                    <a:pt x="6" y="126"/>
                    <a:pt x="0" y="138"/>
                    <a:pt x="2" y="148"/>
                  </a:cubicBezTo>
                  <a:cubicBezTo>
                    <a:pt x="3" y="152"/>
                    <a:pt x="6" y="164"/>
                    <a:pt x="11" y="165"/>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34"/>
            <p:cNvSpPr/>
            <p:nvPr userDrawn="1"/>
          </p:nvSpPr>
          <p:spPr bwMode="auto">
            <a:xfrm>
              <a:off x="5167544" y="-736832"/>
              <a:ext cx="319294" cy="416540"/>
            </a:xfrm>
            <a:custGeom>
              <a:avLst/>
              <a:gdLst>
                <a:gd name="T0" fmla="*/ 7 w 211"/>
                <a:gd name="T1" fmla="*/ 47 h 276"/>
                <a:gd name="T2" fmla="*/ 9 w 211"/>
                <a:gd name="T3" fmla="*/ 89 h 276"/>
                <a:gd name="T4" fmla="*/ 9 w 211"/>
                <a:gd name="T5" fmla="*/ 166 h 276"/>
                <a:gd name="T6" fmla="*/ 79 w 211"/>
                <a:gd name="T7" fmla="*/ 276 h 276"/>
                <a:gd name="T8" fmla="*/ 82 w 211"/>
                <a:gd name="T9" fmla="*/ 247 h 276"/>
                <a:gd name="T10" fmla="*/ 57 w 211"/>
                <a:gd name="T11" fmla="*/ 216 h 276"/>
                <a:gd name="T12" fmla="*/ 50 w 211"/>
                <a:gd name="T13" fmla="*/ 181 h 276"/>
                <a:gd name="T14" fmla="*/ 62 w 211"/>
                <a:gd name="T15" fmla="*/ 113 h 276"/>
                <a:gd name="T16" fmla="*/ 38 w 211"/>
                <a:gd name="T17" fmla="*/ 56 h 276"/>
                <a:gd name="T18" fmla="*/ 95 w 211"/>
                <a:gd name="T19" fmla="*/ 63 h 276"/>
                <a:gd name="T20" fmla="*/ 123 w 211"/>
                <a:gd name="T21" fmla="*/ 98 h 276"/>
                <a:gd name="T22" fmla="*/ 120 w 211"/>
                <a:gd name="T23" fmla="*/ 74 h 276"/>
                <a:gd name="T24" fmla="*/ 151 w 211"/>
                <a:gd name="T25" fmla="*/ 95 h 276"/>
                <a:gd name="T26" fmla="*/ 160 w 211"/>
                <a:gd name="T27" fmla="*/ 71 h 276"/>
                <a:gd name="T28" fmla="*/ 181 w 211"/>
                <a:gd name="T29" fmla="*/ 79 h 276"/>
                <a:gd name="T30" fmla="*/ 211 w 211"/>
                <a:gd name="T31" fmla="*/ 121 h 276"/>
                <a:gd name="T32" fmla="*/ 184 w 211"/>
                <a:gd name="T33" fmla="*/ 54 h 276"/>
                <a:gd name="T34" fmla="*/ 109 w 211"/>
                <a:gd name="T35" fmla="*/ 25 h 276"/>
                <a:gd name="T36" fmla="*/ 73 w 211"/>
                <a:gd name="T37" fmla="*/ 14 h 276"/>
                <a:gd name="T38" fmla="*/ 36 w 211"/>
                <a:gd name="T39" fmla="*/ 4 h 276"/>
                <a:gd name="T40" fmla="*/ 13 w 211"/>
                <a:gd name="T41" fmla="*/ 27 h 276"/>
                <a:gd name="T42" fmla="*/ 8 w 211"/>
                <a:gd name="T43" fmla="*/ 6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 h="276">
                  <a:moveTo>
                    <a:pt x="7" y="47"/>
                  </a:moveTo>
                  <a:cubicBezTo>
                    <a:pt x="10" y="56"/>
                    <a:pt x="6" y="77"/>
                    <a:pt x="9" y="89"/>
                  </a:cubicBezTo>
                  <a:cubicBezTo>
                    <a:pt x="8" y="115"/>
                    <a:pt x="2" y="140"/>
                    <a:pt x="9" y="166"/>
                  </a:cubicBezTo>
                  <a:cubicBezTo>
                    <a:pt x="17" y="207"/>
                    <a:pt x="28" y="268"/>
                    <a:pt x="79" y="276"/>
                  </a:cubicBezTo>
                  <a:cubicBezTo>
                    <a:pt x="75" y="269"/>
                    <a:pt x="57" y="239"/>
                    <a:pt x="82" y="247"/>
                  </a:cubicBezTo>
                  <a:cubicBezTo>
                    <a:pt x="80" y="234"/>
                    <a:pt x="62" y="228"/>
                    <a:pt x="57" y="216"/>
                  </a:cubicBezTo>
                  <a:cubicBezTo>
                    <a:pt x="51" y="205"/>
                    <a:pt x="51" y="191"/>
                    <a:pt x="50" y="181"/>
                  </a:cubicBezTo>
                  <a:cubicBezTo>
                    <a:pt x="48" y="170"/>
                    <a:pt x="36" y="96"/>
                    <a:pt x="62" y="113"/>
                  </a:cubicBezTo>
                  <a:cubicBezTo>
                    <a:pt x="57" y="96"/>
                    <a:pt x="48" y="73"/>
                    <a:pt x="38" y="56"/>
                  </a:cubicBezTo>
                  <a:cubicBezTo>
                    <a:pt x="50" y="42"/>
                    <a:pt x="82" y="53"/>
                    <a:pt x="95" y="63"/>
                  </a:cubicBezTo>
                  <a:cubicBezTo>
                    <a:pt x="107" y="72"/>
                    <a:pt x="113" y="85"/>
                    <a:pt x="123" y="98"/>
                  </a:cubicBezTo>
                  <a:cubicBezTo>
                    <a:pt x="122" y="89"/>
                    <a:pt x="118" y="82"/>
                    <a:pt x="120" y="74"/>
                  </a:cubicBezTo>
                  <a:cubicBezTo>
                    <a:pt x="128" y="83"/>
                    <a:pt x="140" y="92"/>
                    <a:pt x="151" y="95"/>
                  </a:cubicBezTo>
                  <a:cubicBezTo>
                    <a:pt x="154" y="88"/>
                    <a:pt x="155" y="74"/>
                    <a:pt x="160" y="71"/>
                  </a:cubicBezTo>
                  <a:cubicBezTo>
                    <a:pt x="166" y="70"/>
                    <a:pt x="174" y="76"/>
                    <a:pt x="181" y="79"/>
                  </a:cubicBezTo>
                  <a:cubicBezTo>
                    <a:pt x="196" y="89"/>
                    <a:pt x="208" y="102"/>
                    <a:pt x="211" y="121"/>
                  </a:cubicBezTo>
                  <a:cubicBezTo>
                    <a:pt x="211" y="98"/>
                    <a:pt x="197" y="72"/>
                    <a:pt x="184" y="54"/>
                  </a:cubicBezTo>
                  <a:cubicBezTo>
                    <a:pt x="167" y="29"/>
                    <a:pt x="136" y="27"/>
                    <a:pt x="109" y="25"/>
                  </a:cubicBezTo>
                  <a:cubicBezTo>
                    <a:pt x="94" y="22"/>
                    <a:pt x="85" y="23"/>
                    <a:pt x="73" y="14"/>
                  </a:cubicBezTo>
                  <a:cubicBezTo>
                    <a:pt x="62" y="7"/>
                    <a:pt x="50" y="0"/>
                    <a:pt x="36" y="4"/>
                  </a:cubicBezTo>
                  <a:cubicBezTo>
                    <a:pt x="21" y="6"/>
                    <a:pt x="18" y="15"/>
                    <a:pt x="13" y="27"/>
                  </a:cubicBezTo>
                  <a:cubicBezTo>
                    <a:pt x="10" y="36"/>
                    <a:pt x="0" y="51"/>
                    <a:pt x="8" y="60"/>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8"/>
            <p:cNvSpPr/>
            <p:nvPr userDrawn="1"/>
          </p:nvSpPr>
          <p:spPr bwMode="auto">
            <a:xfrm>
              <a:off x="4881320" y="-625461"/>
              <a:ext cx="948158" cy="1319315"/>
            </a:xfrm>
            <a:custGeom>
              <a:avLst/>
              <a:gdLst>
                <a:gd name="T0" fmla="*/ 334 w 629"/>
                <a:gd name="T1" fmla="*/ 294 h 874"/>
                <a:gd name="T2" fmla="*/ 312 w 629"/>
                <a:gd name="T3" fmla="*/ 258 h 874"/>
                <a:gd name="T4" fmla="*/ 283 w 629"/>
                <a:gd name="T5" fmla="*/ 240 h 874"/>
                <a:gd name="T6" fmla="*/ 257 w 629"/>
                <a:gd name="T7" fmla="*/ 224 h 874"/>
                <a:gd name="T8" fmla="*/ 190 w 629"/>
                <a:gd name="T9" fmla="*/ 217 h 874"/>
                <a:gd name="T10" fmla="*/ 134 w 629"/>
                <a:gd name="T11" fmla="*/ 243 h 874"/>
                <a:gd name="T12" fmla="*/ 49 w 629"/>
                <a:gd name="T13" fmla="*/ 327 h 874"/>
                <a:gd name="T14" fmla="*/ 13 w 629"/>
                <a:gd name="T15" fmla="*/ 379 h 874"/>
                <a:gd name="T16" fmla="*/ 5 w 629"/>
                <a:gd name="T17" fmla="*/ 436 h 874"/>
                <a:gd name="T18" fmla="*/ 23 w 629"/>
                <a:gd name="T19" fmla="*/ 486 h 874"/>
                <a:gd name="T20" fmla="*/ 70 w 629"/>
                <a:gd name="T21" fmla="*/ 528 h 874"/>
                <a:gd name="T22" fmla="*/ 128 w 629"/>
                <a:gd name="T23" fmla="*/ 563 h 874"/>
                <a:gd name="T24" fmla="*/ 186 w 629"/>
                <a:gd name="T25" fmla="*/ 584 h 874"/>
                <a:gd name="T26" fmla="*/ 186 w 629"/>
                <a:gd name="T27" fmla="*/ 584 h 874"/>
                <a:gd name="T28" fmla="*/ 185 w 629"/>
                <a:gd name="T29" fmla="*/ 643 h 874"/>
                <a:gd name="T30" fmla="*/ 211 w 629"/>
                <a:gd name="T31" fmla="*/ 704 h 874"/>
                <a:gd name="T32" fmla="*/ 245 w 629"/>
                <a:gd name="T33" fmla="*/ 751 h 874"/>
                <a:gd name="T34" fmla="*/ 273 w 629"/>
                <a:gd name="T35" fmla="*/ 806 h 874"/>
                <a:gd name="T36" fmla="*/ 304 w 629"/>
                <a:gd name="T37" fmla="*/ 855 h 874"/>
                <a:gd name="T38" fmla="*/ 330 w 629"/>
                <a:gd name="T39" fmla="*/ 870 h 874"/>
                <a:gd name="T40" fmla="*/ 356 w 629"/>
                <a:gd name="T41" fmla="*/ 864 h 874"/>
                <a:gd name="T42" fmla="*/ 372 w 629"/>
                <a:gd name="T43" fmla="*/ 868 h 874"/>
                <a:gd name="T44" fmla="*/ 390 w 629"/>
                <a:gd name="T45" fmla="*/ 862 h 874"/>
                <a:gd name="T46" fmla="*/ 417 w 629"/>
                <a:gd name="T47" fmla="*/ 846 h 874"/>
                <a:gd name="T48" fmla="*/ 465 w 629"/>
                <a:gd name="T49" fmla="*/ 810 h 874"/>
                <a:gd name="T50" fmla="*/ 518 w 629"/>
                <a:gd name="T51" fmla="*/ 739 h 874"/>
                <a:gd name="T52" fmla="*/ 544 w 629"/>
                <a:gd name="T53" fmla="*/ 700 h 874"/>
                <a:gd name="T54" fmla="*/ 541 w 629"/>
                <a:gd name="T55" fmla="*/ 656 h 874"/>
                <a:gd name="T56" fmla="*/ 566 w 629"/>
                <a:gd name="T57" fmla="*/ 640 h 874"/>
                <a:gd name="T58" fmla="*/ 587 w 629"/>
                <a:gd name="T59" fmla="*/ 612 h 874"/>
                <a:gd name="T60" fmla="*/ 612 w 629"/>
                <a:gd name="T61" fmla="*/ 553 h 874"/>
                <a:gd name="T62" fmla="*/ 617 w 629"/>
                <a:gd name="T63" fmla="*/ 519 h 874"/>
                <a:gd name="T64" fmla="*/ 616 w 629"/>
                <a:gd name="T65" fmla="*/ 490 h 874"/>
                <a:gd name="T66" fmla="*/ 623 w 629"/>
                <a:gd name="T67" fmla="*/ 420 h 874"/>
                <a:gd name="T68" fmla="*/ 589 w 629"/>
                <a:gd name="T69" fmla="*/ 352 h 874"/>
                <a:gd name="T70" fmla="*/ 535 w 629"/>
                <a:gd name="T71" fmla="*/ 273 h 874"/>
                <a:gd name="T72" fmla="*/ 487 w 629"/>
                <a:gd name="T73" fmla="*/ 232 h 874"/>
                <a:gd name="T74" fmla="*/ 437 w 629"/>
                <a:gd name="T75" fmla="*/ 248 h 874"/>
                <a:gd name="T76" fmla="*/ 451 w 629"/>
                <a:gd name="T77" fmla="*/ 175 h 874"/>
                <a:gd name="T78" fmla="*/ 442 w 629"/>
                <a:gd name="T79" fmla="*/ 94 h 874"/>
                <a:gd name="T80" fmla="*/ 401 w 629"/>
                <a:gd name="T81" fmla="*/ 44 h 874"/>
                <a:gd name="T82" fmla="*/ 367 w 629"/>
                <a:gd name="T83" fmla="*/ 30 h 874"/>
                <a:gd name="T84" fmla="*/ 325 w 629"/>
                <a:gd name="T85" fmla="*/ 27 h 874"/>
                <a:gd name="T86" fmla="*/ 259 w 629"/>
                <a:gd name="T87" fmla="*/ 20 h 874"/>
                <a:gd name="T88" fmla="*/ 239 w 629"/>
                <a:gd name="T89" fmla="*/ 97 h 874"/>
                <a:gd name="T90" fmla="*/ 274 w 629"/>
                <a:gd name="T91" fmla="*/ 241 h 874"/>
                <a:gd name="T92" fmla="*/ 324 w 629"/>
                <a:gd name="T93" fmla="*/ 278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9" h="874">
                  <a:moveTo>
                    <a:pt x="334" y="294"/>
                  </a:moveTo>
                  <a:cubicBezTo>
                    <a:pt x="326" y="282"/>
                    <a:pt x="320" y="267"/>
                    <a:pt x="312" y="258"/>
                  </a:cubicBezTo>
                  <a:cubicBezTo>
                    <a:pt x="304" y="251"/>
                    <a:pt x="292" y="247"/>
                    <a:pt x="283" y="240"/>
                  </a:cubicBezTo>
                  <a:cubicBezTo>
                    <a:pt x="275" y="234"/>
                    <a:pt x="266" y="227"/>
                    <a:pt x="257" y="224"/>
                  </a:cubicBezTo>
                  <a:cubicBezTo>
                    <a:pt x="235" y="214"/>
                    <a:pt x="212" y="215"/>
                    <a:pt x="190" y="217"/>
                  </a:cubicBezTo>
                  <a:cubicBezTo>
                    <a:pt x="164" y="221"/>
                    <a:pt x="153" y="225"/>
                    <a:pt x="134" y="243"/>
                  </a:cubicBezTo>
                  <a:cubicBezTo>
                    <a:pt x="105" y="272"/>
                    <a:pt x="74" y="295"/>
                    <a:pt x="49" y="327"/>
                  </a:cubicBezTo>
                  <a:cubicBezTo>
                    <a:pt x="35" y="342"/>
                    <a:pt x="22" y="359"/>
                    <a:pt x="13" y="379"/>
                  </a:cubicBezTo>
                  <a:cubicBezTo>
                    <a:pt x="1" y="397"/>
                    <a:pt x="0" y="416"/>
                    <a:pt x="5" y="436"/>
                  </a:cubicBezTo>
                  <a:cubicBezTo>
                    <a:pt x="11" y="454"/>
                    <a:pt x="12" y="472"/>
                    <a:pt x="23" y="486"/>
                  </a:cubicBezTo>
                  <a:cubicBezTo>
                    <a:pt x="35" y="502"/>
                    <a:pt x="53" y="517"/>
                    <a:pt x="70" y="528"/>
                  </a:cubicBezTo>
                  <a:cubicBezTo>
                    <a:pt x="88" y="540"/>
                    <a:pt x="107" y="552"/>
                    <a:pt x="128" y="563"/>
                  </a:cubicBezTo>
                  <a:cubicBezTo>
                    <a:pt x="146" y="575"/>
                    <a:pt x="165" y="578"/>
                    <a:pt x="186" y="584"/>
                  </a:cubicBezTo>
                  <a:cubicBezTo>
                    <a:pt x="186" y="584"/>
                    <a:pt x="186" y="584"/>
                    <a:pt x="186" y="584"/>
                  </a:cubicBezTo>
                  <a:cubicBezTo>
                    <a:pt x="170" y="596"/>
                    <a:pt x="181" y="629"/>
                    <a:pt x="185" y="643"/>
                  </a:cubicBezTo>
                  <a:cubicBezTo>
                    <a:pt x="192" y="664"/>
                    <a:pt x="200" y="685"/>
                    <a:pt x="211" y="704"/>
                  </a:cubicBezTo>
                  <a:cubicBezTo>
                    <a:pt x="222" y="721"/>
                    <a:pt x="234" y="734"/>
                    <a:pt x="245" y="751"/>
                  </a:cubicBezTo>
                  <a:cubicBezTo>
                    <a:pt x="255" y="768"/>
                    <a:pt x="262" y="788"/>
                    <a:pt x="273" y="806"/>
                  </a:cubicBezTo>
                  <a:cubicBezTo>
                    <a:pt x="283" y="823"/>
                    <a:pt x="289" y="841"/>
                    <a:pt x="304" y="855"/>
                  </a:cubicBezTo>
                  <a:cubicBezTo>
                    <a:pt x="312" y="864"/>
                    <a:pt x="319" y="867"/>
                    <a:pt x="330" y="870"/>
                  </a:cubicBezTo>
                  <a:cubicBezTo>
                    <a:pt x="343" y="874"/>
                    <a:pt x="344" y="864"/>
                    <a:pt x="356" y="864"/>
                  </a:cubicBezTo>
                  <a:cubicBezTo>
                    <a:pt x="360" y="863"/>
                    <a:pt x="368" y="868"/>
                    <a:pt x="372" y="868"/>
                  </a:cubicBezTo>
                  <a:cubicBezTo>
                    <a:pt x="380" y="868"/>
                    <a:pt x="383" y="866"/>
                    <a:pt x="390" y="862"/>
                  </a:cubicBezTo>
                  <a:cubicBezTo>
                    <a:pt x="398" y="857"/>
                    <a:pt x="409" y="851"/>
                    <a:pt x="417" y="846"/>
                  </a:cubicBezTo>
                  <a:cubicBezTo>
                    <a:pt x="436" y="834"/>
                    <a:pt x="454" y="826"/>
                    <a:pt x="465" y="810"/>
                  </a:cubicBezTo>
                  <a:cubicBezTo>
                    <a:pt x="484" y="787"/>
                    <a:pt x="497" y="758"/>
                    <a:pt x="518" y="739"/>
                  </a:cubicBezTo>
                  <a:cubicBezTo>
                    <a:pt x="529" y="725"/>
                    <a:pt x="541" y="718"/>
                    <a:pt x="544" y="700"/>
                  </a:cubicBezTo>
                  <a:cubicBezTo>
                    <a:pt x="545" y="686"/>
                    <a:pt x="544" y="670"/>
                    <a:pt x="541" y="656"/>
                  </a:cubicBezTo>
                  <a:cubicBezTo>
                    <a:pt x="551" y="649"/>
                    <a:pt x="559" y="652"/>
                    <a:pt x="566" y="640"/>
                  </a:cubicBezTo>
                  <a:cubicBezTo>
                    <a:pt x="575" y="631"/>
                    <a:pt x="578" y="622"/>
                    <a:pt x="587" y="612"/>
                  </a:cubicBezTo>
                  <a:cubicBezTo>
                    <a:pt x="601" y="594"/>
                    <a:pt x="607" y="576"/>
                    <a:pt x="612" y="553"/>
                  </a:cubicBezTo>
                  <a:cubicBezTo>
                    <a:pt x="614" y="542"/>
                    <a:pt x="617" y="531"/>
                    <a:pt x="617" y="519"/>
                  </a:cubicBezTo>
                  <a:cubicBezTo>
                    <a:pt x="617" y="508"/>
                    <a:pt x="615" y="500"/>
                    <a:pt x="616" y="490"/>
                  </a:cubicBezTo>
                  <a:cubicBezTo>
                    <a:pt x="620" y="466"/>
                    <a:pt x="629" y="445"/>
                    <a:pt x="623" y="420"/>
                  </a:cubicBezTo>
                  <a:cubicBezTo>
                    <a:pt x="619" y="398"/>
                    <a:pt x="602" y="373"/>
                    <a:pt x="589" y="352"/>
                  </a:cubicBezTo>
                  <a:cubicBezTo>
                    <a:pt x="573" y="325"/>
                    <a:pt x="555" y="299"/>
                    <a:pt x="535" y="273"/>
                  </a:cubicBezTo>
                  <a:cubicBezTo>
                    <a:pt x="523" y="257"/>
                    <a:pt x="509" y="238"/>
                    <a:pt x="487" y="232"/>
                  </a:cubicBezTo>
                  <a:cubicBezTo>
                    <a:pt x="468" y="227"/>
                    <a:pt x="455" y="240"/>
                    <a:pt x="437" y="248"/>
                  </a:cubicBezTo>
                  <a:cubicBezTo>
                    <a:pt x="427" y="224"/>
                    <a:pt x="445" y="197"/>
                    <a:pt x="451" y="175"/>
                  </a:cubicBezTo>
                  <a:cubicBezTo>
                    <a:pt x="459" y="149"/>
                    <a:pt x="449" y="118"/>
                    <a:pt x="442" y="94"/>
                  </a:cubicBezTo>
                  <a:cubicBezTo>
                    <a:pt x="432" y="70"/>
                    <a:pt x="423" y="54"/>
                    <a:pt x="401" y="44"/>
                  </a:cubicBezTo>
                  <a:cubicBezTo>
                    <a:pt x="391" y="39"/>
                    <a:pt x="378" y="33"/>
                    <a:pt x="367" y="30"/>
                  </a:cubicBezTo>
                  <a:cubicBezTo>
                    <a:pt x="353" y="27"/>
                    <a:pt x="339" y="30"/>
                    <a:pt x="325" y="27"/>
                  </a:cubicBezTo>
                  <a:cubicBezTo>
                    <a:pt x="301" y="21"/>
                    <a:pt x="286" y="0"/>
                    <a:pt x="259" y="20"/>
                  </a:cubicBezTo>
                  <a:cubicBezTo>
                    <a:pt x="237" y="38"/>
                    <a:pt x="238" y="72"/>
                    <a:pt x="239" y="97"/>
                  </a:cubicBezTo>
                  <a:cubicBezTo>
                    <a:pt x="240" y="145"/>
                    <a:pt x="238" y="204"/>
                    <a:pt x="274" y="241"/>
                  </a:cubicBezTo>
                  <a:cubicBezTo>
                    <a:pt x="280" y="247"/>
                    <a:pt x="322" y="287"/>
                    <a:pt x="324" y="278"/>
                  </a:cubicBezTo>
                </a:path>
              </a:pathLst>
            </a:custGeom>
            <a:solidFill>
              <a:srgbClr val="F3D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29"/>
            <p:cNvSpPr/>
            <p:nvPr userDrawn="1"/>
          </p:nvSpPr>
          <p:spPr bwMode="auto">
            <a:xfrm>
              <a:off x="4953757" y="-536318"/>
              <a:ext cx="893050" cy="1186411"/>
            </a:xfrm>
            <a:custGeom>
              <a:avLst/>
              <a:gdLst>
                <a:gd name="T0" fmla="*/ 311 w 592"/>
                <a:gd name="T1" fmla="*/ 420 h 786"/>
                <a:gd name="T2" fmla="*/ 250 w 592"/>
                <a:gd name="T3" fmla="*/ 454 h 786"/>
                <a:gd name="T4" fmla="*/ 209 w 592"/>
                <a:gd name="T5" fmla="*/ 462 h 786"/>
                <a:gd name="T6" fmla="*/ 133 w 592"/>
                <a:gd name="T7" fmla="*/ 447 h 786"/>
                <a:gd name="T8" fmla="*/ 74 w 592"/>
                <a:gd name="T9" fmla="*/ 411 h 786"/>
                <a:gd name="T10" fmla="*/ 0 w 592"/>
                <a:gd name="T11" fmla="*/ 364 h 786"/>
                <a:gd name="T12" fmla="*/ 39 w 592"/>
                <a:gd name="T13" fmla="*/ 334 h 786"/>
                <a:gd name="T14" fmla="*/ 70 w 592"/>
                <a:gd name="T15" fmla="*/ 304 h 786"/>
                <a:gd name="T16" fmla="*/ 78 w 592"/>
                <a:gd name="T17" fmla="*/ 278 h 786"/>
                <a:gd name="T18" fmla="*/ 186 w 592"/>
                <a:gd name="T19" fmla="*/ 230 h 786"/>
                <a:gd name="T20" fmla="*/ 288 w 592"/>
                <a:gd name="T21" fmla="*/ 234 h 786"/>
                <a:gd name="T22" fmla="*/ 315 w 592"/>
                <a:gd name="T23" fmla="*/ 192 h 786"/>
                <a:gd name="T24" fmla="*/ 281 w 592"/>
                <a:gd name="T25" fmla="*/ 69 h 786"/>
                <a:gd name="T26" fmla="*/ 293 w 592"/>
                <a:gd name="T27" fmla="*/ 73 h 786"/>
                <a:gd name="T28" fmla="*/ 272 w 592"/>
                <a:gd name="T29" fmla="*/ 0 h 786"/>
                <a:gd name="T30" fmla="*/ 362 w 592"/>
                <a:gd name="T31" fmla="*/ 62 h 786"/>
                <a:gd name="T32" fmla="*/ 389 w 592"/>
                <a:gd name="T33" fmla="*/ 83 h 786"/>
                <a:gd name="T34" fmla="*/ 409 w 592"/>
                <a:gd name="T35" fmla="*/ 155 h 786"/>
                <a:gd name="T36" fmla="*/ 454 w 592"/>
                <a:gd name="T37" fmla="*/ 211 h 786"/>
                <a:gd name="T38" fmla="*/ 499 w 592"/>
                <a:gd name="T39" fmla="*/ 252 h 786"/>
                <a:gd name="T40" fmla="*/ 539 w 592"/>
                <a:gd name="T41" fmla="*/ 307 h 786"/>
                <a:gd name="T42" fmla="*/ 592 w 592"/>
                <a:gd name="T43" fmla="*/ 373 h 786"/>
                <a:gd name="T44" fmla="*/ 586 w 592"/>
                <a:gd name="T45" fmla="*/ 390 h 786"/>
                <a:gd name="T46" fmla="*/ 581 w 592"/>
                <a:gd name="T47" fmla="*/ 435 h 786"/>
                <a:gd name="T48" fmla="*/ 560 w 592"/>
                <a:gd name="T49" fmla="*/ 471 h 786"/>
                <a:gd name="T50" fmla="*/ 553 w 592"/>
                <a:gd name="T51" fmla="*/ 505 h 786"/>
                <a:gd name="T52" fmla="*/ 536 w 592"/>
                <a:gd name="T53" fmla="*/ 520 h 786"/>
                <a:gd name="T54" fmla="*/ 454 w 592"/>
                <a:gd name="T55" fmla="*/ 472 h 786"/>
                <a:gd name="T56" fmla="*/ 403 w 592"/>
                <a:gd name="T57" fmla="*/ 398 h 786"/>
                <a:gd name="T58" fmla="*/ 448 w 592"/>
                <a:gd name="T59" fmla="*/ 571 h 786"/>
                <a:gd name="T60" fmla="*/ 455 w 592"/>
                <a:gd name="T61" fmla="*/ 633 h 786"/>
                <a:gd name="T62" fmla="*/ 431 w 592"/>
                <a:gd name="T63" fmla="*/ 648 h 786"/>
                <a:gd name="T64" fmla="*/ 385 w 592"/>
                <a:gd name="T65" fmla="*/ 699 h 786"/>
                <a:gd name="T66" fmla="*/ 364 w 592"/>
                <a:gd name="T67" fmla="*/ 721 h 786"/>
                <a:gd name="T68" fmla="*/ 343 w 592"/>
                <a:gd name="T69" fmla="*/ 752 h 786"/>
                <a:gd name="T70" fmla="*/ 316 w 592"/>
                <a:gd name="T71" fmla="*/ 738 h 786"/>
                <a:gd name="T72" fmla="*/ 295 w 592"/>
                <a:gd name="T73" fmla="*/ 648 h 786"/>
                <a:gd name="T74" fmla="*/ 273 w 592"/>
                <a:gd name="T75" fmla="*/ 605 h 786"/>
                <a:gd name="T76" fmla="*/ 249 w 592"/>
                <a:gd name="T77" fmla="*/ 568 h 786"/>
                <a:gd name="T78" fmla="*/ 298 w 592"/>
                <a:gd name="T79" fmla="*/ 498 h 786"/>
                <a:gd name="T80" fmla="*/ 335 w 592"/>
                <a:gd name="T81" fmla="*/ 424 h 786"/>
                <a:gd name="T82" fmla="*/ 347 w 592"/>
                <a:gd name="T83" fmla="*/ 378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2" h="786">
                  <a:moveTo>
                    <a:pt x="349" y="381"/>
                  </a:moveTo>
                  <a:cubicBezTo>
                    <a:pt x="332" y="391"/>
                    <a:pt x="321" y="405"/>
                    <a:pt x="311" y="420"/>
                  </a:cubicBezTo>
                  <a:cubicBezTo>
                    <a:pt x="303" y="429"/>
                    <a:pt x="267" y="481"/>
                    <a:pt x="270" y="444"/>
                  </a:cubicBezTo>
                  <a:cubicBezTo>
                    <a:pt x="261" y="445"/>
                    <a:pt x="258" y="451"/>
                    <a:pt x="250" y="454"/>
                  </a:cubicBezTo>
                  <a:cubicBezTo>
                    <a:pt x="244" y="455"/>
                    <a:pt x="239" y="454"/>
                    <a:pt x="230" y="455"/>
                  </a:cubicBezTo>
                  <a:cubicBezTo>
                    <a:pt x="224" y="456"/>
                    <a:pt x="217" y="460"/>
                    <a:pt x="209" y="462"/>
                  </a:cubicBezTo>
                  <a:cubicBezTo>
                    <a:pt x="192" y="468"/>
                    <a:pt x="189" y="460"/>
                    <a:pt x="177" y="451"/>
                  </a:cubicBezTo>
                  <a:cubicBezTo>
                    <a:pt x="165" y="442"/>
                    <a:pt x="146" y="447"/>
                    <a:pt x="133" y="447"/>
                  </a:cubicBezTo>
                  <a:cubicBezTo>
                    <a:pt x="117" y="448"/>
                    <a:pt x="101" y="445"/>
                    <a:pt x="87" y="438"/>
                  </a:cubicBezTo>
                  <a:cubicBezTo>
                    <a:pt x="72" y="431"/>
                    <a:pt x="76" y="423"/>
                    <a:pt x="74" y="411"/>
                  </a:cubicBezTo>
                  <a:cubicBezTo>
                    <a:pt x="69" y="395"/>
                    <a:pt x="54" y="393"/>
                    <a:pt x="42" y="385"/>
                  </a:cubicBezTo>
                  <a:cubicBezTo>
                    <a:pt x="28" y="378"/>
                    <a:pt x="15" y="371"/>
                    <a:pt x="0" y="364"/>
                  </a:cubicBezTo>
                  <a:cubicBezTo>
                    <a:pt x="10" y="358"/>
                    <a:pt x="18" y="353"/>
                    <a:pt x="28" y="345"/>
                  </a:cubicBezTo>
                  <a:cubicBezTo>
                    <a:pt x="32" y="341"/>
                    <a:pt x="35" y="339"/>
                    <a:pt x="39" y="334"/>
                  </a:cubicBezTo>
                  <a:cubicBezTo>
                    <a:pt x="40" y="327"/>
                    <a:pt x="33" y="328"/>
                    <a:pt x="40" y="319"/>
                  </a:cubicBezTo>
                  <a:cubicBezTo>
                    <a:pt x="47" y="311"/>
                    <a:pt x="63" y="311"/>
                    <a:pt x="70" y="304"/>
                  </a:cubicBezTo>
                  <a:cubicBezTo>
                    <a:pt x="77" y="300"/>
                    <a:pt x="75" y="303"/>
                    <a:pt x="77" y="295"/>
                  </a:cubicBezTo>
                  <a:cubicBezTo>
                    <a:pt x="79" y="287"/>
                    <a:pt x="73" y="288"/>
                    <a:pt x="78" y="278"/>
                  </a:cubicBezTo>
                  <a:cubicBezTo>
                    <a:pt x="89" y="265"/>
                    <a:pt x="115" y="254"/>
                    <a:pt x="129" y="247"/>
                  </a:cubicBezTo>
                  <a:cubicBezTo>
                    <a:pt x="148" y="236"/>
                    <a:pt x="167" y="232"/>
                    <a:pt x="186" y="230"/>
                  </a:cubicBezTo>
                  <a:cubicBezTo>
                    <a:pt x="210" y="227"/>
                    <a:pt x="230" y="222"/>
                    <a:pt x="254" y="226"/>
                  </a:cubicBezTo>
                  <a:cubicBezTo>
                    <a:pt x="267" y="228"/>
                    <a:pt x="279" y="230"/>
                    <a:pt x="288" y="234"/>
                  </a:cubicBezTo>
                  <a:cubicBezTo>
                    <a:pt x="294" y="235"/>
                    <a:pt x="307" y="248"/>
                    <a:pt x="313" y="247"/>
                  </a:cubicBezTo>
                  <a:cubicBezTo>
                    <a:pt x="323" y="245"/>
                    <a:pt x="316" y="201"/>
                    <a:pt x="315" y="192"/>
                  </a:cubicBezTo>
                  <a:cubicBezTo>
                    <a:pt x="311" y="174"/>
                    <a:pt x="289" y="164"/>
                    <a:pt x="280" y="146"/>
                  </a:cubicBezTo>
                  <a:cubicBezTo>
                    <a:pt x="266" y="119"/>
                    <a:pt x="277" y="94"/>
                    <a:pt x="281" y="69"/>
                  </a:cubicBezTo>
                  <a:cubicBezTo>
                    <a:pt x="282" y="70"/>
                    <a:pt x="284" y="74"/>
                    <a:pt x="284" y="78"/>
                  </a:cubicBezTo>
                  <a:cubicBezTo>
                    <a:pt x="286" y="75"/>
                    <a:pt x="287" y="72"/>
                    <a:pt x="293" y="73"/>
                  </a:cubicBezTo>
                  <a:cubicBezTo>
                    <a:pt x="298" y="63"/>
                    <a:pt x="288" y="43"/>
                    <a:pt x="287" y="33"/>
                  </a:cubicBezTo>
                  <a:cubicBezTo>
                    <a:pt x="284" y="20"/>
                    <a:pt x="278" y="10"/>
                    <a:pt x="272" y="0"/>
                  </a:cubicBezTo>
                  <a:cubicBezTo>
                    <a:pt x="297" y="8"/>
                    <a:pt x="321" y="19"/>
                    <a:pt x="341" y="37"/>
                  </a:cubicBezTo>
                  <a:cubicBezTo>
                    <a:pt x="348" y="45"/>
                    <a:pt x="353" y="58"/>
                    <a:pt x="362" y="62"/>
                  </a:cubicBezTo>
                  <a:cubicBezTo>
                    <a:pt x="368" y="63"/>
                    <a:pt x="373" y="60"/>
                    <a:pt x="379" y="66"/>
                  </a:cubicBezTo>
                  <a:cubicBezTo>
                    <a:pt x="382" y="68"/>
                    <a:pt x="387" y="80"/>
                    <a:pt x="389" y="83"/>
                  </a:cubicBezTo>
                  <a:cubicBezTo>
                    <a:pt x="394" y="92"/>
                    <a:pt x="401" y="104"/>
                    <a:pt x="405" y="113"/>
                  </a:cubicBezTo>
                  <a:cubicBezTo>
                    <a:pt x="410" y="126"/>
                    <a:pt x="408" y="142"/>
                    <a:pt x="409" y="155"/>
                  </a:cubicBezTo>
                  <a:cubicBezTo>
                    <a:pt x="412" y="181"/>
                    <a:pt x="410" y="203"/>
                    <a:pt x="409" y="229"/>
                  </a:cubicBezTo>
                  <a:cubicBezTo>
                    <a:pt x="415" y="212"/>
                    <a:pt x="440" y="208"/>
                    <a:pt x="454" y="211"/>
                  </a:cubicBezTo>
                  <a:cubicBezTo>
                    <a:pt x="468" y="215"/>
                    <a:pt x="495" y="229"/>
                    <a:pt x="479" y="245"/>
                  </a:cubicBezTo>
                  <a:cubicBezTo>
                    <a:pt x="484" y="249"/>
                    <a:pt x="493" y="249"/>
                    <a:pt x="499" y="252"/>
                  </a:cubicBezTo>
                  <a:cubicBezTo>
                    <a:pt x="507" y="257"/>
                    <a:pt x="513" y="264"/>
                    <a:pt x="519" y="270"/>
                  </a:cubicBezTo>
                  <a:cubicBezTo>
                    <a:pt x="528" y="281"/>
                    <a:pt x="536" y="295"/>
                    <a:pt x="539" y="307"/>
                  </a:cubicBezTo>
                  <a:cubicBezTo>
                    <a:pt x="544" y="323"/>
                    <a:pt x="548" y="334"/>
                    <a:pt x="560" y="346"/>
                  </a:cubicBezTo>
                  <a:cubicBezTo>
                    <a:pt x="570" y="356"/>
                    <a:pt x="583" y="362"/>
                    <a:pt x="592" y="373"/>
                  </a:cubicBezTo>
                  <a:cubicBezTo>
                    <a:pt x="586" y="374"/>
                    <a:pt x="579" y="374"/>
                    <a:pt x="574" y="377"/>
                  </a:cubicBezTo>
                  <a:cubicBezTo>
                    <a:pt x="577" y="382"/>
                    <a:pt x="584" y="387"/>
                    <a:pt x="586" y="390"/>
                  </a:cubicBezTo>
                  <a:cubicBezTo>
                    <a:pt x="588" y="396"/>
                    <a:pt x="587" y="404"/>
                    <a:pt x="586" y="409"/>
                  </a:cubicBezTo>
                  <a:cubicBezTo>
                    <a:pt x="585" y="419"/>
                    <a:pt x="582" y="425"/>
                    <a:pt x="581" y="435"/>
                  </a:cubicBezTo>
                  <a:cubicBezTo>
                    <a:pt x="581" y="442"/>
                    <a:pt x="583" y="455"/>
                    <a:pt x="578" y="462"/>
                  </a:cubicBezTo>
                  <a:cubicBezTo>
                    <a:pt x="572" y="471"/>
                    <a:pt x="566" y="465"/>
                    <a:pt x="560" y="471"/>
                  </a:cubicBezTo>
                  <a:cubicBezTo>
                    <a:pt x="553" y="478"/>
                    <a:pt x="560" y="485"/>
                    <a:pt x="559" y="492"/>
                  </a:cubicBezTo>
                  <a:cubicBezTo>
                    <a:pt x="559" y="504"/>
                    <a:pt x="562" y="498"/>
                    <a:pt x="553" y="505"/>
                  </a:cubicBezTo>
                  <a:cubicBezTo>
                    <a:pt x="551" y="506"/>
                    <a:pt x="548" y="508"/>
                    <a:pt x="546" y="509"/>
                  </a:cubicBezTo>
                  <a:cubicBezTo>
                    <a:pt x="543" y="512"/>
                    <a:pt x="541" y="517"/>
                    <a:pt x="536" y="520"/>
                  </a:cubicBezTo>
                  <a:cubicBezTo>
                    <a:pt x="528" y="525"/>
                    <a:pt x="499" y="508"/>
                    <a:pt x="488" y="502"/>
                  </a:cubicBezTo>
                  <a:cubicBezTo>
                    <a:pt x="475" y="496"/>
                    <a:pt x="463" y="483"/>
                    <a:pt x="454" y="472"/>
                  </a:cubicBezTo>
                  <a:cubicBezTo>
                    <a:pt x="444" y="459"/>
                    <a:pt x="433" y="445"/>
                    <a:pt x="428" y="432"/>
                  </a:cubicBezTo>
                  <a:cubicBezTo>
                    <a:pt x="421" y="417"/>
                    <a:pt x="420" y="404"/>
                    <a:pt x="403" y="398"/>
                  </a:cubicBezTo>
                  <a:cubicBezTo>
                    <a:pt x="422" y="430"/>
                    <a:pt x="435" y="464"/>
                    <a:pt x="444" y="501"/>
                  </a:cubicBezTo>
                  <a:cubicBezTo>
                    <a:pt x="447" y="527"/>
                    <a:pt x="454" y="546"/>
                    <a:pt x="448" y="571"/>
                  </a:cubicBezTo>
                  <a:cubicBezTo>
                    <a:pt x="445" y="581"/>
                    <a:pt x="438" y="597"/>
                    <a:pt x="440" y="608"/>
                  </a:cubicBezTo>
                  <a:cubicBezTo>
                    <a:pt x="442" y="616"/>
                    <a:pt x="450" y="625"/>
                    <a:pt x="455" y="633"/>
                  </a:cubicBezTo>
                  <a:cubicBezTo>
                    <a:pt x="449" y="635"/>
                    <a:pt x="440" y="631"/>
                    <a:pt x="437" y="626"/>
                  </a:cubicBezTo>
                  <a:cubicBezTo>
                    <a:pt x="431" y="632"/>
                    <a:pt x="436" y="640"/>
                    <a:pt x="431" y="648"/>
                  </a:cubicBezTo>
                  <a:cubicBezTo>
                    <a:pt x="428" y="654"/>
                    <a:pt x="421" y="658"/>
                    <a:pt x="417" y="666"/>
                  </a:cubicBezTo>
                  <a:cubicBezTo>
                    <a:pt x="407" y="676"/>
                    <a:pt x="400" y="692"/>
                    <a:pt x="385" y="699"/>
                  </a:cubicBezTo>
                  <a:cubicBezTo>
                    <a:pt x="377" y="704"/>
                    <a:pt x="368" y="697"/>
                    <a:pt x="363" y="708"/>
                  </a:cubicBezTo>
                  <a:cubicBezTo>
                    <a:pt x="362" y="710"/>
                    <a:pt x="366" y="717"/>
                    <a:pt x="364" y="721"/>
                  </a:cubicBezTo>
                  <a:cubicBezTo>
                    <a:pt x="363" y="724"/>
                    <a:pt x="359" y="726"/>
                    <a:pt x="357" y="729"/>
                  </a:cubicBezTo>
                  <a:cubicBezTo>
                    <a:pt x="352" y="737"/>
                    <a:pt x="347" y="744"/>
                    <a:pt x="343" y="752"/>
                  </a:cubicBezTo>
                  <a:cubicBezTo>
                    <a:pt x="340" y="763"/>
                    <a:pt x="341" y="776"/>
                    <a:pt x="335" y="786"/>
                  </a:cubicBezTo>
                  <a:cubicBezTo>
                    <a:pt x="322" y="780"/>
                    <a:pt x="323" y="750"/>
                    <a:pt x="316" y="738"/>
                  </a:cubicBezTo>
                  <a:cubicBezTo>
                    <a:pt x="310" y="728"/>
                    <a:pt x="293" y="716"/>
                    <a:pt x="291" y="704"/>
                  </a:cubicBezTo>
                  <a:cubicBezTo>
                    <a:pt x="287" y="686"/>
                    <a:pt x="304" y="664"/>
                    <a:pt x="295" y="648"/>
                  </a:cubicBezTo>
                  <a:cubicBezTo>
                    <a:pt x="290" y="641"/>
                    <a:pt x="282" y="639"/>
                    <a:pt x="278" y="632"/>
                  </a:cubicBezTo>
                  <a:cubicBezTo>
                    <a:pt x="273" y="624"/>
                    <a:pt x="275" y="616"/>
                    <a:pt x="273" y="605"/>
                  </a:cubicBezTo>
                  <a:cubicBezTo>
                    <a:pt x="256" y="606"/>
                    <a:pt x="253" y="601"/>
                    <a:pt x="251" y="586"/>
                  </a:cubicBezTo>
                  <a:cubicBezTo>
                    <a:pt x="249" y="580"/>
                    <a:pt x="250" y="573"/>
                    <a:pt x="249" y="568"/>
                  </a:cubicBezTo>
                  <a:cubicBezTo>
                    <a:pt x="248" y="562"/>
                    <a:pt x="244" y="555"/>
                    <a:pt x="242" y="549"/>
                  </a:cubicBezTo>
                  <a:cubicBezTo>
                    <a:pt x="238" y="526"/>
                    <a:pt x="285" y="512"/>
                    <a:pt x="298" y="498"/>
                  </a:cubicBezTo>
                  <a:cubicBezTo>
                    <a:pt x="309" y="489"/>
                    <a:pt x="314" y="474"/>
                    <a:pt x="319" y="459"/>
                  </a:cubicBezTo>
                  <a:cubicBezTo>
                    <a:pt x="323" y="447"/>
                    <a:pt x="326" y="437"/>
                    <a:pt x="335" y="424"/>
                  </a:cubicBezTo>
                  <a:cubicBezTo>
                    <a:pt x="340" y="414"/>
                    <a:pt x="352" y="402"/>
                    <a:pt x="357" y="390"/>
                  </a:cubicBezTo>
                  <a:cubicBezTo>
                    <a:pt x="360" y="381"/>
                    <a:pt x="358" y="369"/>
                    <a:pt x="347" y="378"/>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30"/>
            <p:cNvSpPr/>
            <p:nvPr userDrawn="1"/>
          </p:nvSpPr>
          <p:spPr bwMode="auto">
            <a:xfrm>
              <a:off x="5258963" y="42300"/>
              <a:ext cx="301466" cy="444093"/>
            </a:xfrm>
            <a:custGeom>
              <a:avLst/>
              <a:gdLst>
                <a:gd name="T0" fmla="*/ 121 w 200"/>
                <a:gd name="T1" fmla="*/ 10 h 294"/>
                <a:gd name="T2" fmla="*/ 86 w 200"/>
                <a:gd name="T3" fmla="*/ 63 h 294"/>
                <a:gd name="T4" fmla="*/ 48 w 200"/>
                <a:gd name="T5" fmla="*/ 116 h 294"/>
                <a:gd name="T6" fmla="*/ 0 w 200"/>
                <a:gd name="T7" fmla="*/ 157 h 294"/>
                <a:gd name="T8" fmla="*/ 50 w 200"/>
                <a:gd name="T9" fmla="*/ 131 h 294"/>
                <a:gd name="T10" fmla="*/ 72 w 200"/>
                <a:gd name="T11" fmla="*/ 118 h 294"/>
                <a:gd name="T12" fmla="*/ 82 w 200"/>
                <a:gd name="T13" fmla="*/ 103 h 294"/>
                <a:gd name="T14" fmla="*/ 64 w 200"/>
                <a:gd name="T15" fmla="*/ 167 h 294"/>
                <a:gd name="T16" fmla="*/ 88 w 200"/>
                <a:gd name="T17" fmla="*/ 132 h 294"/>
                <a:gd name="T18" fmla="*/ 89 w 200"/>
                <a:gd name="T19" fmla="*/ 208 h 294"/>
                <a:gd name="T20" fmla="*/ 93 w 200"/>
                <a:gd name="T21" fmla="*/ 294 h 294"/>
                <a:gd name="T22" fmla="*/ 97 w 200"/>
                <a:gd name="T23" fmla="*/ 206 h 294"/>
                <a:gd name="T24" fmla="*/ 119 w 200"/>
                <a:gd name="T25" fmla="*/ 134 h 294"/>
                <a:gd name="T26" fmla="*/ 132 w 200"/>
                <a:gd name="T27" fmla="*/ 145 h 294"/>
                <a:gd name="T28" fmla="*/ 138 w 200"/>
                <a:gd name="T29" fmla="*/ 205 h 294"/>
                <a:gd name="T30" fmla="*/ 159 w 200"/>
                <a:gd name="T31" fmla="*/ 171 h 294"/>
                <a:gd name="T32" fmla="*/ 161 w 200"/>
                <a:gd name="T33" fmla="*/ 107 h 294"/>
                <a:gd name="T34" fmla="*/ 177 w 200"/>
                <a:gd name="T35" fmla="*/ 114 h 294"/>
                <a:gd name="T36" fmla="*/ 180 w 200"/>
                <a:gd name="T37" fmla="*/ 93 h 294"/>
                <a:gd name="T38" fmla="*/ 189 w 200"/>
                <a:gd name="T39" fmla="*/ 107 h 294"/>
                <a:gd name="T40" fmla="*/ 189 w 200"/>
                <a:gd name="T41" fmla="*/ 53 h 294"/>
                <a:gd name="T42" fmla="*/ 174 w 200"/>
                <a:gd name="T43" fmla="*/ 20 h 294"/>
                <a:gd name="T44" fmla="*/ 143 w 200"/>
                <a:gd name="T45" fmla="*/ 6 h 294"/>
                <a:gd name="T46" fmla="*/ 122 w 200"/>
                <a:gd name="T4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 h="294">
                  <a:moveTo>
                    <a:pt x="121" y="10"/>
                  </a:moveTo>
                  <a:cubicBezTo>
                    <a:pt x="112" y="6"/>
                    <a:pt x="86" y="56"/>
                    <a:pt x="86" y="63"/>
                  </a:cubicBezTo>
                  <a:cubicBezTo>
                    <a:pt x="79" y="86"/>
                    <a:pt x="69" y="101"/>
                    <a:pt x="48" y="116"/>
                  </a:cubicBezTo>
                  <a:cubicBezTo>
                    <a:pt x="34" y="127"/>
                    <a:pt x="6" y="135"/>
                    <a:pt x="0" y="157"/>
                  </a:cubicBezTo>
                  <a:cubicBezTo>
                    <a:pt x="12" y="142"/>
                    <a:pt x="32" y="133"/>
                    <a:pt x="50" y="131"/>
                  </a:cubicBezTo>
                  <a:cubicBezTo>
                    <a:pt x="63" y="131"/>
                    <a:pt x="63" y="131"/>
                    <a:pt x="72" y="118"/>
                  </a:cubicBezTo>
                  <a:cubicBezTo>
                    <a:pt x="75" y="114"/>
                    <a:pt x="80" y="109"/>
                    <a:pt x="82" y="103"/>
                  </a:cubicBezTo>
                  <a:cubicBezTo>
                    <a:pt x="82" y="126"/>
                    <a:pt x="67" y="145"/>
                    <a:pt x="64" y="167"/>
                  </a:cubicBezTo>
                  <a:cubicBezTo>
                    <a:pt x="75" y="161"/>
                    <a:pt x="79" y="142"/>
                    <a:pt x="88" y="132"/>
                  </a:cubicBezTo>
                  <a:cubicBezTo>
                    <a:pt x="101" y="147"/>
                    <a:pt x="89" y="189"/>
                    <a:pt x="89" y="208"/>
                  </a:cubicBezTo>
                  <a:cubicBezTo>
                    <a:pt x="88" y="239"/>
                    <a:pt x="88" y="265"/>
                    <a:pt x="93" y="294"/>
                  </a:cubicBezTo>
                  <a:cubicBezTo>
                    <a:pt x="86" y="270"/>
                    <a:pt x="92" y="232"/>
                    <a:pt x="97" y="206"/>
                  </a:cubicBezTo>
                  <a:cubicBezTo>
                    <a:pt x="100" y="183"/>
                    <a:pt x="93" y="145"/>
                    <a:pt x="119" y="134"/>
                  </a:cubicBezTo>
                  <a:cubicBezTo>
                    <a:pt x="122" y="139"/>
                    <a:pt x="126" y="149"/>
                    <a:pt x="132" y="145"/>
                  </a:cubicBezTo>
                  <a:cubicBezTo>
                    <a:pt x="142" y="158"/>
                    <a:pt x="140" y="189"/>
                    <a:pt x="138" y="205"/>
                  </a:cubicBezTo>
                  <a:cubicBezTo>
                    <a:pt x="144" y="192"/>
                    <a:pt x="155" y="183"/>
                    <a:pt x="159" y="171"/>
                  </a:cubicBezTo>
                  <a:cubicBezTo>
                    <a:pt x="168" y="149"/>
                    <a:pt x="156" y="126"/>
                    <a:pt x="161" y="107"/>
                  </a:cubicBezTo>
                  <a:cubicBezTo>
                    <a:pt x="165" y="109"/>
                    <a:pt x="171" y="113"/>
                    <a:pt x="177" y="114"/>
                  </a:cubicBezTo>
                  <a:cubicBezTo>
                    <a:pt x="177" y="107"/>
                    <a:pt x="175" y="99"/>
                    <a:pt x="180" y="93"/>
                  </a:cubicBezTo>
                  <a:cubicBezTo>
                    <a:pt x="183" y="98"/>
                    <a:pt x="187" y="103"/>
                    <a:pt x="189" y="107"/>
                  </a:cubicBezTo>
                  <a:cubicBezTo>
                    <a:pt x="200" y="98"/>
                    <a:pt x="192" y="65"/>
                    <a:pt x="189" y="53"/>
                  </a:cubicBezTo>
                  <a:cubicBezTo>
                    <a:pt x="187" y="42"/>
                    <a:pt x="182" y="29"/>
                    <a:pt x="174" y="20"/>
                  </a:cubicBezTo>
                  <a:cubicBezTo>
                    <a:pt x="165" y="9"/>
                    <a:pt x="157" y="7"/>
                    <a:pt x="143" y="6"/>
                  </a:cubicBezTo>
                  <a:cubicBezTo>
                    <a:pt x="137" y="5"/>
                    <a:pt x="123" y="4"/>
                    <a:pt x="122" y="0"/>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32"/>
            <p:cNvSpPr/>
            <p:nvPr userDrawn="1"/>
          </p:nvSpPr>
          <p:spPr bwMode="auto">
            <a:xfrm>
              <a:off x="4949392" y="-335341"/>
              <a:ext cx="557549" cy="470026"/>
            </a:xfrm>
            <a:custGeom>
              <a:avLst/>
              <a:gdLst>
                <a:gd name="T0" fmla="*/ 318 w 369"/>
                <a:gd name="T1" fmla="*/ 242 h 311"/>
                <a:gd name="T2" fmla="*/ 288 w 369"/>
                <a:gd name="T3" fmla="*/ 234 h 311"/>
                <a:gd name="T4" fmla="*/ 252 w 369"/>
                <a:gd name="T5" fmla="*/ 260 h 311"/>
                <a:gd name="T6" fmla="*/ 152 w 369"/>
                <a:gd name="T7" fmla="*/ 294 h 311"/>
                <a:gd name="T8" fmla="*/ 200 w 369"/>
                <a:gd name="T9" fmla="*/ 270 h 311"/>
                <a:gd name="T10" fmla="*/ 228 w 369"/>
                <a:gd name="T11" fmla="*/ 239 h 311"/>
                <a:gd name="T12" fmla="*/ 200 w 369"/>
                <a:gd name="T13" fmla="*/ 235 h 311"/>
                <a:gd name="T14" fmla="*/ 169 w 369"/>
                <a:gd name="T15" fmla="*/ 233 h 311"/>
                <a:gd name="T16" fmla="*/ 170 w 369"/>
                <a:gd name="T17" fmla="*/ 228 h 311"/>
                <a:gd name="T18" fmla="*/ 78 w 369"/>
                <a:gd name="T19" fmla="*/ 225 h 311"/>
                <a:gd name="T20" fmla="*/ 0 w 369"/>
                <a:gd name="T21" fmla="*/ 232 h 311"/>
                <a:gd name="T22" fmla="*/ 42 w 369"/>
                <a:gd name="T23" fmla="*/ 204 h 311"/>
                <a:gd name="T24" fmla="*/ 58 w 369"/>
                <a:gd name="T25" fmla="*/ 200 h 311"/>
                <a:gd name="T26" fmla="*/ 48 w 369"/>
                <a:gd name="T27" fmla="*/ 182 h 311"/>
                <a:gd name="T28" fmla="*/ 61 w 369"/>
                <a:gd name="T29" fmla="*/ 177 h 311"/>
                <a:gd name="T30" fmla="*/ 55 w 369"/>
                <a:gd name="T31" fmla="*/ 171 h 311"/>
                <a:gd name="T32" fmla="*/ 92 w 369"/>
                <a:gd name="T33" fmla="*/ 175 h 311"/>
                <a:gd name="T34" fmla="*/ 130 w 369"/>
                <a:gd name="T35" fmla="*/ 173 h 311"/>
                <a:gd name="T36" fmla="*/ 156 w 369"/>
                <a:gd name="T37" fmla="*/ 169 h 311"/>
                <a:gd name="T38" fmla="*/ 144 w 369"/>
                <a:gd name="T39" fmla="*/ 146 h 311"/>
                <a:gd name="T40" fmla="*/ 189 w 369"/>
                <a:gd name="T41" fmla="*/ 142 h 311"/>
                <a:gd name="T42" fmla="*/ 250 w 369"/>
                <a:gd name="T43" fmla="*/ 148 h 311"/>
                <a:gd name="T44" fmla="*/ 297 w 369"/>
                <a:gd name="T45" fmla="*/ 168 h 311"/>
                <a:gd name="T46" fmla="*/ 329 w 369"/>
                <a:gd name="T47" fmla="*/ 179 h 311"/>
                <a:gd name="T48" fmla="*/ 314 w 369"/>
                <a:gd name="T49" fmla="*/ 137 h 311"/>
                <a:gd name="T50" fmla="*/ 300 w 369"/>
                <a:gd name="T51" fmla="*/ 87 h 311"/>
                <a:gd name="T52" fmla="*/ 302 w 369"/>
                <a:gd name="T53" fmla="*/ 68 h 311"/>
                <a:gd name="T54" fmla="*/ 285 w 369"/>
                <a:gd name="T55" fmla="*/ 38 h 311"/>
                <a:gd name="T56" fmla="*/ 267 w 369"/>
                <a:gd name="T57" fmla="*/ 0 h 311"/>
                <a:gd name="T58" fmla="*/ 288 w 369"/>
                <a:gd name="T59" fmla="*/ 18 h 311"/>
                <a:gd name="T60" fmla="*/ 306 w 369"/>
                <a:gd name="T61" fmla="*/ 35 h 311"/>
                <a:gd name="T62" fmla="*/ 325 w 369"/>
                <a:gd name="T63" fmla="*/ 86 h 311"/>
                <a:gd name="T64" fmla="*/ 345 w 369"/>
                <a:gd name="T65" fmla="*/ 58 h 311"/>
                <a:gd name="T66" fmla="*/ 358 w 369"/>
                <a:gd name="T67" fmla="*/ 76 h 311"/>
                <a:gd name="T68" fmla="*/ 360 w 369"/>
                <a:gd name="T69" fmla="*/ 98 h 311"/>
                <a:gd name="T70" fmla="*/ 363 w 369"/>
                <a:gd name="T71" fmla="*/ 150 h 311"/>
                <a:gd name="T72" fmla="*/ 341 w 369"/>
                <a:gd name="T73" fmla="*/ 219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9" h="311">
                  <a:moveTo>
                    <a:pt x="318" y="242"/>
                  </a:moveTo>
                  <a:cubicBezTo>
                    <a:pt x="310" y="237"/>
                    <a:pt x="297" y="233"/>
                    <a:pt x="288" y="234"/>
                  </a:cubicBezTo>
                  <a:cubicBezTo>
                    <a:pt x="268" y="232"/>
                    <a:pt x="263" y="247"/>
                    <a:pt x="252" y="260"/>
                  </a:cubicBezTo>
                  <a:cubicBezTo>
                    <a:pt x="235" y="282"/>
                    <a:pt x="178" y="311"/>
                    <a:pt x="152" y="294"/>
                  </a:cubicBezTo>
                  <a:cubicBezTo>
                    <a:pt x="164" y="283"/>
                    <a:pt x="184" y="278"/>
                    <a:pt x="200" y="270"/>
                  </a:cubicBezTo>
                  <a:cubicBezTo>
                    <a:pt x="214" y="262"/>
                    <a:pt x="220" y="253"/>
                    <a:pt x="228" y="239"/>
                  </a:cubicBezTo>
                  <a:cubicBezTo>
                    <a:pt x="218" y="238"/>
                    <a:pt x="208" y="237"/>
                    <a:pt x="200" y="235"/>
                  </a:cubicBezTo>
                  <a:cubicBezTo>
                    <a:pt x="190" y="234"/>
                    <a:pt x="176" y="238"/>
                    <a:pt x="169" y="233"/>
                  </a:cubicBezTo>
                  <a:cubicBezTo>
                    <a:pt x="169" y="231"/>
                    <a:pt x="169" y="231"/>
                    <a:pt x="170" y="228"/>
                  </a:cubicBezTo>
                  <a:cubicBezTo>
                    <a:pt x="147" y="212"/>
                    <a:pt x="105" y="220"/>
                    <a:pt x="78" y="225"/>
                  </a:cubicBezTo>
                  <a:cubicBezTo>
                    <a:pt x="49" y="228"/>
                    <a:pt x="29" y="240"/>
                    <a:pt x="0" y="232"/>
                  </a:cubicBezTo>
                  <a:cubicBezTo>
                    <a:pt x="9" y="219"/>
                    <a:pt x="28" y="208"/>
                    <a:pt x="42" y="204"/>
                  </a:cubicBezTo>
                  <a:cubicBezTo>
                    <a:pt x="48" y="203"/>
                    <a:pt x="55" y="206"/>
                    <a:pt x="58" y="200"/>
                  </a:cubicBezTo>
                  <a:cubicBezTo>
                    <a:pt x="59" y="197"/>
                    <a:pt x="50" y="186"/>
                    <a:pt x="48" y="182"/>
                  </a:cubicBezTo>
                  <a:cubicBezTo>
                    <a:pt x="51" y="180"/>
                    <a:pt x="55" y="178"/>
                    <a:pt x="61" y="177"/>
                  </a:cubicBezTo>
                  <a:cubicBezTo>
                    <a:pt x="58" y="176"/>
                    <a:pt x="58" y="172"/>
                    <a:pt x="55" y="171"/>
                  </a:cubicBezTo>
                  <a:cubicBezTo>
                    <a:pt x="67" y="168"/>
                    <a:pt x="81" y="172"/>
                    <a:pt x="92" y="175"/>
                  </a:cubicBezTo>
                  <a:cubicBezTo>
                    <a:pt x="105" y="174"/>
                    <a:pt x="117" y="174"/>
                    <a:pt x="130" y="173"/>
                  </a:cubicBezTo>
                  <a:cubicBezTo>
                    <a:pt x="137" y="173"/>
                    <a:pt x="150" y="175"/>
                    <a:pt x="156" y="169"/>
                  </a:cubicBezTo>
                  <a:cubicBezTo>
                    <a:pt x="161" y="161"/>
                    <a:pt x="149" y="150"/>
                    <a:pt x="144" y="146"/>
                  </a:cubicBezTo>
                  <a:cubicBezTo>
                    <a:pt x="153" y="138"/>
                    <a:pt x="175" y="143"/>
                    <a:pt x="189" y="142"/>
                  </a:cubicBezTo>
                  <a:cubicBezTo>
                    <a:pt x="210" y="139"/>
                    <a:pt x="229" y="139"/>
                    <a:pt x="250" y="148"/>
                  </a:cubicBezTo>
                  <a:cubicBezTo>
                    <a:pt x="265" y="153"/>
                    <a:pt x="283" y="160"/>
                    <a:pt x="297" y="168"/>
                  </a:cubicBezTo>
                  <a:cubicBezTo>
                    <a:pt x="307" y="174"/>
                    <a:pt x="321" y="196"/>
                    <a:pt x="329" y="179"/>
                  </a:cubicBezTo>
                  <a:cubicBezTo>
                    <a:pt x="333" y="165"/>
                    <a:pt x="320" y="148"/>
                    <a:pt x="314" y="137"/>
                  </a:cubicBezTo>
                  <a:cubicBezTo>
                    <a:pt x="303" y="120"/>
                    <a:pt x="301" y="108"/>
                    <a:pt x="300" y="87"/>
                  </a:cubicBezTo>
                  <a:cubicBezTo>
                    <a:pt x="299" y="81"/>
                    <a:pt x="303" y="74"/>
                    <a:pt x="302" y="68"/>
                  </a:cubicBezTo>
                  <a:cubicBezTo>
                    <a:pt x="301" y="59"/>
                    <a:pt x="289" y="45"/>
                    <a:pt x="285" y="38"/>
                  </a:cubicBezTo>
                  <a:cubicBezTo>
                    <a:pt x="278" y="26"/>
                    <a:pt x="272" y="13"/>
                    <a:pt x="267" y="0"/>
                  </a:cubicBezTo>
                  <a:cubicBezTo>
                    <a:pt x="268" y="14"/>
                    <a:pt x="279" y="14"/>
                    <a:pt x="288" y="18"/>
                  </a:cubicBezTo>
                  <a:cubicBezTo>
                    <a:pt x="294" y="23"/>
                    <a:pt x="301" y="31"/>
                    <a:pt x="306" y="35"/>
                  </a:cubicBezTo>
                  <a:cubicBezTo>
                    <a:pt x="319" y="53"/>
                    <a:pt x="323" y="67"/>
                    <a:pt x="325" y="86"/>
                  </a:cubicBezTo>
                  <a:cubicBezTo>
                    <a:pt x="334" y="81"/>
                    <a:pt x="338" y="65"/>
                    <a:pt x="345" y="58"/>
                  </a:cubicBezTo>
                  <a:cubicBezTo>
                    <a:pt x="349" y="60"/>
                    <a:pt x="356" y="72"/>
                    <a:pt x="358" y="76"/>
                  </a:cubicBezTo>
                  <a:cubicBezTo>
                    <a:pt x="364" y="86"/>
                    <a:pt x="364" y="86"/>
                    <a:pt x="360" y="98"/>
                  </a:cubicBezTo>
                  <a:cubicBezTo>
                    <a:pt x="355" y="117"/>
                    <a:pt x="359" y="131"/>
                    <a:pt x="363" y="150"/>
                  </a:cubicBezTo>
                  <a:cubicBezTo>
                    <a:pt x="369" y="172"/>
                    <a:pt x="364" y="207"/>
                    <a:pt x="341" y="219"/>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36"/>
            <p:cNvSpPr/>
            <p:nvPr userDrawn="1"/>
          </p:nvSpPr>
          <p:spPr bwMode="auto">
            <a:xfrm>
              <a:off x="5213082" y="335661"/>
              <a:ext cx="529996" cy="354951"/>
            </a:xfrm>
            <a:custGeom>
              <a:avLst/>
              <a:gdLst>
                <a:gd name="T0" fmla="*/ 0 w 352"/>
                <a:gd name="T1" fmla="*/ 0 h 235"/>
                <a:gd name="T2" fmla="*/ 11 w 352"/>
                <a:gd name="T3" fmla="*/ 19 h 235"/>
                <a:gd name="T4" fmla="*/ 54 w 352"/>
                <a:gd name="T5" fmla="*/ 33 h 235"/>
                <a:gd name="T6" fmla="*/ 96 w 352"/>
                <a:gd name="T7" fmla="*/ 107 h 235"/>
                <a:gd name="T8" fmla="*/ 102 w 352"/>
                <a:gd name="T9" fmla="*/ 82 h 235"/>
                <a:gd name="T10" fmla="*/ 128 w 352"/>
                <a:gd name="T11" fmla="*/ 180 h 235"/>
                <a:gd name="T12" fmla="*/ 153 w 352"/>
                <a:gd name="T13" fmla="*/ 218 h 235"/>
                <a:gd name="T14" fmla="*/ 187 w 352"/>
                <a:gd name="T15" fmla="*/ 193 h 235"/>
                <a:gd name="T16" fmla="*/ 212 w 352"/>
                <a:gd name="T17" fmla="*/ 181 h 235"/>
                <a:gd name="T18" fmla="*/ 223 w 352"/>
                <a:gd name="T19" fmla="*/ 146 h 235"/>
                <a:gd name="T20" fmla="*/ 238 w 352"/>
                <a:gd name="T21" fmla="*/ 117 h 235"/>
                <a:gd name="T22" fmla="*/ 243 w 352"/>
                <a:gd name="T23" fmla="*/ 137 h 235"/>
                <a:gd name="T24" fmla="*/ 272 w 352"/>
                <a:gd name="T25" fmla="*/ 119 h 235"/>
                <a:gd name="T26" fmla="*/ 301 w 352"/>
                <a:gd name="T27" fmla="*/ 109 h 235"/>
                <a:gd name="T28" fmla="*/ 352 w 352"/>
                <a:gd name="T29" fmla="*/ 72 h 235"/>
                <a:gd name="T30" fmla="*/ 316 w 352"/>
                <a:gd name="T31" fmla="*/ 128 h 235"/>
                <a:gd name="T32" fmla="*/ 282 w 352"/>
                <a:gd name="T33" fmla="*/ 174 h 235"/>
                <a:gd name="T34" fmla="*/ 189 w 352"/>
                <a:gd name="T35" fmla="*/ 227 h 235"/>
                <a:gd name="T36" fmla="*/ 172 w 352"/>
                <a:gd name="T37" fmla="*/ 223 h 235"/>
                <a:gd name="T38" fmla="*/ 162 w 352"/>
                <a:gd name="T39" fmla="*/ 229 h 235"/>
                <a:gd name="T40" fmla="*/ 134 w 352"/>
                <a:gd name="T41" fmla="*/ 232 h 235"/>
                <a:gd name="T42" fmla="*/ 86 w 352"/>
                <a:gd name="T43" fmla="*/ 187 h 235"/>
                <a:gd name="T44" fmla="*/ 53 w 352"/>
                <a:gd name="T45" fmla="*/ 135 h 235"/>
                <a:gd name="T46" fmla="*/ 31 w 352"/>
                <a:gd name="T47" fmla="*/ 76 h 235"/>
                <a:gd name="T48" fmla="*/ 0 w 352"/>
                <a:gd name="T49" fmla="*/ 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2" h="235">
                  <a:moveTo>
                    <a:pt x="0" y="0"/>
                  </a:moveTo>
                  <a:cubicBezTo>
                    <a:pt x="4" y="7"/>
                    <a:pt x="7" y="12"/>
                    <a:pt x="11" y="19"/>
                  </a:cubicBezTo>
                  <a:cubicBezTo>
                    <a:pt x="23" y="35"/>
                    <a:pt x="37" y="27"/>
                    <a:pt x="54" y="33"/>
                  </a:cubicBezTo>
                  <a:cubicBezTo>
                    <a:pt x="80" y="38"/>
                    <a:pt x="87" y="84"/>
                    <a:pt x="96" y="107"/>
                  </a:cubicBezTo>
                  <a:cubicBezTo>
                    <a:pt x="95" y="98"/>
                    <a:pt x="99" y="89"/>
                    <a:pt x="102" y="82"/>
                  </a:cubicBezTo>
                  <a:cubicBezTo>
                    <a:pt x="123" y="114"/>
                    <a:pt x="117" y="145"/>
                    <a:pt x="128" y="180"/>
                  </a:cubicBezTo>
                  <a:cubicBezTo>
                    <a:pt x="131" y="192"/>
                    <a:pt x="139" y="213"/>
                    <a:pt x="153" y="218"/>
                  </a:cubicBezTo>
                  <a:cubicBezTo>
                    <a:pt x="165" y="223"/>
                    <a:pt x="174" y="199"/>
                    <a:pt x="187" y="193"/>
                  </a:cubicBezTo>
                  <a:cubicBezTo>
                    <a:pt x="193" y="208"/>
                    <a:pt x="209" y="187"/>
                    <a:pt x="212" y="181"/>
                  </a:cubicBezTo>
                  <a:cubicBezTo>
                    <a:pt x="216" y="169"/>
                    <a:pt x="221" y="157"/>
                    <a:pt x="223" y="146"/>
                  </a:cubicBezTo>
                  <a:cubicBezTo>
                    <a:pt x="227" y="137"/>
                    <a:pt x="228" y="118"/>
                    <a:pt x="238" y="117"/>
                  </a:cubicBezTo>
                  <a:cubicBezTo>
                    <a:pt x="250" y="117"/>
                    <a:pt x="245" y="129"/>
                    <a:pt x="243" y="137"/>
                  </a:cubicBezTo>
                  <a:cubicBezTo>
                    <a:pt x="253" y="131"/>
                    <a:pt x="262" y="126"/>
                    <a:pt x="272" y="119"/>
                  </a:cubicBezTo>
                  <a:cubicBezTo>
                    <a:pt x="281" y="114"/>
                    <a:pt x="291" y="113"/>
                    <a:pt x="301" y="109"/>
                  </a:cubicBezTo>
                  <a:cubicBezTo>
                    <a:pt x="317" y="102"/>
                    <a:pt x="344" y="88"/>
                    <a:pt x="352" y="72"/>
                  </a:cubicBezTo>
                  <a:cubicBezTo>
                    <a:pt x="339" y="89"/>
                    <a:pt x="330" y="108"/>
                    <a:pt x="316" y="128"/>
                  </a:cubicBezTo>
                  <a:cubicBezTo>
                    <a:pt x="306" y="141"/>
                    <a:pt x="296" y="160"/>
                    <a:pt x="282" y="174"/>
                  </a:cubicBezTo>
                  <a:cubicBezTo>
                    <a:pt x="261" y="193"/>
                    <a:pt x="218" y="226"/>
                    <a:pt x="189" y="227"/>
                  </a:cubicBezTo>
                  <a:cubicBezTo>
                    <a:pt x="183" y="226"/>
                    <a:pt x="178" y="222"/>
                    <a:pt x="172" y="223"/>
                  </a:cubicBezTo>
                  <a:cubicBezTo>
                    <a:pt x="168" y="223"/>
                    <a:pt x="165" y="227"/>
                    <a:pt x="162" y="229"/>
                  </a:cubicBezTo>
                  <a:cubicBezTo>
                    <a:pt x="152" y="235"/>
                    <a:pt x="145" y="235"/>
                    <a:pt x="134" y="232"/>
                  </a:cubicBezTo>
                  <a:cubicBezTo>
                    <a:pt x="111" y="225"/>
                    <a:pt x="99" y="204"/>
                    <a:pt x="86" y="187"/>
                  </a:cubicBezTo>
                  <a:cubicBezTo>
                    <a:pt x="74" y="171"/>
                    <a:pt x="61" y="153"/>
                    <a:pt x="53" y="135"/>
                  </a:cubicBezTo>
                  <a:cubicBezTo>
                    <a:pt x="46" y="116"/>
                    <a:pt x="43" y="95"/>
                    <a:pt x="31" y="76"/>
                  </a:cubicBezTo>
                  <a:cubicBezTo>
                    <a:pt x="19" y="56"/>
                    <a:pt x="5" y="27"/>
                    <a:pt x="0" y="5"/>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 name="组合 234"/>
            <p:cNvGrpSpPr/>
            <p:nvPr userDrawn="1"/>
          </p:nvGrpSpPr>
          <p:grpSpPr>
            <a:xfrm>
              <a:off x="5484251" y="-353170"/>
              <a:ext cx="1285280" cy="1144269"/>
              <a:chOff x="5415524" y="-464541"/>
              <a:chExt cx="1285280" cy="1144269"/>
            </a:xfrm>
          </p:grpSpPr>
          <p:sp>
            <p:nvSpPr>
              <p:cNvPr id="34" name="Freeform 7"/>
              <p:cNvSpPr/>
              <p:nvPr userDrawn="1"/>
            </p:nvSpPr>
            <p:spPr bwMode="auto">
              <a:xfrm>
                <a:off x="5752490" y="193495"/>
                <a:ext cx="844427" cy="486233"/>
              </a:xfrm>
              <a:custGeom>
                <a:avLst/>
                <a:gdLst>
                  <a:gd name="T0" fmla="*/ 560 w 560"/>
                  <a:gd name="T1" fmla="*/ 0 h 322"/>
                  <a:gd name="T2" fmla="*/ 312 w 560"/>
                  <a:gd name="T3" fmla="*/ 208 h 322"/>
                  <a:gd name="T4" fmla="*/ 160 w 560"/>
                  <a:gd name="T5" fmla="*/ 284 h 322"/>
                  <a:gd name="T6" fmla="*/ 75 w 560"/>
                  <a:gd name="T7" fmla="*/ 305 h 322"/>
                  <a:gd name="T8" fmla="*/ 27 w 560"/>
                  <a:gd name="T9" fmla="*/ 312 h 322"/>
                  <a:gd name="T10" fmla="*/ 0 w 560"/>
                  <a:gd name="T11" fmla="*/ 321 h 322"/>
                  <a:gd name="T12" fmla="*/ 0 w 560"/>
                  <a:gd name="T13" fmla="*/ 321 h 322"/>
                  <a:gd name="T14" fmla="*/ 18 w 560"/>
                  <a:gd name="T15" fmla="*/ 316 h 322"/>
                  <a:gd name="T16" fmla="*/ 60 w 560"/>
                  <a:gd name="T17" fmla="*/ 309 h 322"/>
                  <a:gd name="T18" fmla="*/ 154 w 560"/>
                  <a:gd name="T19" fmla="*/ 287 h 322"/>
                  <a:gd name="T20" fmla="*/ 300 w 560"/>
                  <a:gd name="T21" fmla="*/ 215 h 322"/>
                  <a:gd name="T22" fmla="*/ 437 w 560"/>
                  <a:gd name="T23" fmla="*/ 124 h 322"/>
                  <a:gd name="T24" fmla="*/ 560 w 560"/>
                  <a:gd name="T25" fmla="*/ 1 h 322"/>
                  <a:gd name="T26" fmla="*/ 560 w 560"/>
                  <a:gd name="T2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0" h="322">
                    <a:moveTo>
                      <a:pt x="560" y="0"/>
                    </a:moveTo>
                    <a:cubicBezTo>
                      <a:pt x="482" y="77"/>
                      <a:pt x="411" y="158"/>
                      <a:pt x="312" y="208"/>
                    </a:cubicBezTo>
                    <a:cubicBezTo>
                      <a:pt x="261" y="233"/>
                      <a:pt x="214" y="265"/>
                      <a:pt x="160" y="284"/>
                    </a:cubicBezTo>
                    <a:cubicBezTo>
                      <a:pt x="133" y="294"/>
                      <a:pt x="104" y="299"/>
                      <a:pt x="75" y="305"/>
                    </a:cubicBezTo>
                    <a:cubicBezTo>
                      <a:pt x="59" y="308"/>
                      <a:pt x="43" y="310"/>
                      <a:pt x="27" y="312"/>
                    </a:cubicBezTo>
                    <a:cubicBezTo>
                      <a:pt x="17" y="313"/>
                      <a:pt x="11" y="320"/>
                      <a:pt x="0" y="321"/>
                    </a:cubicBezTo>
                    <a:cubicBezTo>
                      <a:pt x="0" y="321"/>
                      <a:pt x="0" y="321"/>
                      <a:pt x="0" y="321"/>
                    </a:cubicBezTo>
                    <a:cubicBezTo>
                      <a:pt x="7" y="322"/>
                      <a:pt x="12" y="320"/>
                      <a:pt x="18" y="316"/>
                    </a:cubicBezTo>
                    <a:cubicBezTo>
                      <a:pt x="29" y="310"/>
                      <a:pt x="47" y="312"/>
                      <a:pt x="60" y="309"/>
                    </a:cubicBezTo>
                    <a:cubicBezTo>
                      <a:pt x="92" y="303"/>
                      <a:pt x="123" y="296"/>
                      <a:pt x="154" y="287"/>
                    </a:cubicBezTo>
                    <a:cubicBezTo>
                      <a:pt x="206" y="271"/>
                      <a:pt x="252" y="241"/>
                      <a:pt x="300" y="215"/>
                    </a:cubicBezTo>
                    <a:cubicBezTo>
                      <a:pt x="350" y="188"/>
                      <a:pt x="395" y="162"/>
                      <a:pt x="437" y="124"/>
                    </a:cubicBezTo>
                    <a:cubicBezTo>
                      <a:pt x="480" y="85"/>
                      <a:pt x="520" y="42"/>
                      <a:pt x="560" y="1"/>
                    </a:cubicBezTo>
                    <a:cubicBezTo>
                      <a:pt x="560" y="0"/>
                      <a:pt x="560" y="0"/>
                      <a:pt x="560" y="0"/>
                    </a:cubicBezTo>
                    <a:close/>
                  </a:path>
                </a:pathLst>
              </a:custGeom>
              <a:solidFill>
                <a:srgbClr val="7B6C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31"/>
              <p:cNvSpPr/>
              <p:nvPr userDrawn="1"/>
            </p:nvSpPr>
            <p:spPr bwMode="auto">
              <a:xfrm>
                <a:off x="5415524" y="-263565"/>
                <a:ext cx="202598" cy="338744"/>
              </a:xfrm>
              <a:custGeom>
                <a:avLst/>
                <a:gdLst>
                  <a:gd name="T0" fmla="*/ 18 w 134"/>
                  <a:gd name="T1" fmla="*/ 126 h 225"/>
                  <a:gd name="T2" fmla="*/ 51 w 134"/>
                  <a:gd name="T3" fmla="*/ 154 h 225"/>
                  <a:gd name="T4" fmla="*/ 96 w 134"/>
                  <a:gd name="T5" fmla="*/ 225 h 225"/>
                  <a:gd name="T6" fmla="*/ 70 w 134"/>
                  <a:gd name="T7" fmla="*/ 174 h 225"/>
                  <a:gd name="T8" fmla="*/ 61 w 134"/>
                  <a:gd name="T9" fmla="*/ 144 h 225"/>
                  <a:gd name="T10" fmla="*/ 77 w 134"/>
                  <a:gd name="T11" fmla="*/ 139 h 225"/>
                  <a:gd name="T12" fmla="*/ 130 w 134"/>
                  <a:gd name="T13" fmla="*/ 158 h 225"/>
                  <a:gd name="T14" fmla="*/ 78 w 134"/>
                  <a:gd name="T15" fmla="*/ 117 h 225"/>
                  <a:gd name="T16" fmla="*/ 97 w 134"/>
                  <a:gd name="T17" fmla="*/ 106 h 225"/>
                  <a:gd name="T18" fmla="*/ 70 w 134"/>
                  <a:gd name="T19" fmla="*/ 88 h 225"/>
                  <a:gd name="T20" fmla="*/ 85 w 134"/>
                  <a:gd name="T21" fmla="*/ 79 h 225"/>
                  <a:gd name="T22" fmla="*/ 97 w 134"/>
                  <a:gd name="T23" fmla="*/ 60 h 225"/>
                  <a:gd name="T24" fmla="*/ 86 w 134"/>
                  <a:gd name="T25" fmla="*/ 38 h 225"/>
                  <a:gd name="T26" fmla="*/ 82 w 134"/>
                  <a:gd name="T27" fmla="*/ 20 h 225"/>
                  <a:gd name="T28" fmla="*/ 76 w 134"/>
                  <a:gd name="T29" fmla="*/ 0 h 225"/>
                  <a:gd name="T30" fmla="*/ 46 w 134"/>
                  <a:gd name="T31" fmla="*/ 53 h 225"/>
                  <a:gd name="T32" fmla="*/ 21 w 134"/>
                  <a:gd name="T33" fmla="*/ 65 h 225"/>
                  <a:gd name="T34" fmla="*/ 0 w 134"/>
                  <a:gd name="T35" fmla="*/ 60 h 225"/>
                  <a:gd name="T36" fmla="*/ 3 w 134"/>
                  <a:gd name="T37" fmla="*/ 10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225">
                    <a:moveTo>
                      <a:pt x="18" y="126"/>
                    </a:moveTo>
                    <a:cubicBezTo>
                      <a:pt x="31" y="116"/>
                      <a:pt x="46" y="146"/>
                      <a:pt x="51" y="154"/>
                    </a:cubicBezTo>
                    <a:cubicBezTo>
                      <a:pt x="67" y="177"/>
                      <a:pt x="66" y="218"/>
                      <a:pt x="96" y="225"/>
                    </a:cubicBezTo>
                    <a:cubicBezTo>
                      <a:pt x="86" y="208"/>
                      <a:pt x="76" y="191"/>
                      <a:pt x="70" y="174"/>
                    </a:cubicBezTo>
                    <a:cubicBezTo>
                      <a:pt x="66" y="164"/>
                      <a:pt x="62" y="153"/>
                      <a:pt x="61" y="144"/>
                    </a:cubicBezTo>
                    <a:cubicBezTo>
                      <a:pt x="59" y="124"/>
                      <a:pt x="67" y="131"/>
                      <a:pt x="77" y="139"/>
                    </a:cubicBezTo>
                    <a:cubicBezTo>
                      <a:pt x="86" y="146"/>
                      <a:pt x="123" y="174"/>
                      <a:pt x="130" y="158"/>
                    </a:cubicBezTo>
                    <a:cubicBezTo>
                      <a:pt x="134" y="149"/>
                      <a:pt x="86" y="127"/>
                      <a:pt x="78" y="117"/>
                    </a:cubicBezTo>
                    <a:cubicBezTo>
                      <a:pt x="85" y="113"/>
                      <a:pt x="92" y="109"/>
                      <a:pt x="97" y="106"/>
                    </a:cubicBezTo>
                    <a:cubicBezTo>
                      <a:pt x="93" y="97"/>
                      <a:pt x="63" y="103"/>
                      <a:pt x="70" y="88"/>
                    </a:cubicBezTo>
                    <a:cubicBezTo>
                      <a:pt x="72" y="84"/>
                      <a:pt x="83" y="80"/>
                      <a:pt x="85" y="79"/>
                    </a:cubicBezTo>
                    <a:cubicBezTo>
                      <a:pt x="93" y="72"/>
                      <a:pt x="95" y="68"/>
                      <a:pt x="97" y="60"/>
                    </a:cubicBezTo>
                    <a:cubicBezTo>
                      <a:pt x="103" y="42"/>
                      <a:pt x="92" y="47"/>
                      <a:pt x="86" y="38"/>
                    </a:cubicBezTo>
                    <a:cubicBezTo>
                      <a:pt x="84" y="35"/>
                      <a:pt x="84" y="26"/>
                      <a:pt x="82" y="20"/>
                    </a:cubicBezTo>
                    <a:cubicBezTo>
                      <a:pt x="81" y="14"/>
                      <a:pt x="76" y="9"/>
                      <a:pt x="76" y="0"/>
                    </a:cubicBezTo>
                    <a:cubicBezTo>
                      <a:pt x="66" y="20"/>
                      <a:pt x="61" y="39"/>
                      <a:pt x="46" y="53"/>
                    </a:cubicBezTo>
                    <a:cubicBezTo>
                      <a:pt x="39" y="60"/>
                      <a:pt x="31" y="66"/>
                      <a:pt x="21" y="65"/>
                    </a:cubicBezTo>
                    <a:cubicBezTo>
                      <a:pt x="14" y="65"/>
                      <a:pt x="8" y="50"/>
                      <a:pt x="0" y="60"/>
                    </a:cubicBezTo>
                    <a:cubicBezTo>
                      <a:pt x="7" y="72"/>
                      <a:pt x="5" y="96"/>
                      <a:pt x="3" y="109"/>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5"/>
              <p:cNvSpPr/>
              <p:nvPr userDrawn="1"/>
            </p:nvSpPr>
            <p:spPr bwMode="auto">
              <a:xfrm>
                <a:off x="5519254" y="-104729"/>
                <a:ext cx="247980" cy="348468"/>
              </a:xfrm>
              <a:custGeom>
                <a:avLst/>
                <a:gdLst>
                  <a:gd name="T0" fmla="*/ 15 w 164"/>
                  <a:gd name="T1" fmla="*/ 164 h 231"/>
                  <a:gd name="T2" fmla="*/ 48 w 164"/>
                  <a:gd name="T3" fmla="*/ 215 h 231"/>
                  <a:gd name="T4" fmla="*/ 83 w 164"/>
                  <a:gd name="T5" fmla="*/ 227 h 231"/>
                  <a:gd name="T6" fmla="*/ 118 w 164"/>
                  <a:gd name="T7" fmla="*/ 185 h 231"/>
                  <a:gd name="T8" fmla="*/ 147 w 164"/>
                  <a:gd name="T9" fmla="*/ 138 h 231"/>
                  <a:gd name="T10" fmla="*/ 143 w 164"/>
                  <a:gd name="T11" fmla="*/ 80 h 231"/>
                  <a:gd name="T12" fmla="*/ 156 w 164"/>
                  <a:gd name="T13" fmla="*/ 59 h 231"/>
                  <a:gd name="T14" fmla="*/ 162 w 164"/>
                  <a:gd name="T15" fmla="*/ 34 h 231"/>
                  <a:gd name="T16" fmla="*/ 135 w 164"/>
                  <a:gd name="T17" fmla="*/ 2 h 231"/>
                  <a:gd name="T18" fmla="*/ 127 w 164"/>
                  <a:gd name="T19" fmla="*/ 73 h 231"/>
                  <a:gd name="T20" fmla="*/ 130 w 164"/>
                  <a:gd name="T21" fmla="*/ 109 h 231"/>
                  <a:gd name="T22" fmla="*/ 110 w 164"/>
                  <a:gd name="T23" fmla="*/ 146 h 231"/>
                  <a:gd name="T24" fmla="*/ 106 w 164"/>
                  <a:gd name="T25" fmla="*/ 162 h 231"/>
                  <a:gd name="T26" fmla="*/ 103 w 164"/>
                  <a:gd name="T27" fmla="*/ 171 h 231"/>
                  <a:gd name="T28" fmla="*/ 103 w 164"/>
                  <a:gd name="T29" fmla="*/ 180 h 231"/>
                  <a:gd name="T30" fmla="*/ 59 w 164"/>
                  <a:gd name="T31" fmla="*/ 176 h 231"/>
                  <a:gd name="T32" fmla="*/ 6 w 164"/>
                  <a:gd name="T33" fmla="*/ 123 h 231"/>
                  <a:gd name="T34" fmla="*/ 24 w 164"/>
                  <a:gd name="T35" fmla="*/ 17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31">
                    <a:moveTo>
                      <a:pt x="15" y="164"/>
                    </a:moveTo>
                    <a:cubicBezTo>
                      <a:pt x="25" y="181"/>
                      <a:pt x="34" y="203"/>
                      <a:pt x="48" y="215"/>
                    </a:cubicBezTo>
                    <a:cubicBezTo>
                      <a:pt x="59" y="225"/>
                      <a:pt x="69" y="231"/>
                      <a:pt x="83" y="227"/>
                    </a:cubicBezTo>
                    <a:cubicBezTo>
                      <a:pt x="105" y="221"/>
                      <a:pt x="108" y="203"/>
                      <a:pt x="118" y="185"/>
                    </a:cubicBezTo>
                    <a:cubicBezTo>
                      <a:pt x="129" y="169"/>
                      <a:pt x="142" y="157"/>
                      <a:pt x="147" y="138"/>
                    </a:cubicBezTo>
                    <a:cubicBezTo>
                      <a:pt x="149" y="118"/>
                      <a:pt x="140" y="98"/>
                      <a:pt x="143" y="80"/>
                    </a:cubicBezTo>
                    <a:cubicBezTo>
                      <a:pt x="145" y="72"/>
                      <a:pt x="152" y="68"/>
                      <a:pt x="156" y="59"/>
                    </a:cubicBezTo>
                    <a:cubicBezTo>
                      <a:pt x="159" y="52"/>
                      <a:pt x="161" y="42"/>
                      <a:pt x="162" y="34"/>
                    </a:cubicBezTo>
                    <a:cubicBezTo>
                      <a:pt x="164" y="19"/>
                      <a:pt x="153" y="0"/>
                      <a:pt x="135" y="2"/>
                    </a:cubicBezTo>
                    <a:cubicBezTo>
                      <a:pt x="152" y="26"/>
                      <a:pt x="126" y="49"/>
                      <a:pt x="127" y="73"/>
                    </a:cubicBezTo>
                    <a:cubicBezTo>
                      <a:pt x="129" y="88"/>
                      <a:pt x="136" y="96"/>
                      <a:pt x="130" y="109"/>
                    </a:cubicBezTo>
                    <a:cubicBezTo>
                      <a:pt x="122" y="123"/>
                      <a:pt x="113" y="131"/>
                      <a:pt x="110" y="146"/>
                    </a:cubicBezTo>
                    <a:cubicBezTo>
                      <a:pt x="108" y="154"/>
                      <a:pt x="108" y="157"/>
                      <a:pt x="106" y="162"/>
                    </a:cubicBezTo>
                    <a:cubicBezTo>
                      <a:pt x="106" y="165"/>
                      <a:pt x="103" y="169"/>
                      <a:pt x="103" y="171"/>
                    </a:cubicBezTo>
                    <a:cubicBezTo>
                      <a:pt x="102" y="174"/>
                      <a:pt x="106" y="176"/>
                      <a:pt x="103" y="180"/>
                    </a:cubicBezTo>
                    <a:cubicBezTo>
                      <a:pt x="99" y="188"/>
                      <a:pt x="67" y="181"/>
                      <a:pt x="59" y="176"/>
                    </a:cubicBezTo>
                    <a:cubicBezTo>
                      <a:pt x="38" y="164"/>
                      <a:pt x="21" y="144"/>
                      <a:pt x="6" y="123"/>
                    </a:cubicBezTo>
                    <a:cubicBezTo>
                      <a:pt x="0" y="138"/>
                      <a:pt x="20" y="161"/>
                      <a:pt x="24" y="175"/>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37"/>
              <p:cNvSpPr/>
              <p:nvPr userDrawn="1"/>
            </p:nvSpPr>
            <p:spPr bwMode="auto">
              <a:xfrm>
                <a:off x="5658641" y="-464541"/>
                <a:ext cx="1042163" cy="927086"/>
              </a:xfrm>
              <a:custGeom>
                <a:avLst/>
                <a:gdLst>
                  <a:gd name="T0" fmla="*/ 451 w 691"/>
                  <a:gd name="T1" fmla="*/ 72 h 614"/>
                  <a:gd name="T2" fmla="*/ 448 w 691"/>
                  <a:gd name="T3" fmla="*/ 71 h 614"/>
                  <a:gd name="T4" fmla="*/ 553 w 691"/>
                  <a:gd name="T5" fmla="*/ 83 h 614"/>
                  <a:gd name="T6" fmla="*/ 587 w 691"/>
                  <a:gd name="T7" fmla="*/ 89 h 614"/>
                  <a:gd name="T8" fmla="*/ 620 w 691"/>
                  <a:gd name="T9" fmla="*/ 106 h 614"/>
                  <a:gd name="T10" fmla="*/ 665 w 691"/>
                  <a:gd name="T11" fmla="*/ 146 h 614"/>
                  <a:gd name="T12" fmla="*/ 681 w 691"/>
                  <a:gd name="T13" fmla="*/ 200 h 614"/>
                  <a:gd name="T14" fmla="*/ 663 w 691"/>
                  <a:gd name="T15" fmla="*/ 217 h 614"/>
                  <a:gd name="T16" fmla="*/ 655 w 691"/>
                  <a:gd name="T17" fmla="*/ 250 h 614"/>
                  <a:gd name="T18" fmla="*/ 627 w 691"/>
                  <a:gd name="T19" fmla="*/ 316 h 614"/>
                  <a:gd name="T20" fmla="*/ 611 w 691"/>
                  <a:gd name="T21" fmla="*/ 339 h 614"/>
                  <a:gd name="T22" fmla="*/ 589 w 691"/>
                  <a:gd name="T23" fmla="*/ 361 h 614"/>
                  <a:gd name="T24" fmla="*/ 602 w 691"/>
                  <a:gd name="T25" fmla="*/ 384 h 614"/>
                  <a:gd name="T26" fmla="*/ 610 w 691"/>
                  <a:gd name="T27" fmla="*/ 412 h 614"/>
                  <a:gd name="T28" fmla="*/ 607 w 691"/>
                  <a:gd name="T29" fmla="*/ 439 h 614"/>
                  <a:gd name="T30" fmla="*/ 603 w 691"/>
                  <a:gd name="T31" fmla="*/ 474 h 614"/>
                  <a:gd name="T32" fmla="*/ 591 w 691"/>
                  <a:gd name="T33" fmla="*/ 509 h 614"/>
                  <a:gd name="T34" fmla="*/ 565 w 691"/>
                  <a:gd name="T35" fmla="*/ 531 h 614"/>
                  <a:gd name="T36" fmla="*/ 518 w 691"/>
                  <a:gd name="T37" fmla="*/ 569 h 614"/>
                  <a:gd name="T38" fmla="*/ 471 w 691"/>
                  <a:gd name="T39" fmla="*/ 604 h 614"/>
                  <a:gd name="T40" fmla="*/ 400 w 691"/>
                  <a:gd name="T41" fmla="*/ 600 h 614"/>
                  <a:gd name="T42" fmla="*/ 253 w 691"/>
                  <a:gd name="T43" fmla="*/ 549 h 614"/>
                  <a:gd name="T44" fmla="*/ 222 w 691"/>
                  <a:gd name="T45" fmla="*/ 525 h 614"/>
                  <a:gd name="T46" fmla="*/ 192 w 691"/>
                  <a:gd name="T47" fmla="*/ 524 h 614"/>
                  <a:gd name="T48" fmla="*/ 156 w 691"/>
                  <a:gd name="T49" fmla="*/ 539 h 614"/>
                  <a:gd name="T50" fmla="*/ 131 w 691"/>
                  <a:gd name="T51" fmla="*/ 563 h 614"/>
                  <a:gd name="T52" fmla="*/ 118 w 691"/>
                  <a:gd name="T53" fmla="*/ 464 h 614"/>
                  <a:gd name="T54" fmla="*/ 176 w 691"/>
                  <a:gd name="T55" fmla="*/ 392 h 614"/>
                  <a:gd name="T56" fmla="*/ 108 w 691"/>
                  <a:gd name="T57" fmla="*/ 372 h 614"/>
                  <a:gd name="T58" fmla="*/ 88 w 691"/>
                  <a:gd name="T59" fmla="*/ 352 h 614"/>
                  <a:gd name="T60" fmla="*/ 62 w 691"/>
                  <a:gd name="T61" fmla="*/ 330 h 614"/>
                  <a:gd name="T62" fmla="*/ 2 w 691"/>
                  <a:gd name="T63" fmla="*/ 215 h 614"/>
                  <a:gd name="T64" fmla="*/ 18 w 691"/>
                  <a:gd name="T65" fmla="*/ 194 h 614"/>
                  <a:gd name="T66" fmla="*/ 43 w 691"/>
                  <a:gd name="T67" fmla="*/ 167 h 614"/>
                  <a:gd name="T68" fmla="*/ 97 w 691"/>
                  <a:gd name="T69" fmla="*/ 133 h 614"/>
                  <a:gd name="T70" fmla="*/ 228 w 691"/>
                  <a:gd name="T71" fmla="*/ 115 h 614"/>
                  <a:gd name="T72" fmla="*/ 241 w 691"/>
                  <a:gd name="T73" fmla="*/ 121 h 614"/>
                  <a:gd name="T74" fmla="*/ 260 w 691"/>
                  <a:gd name="T75" fmla="*/ 79 h 614"/>
                  <a:gd name="T76" fmla="*/ 281 w 691"/>
                  <a:gd name="T77" fmla="*/ 48 h 614"/>
                  <a:gd name="T78" fmla="*/ 334 w 691"/>
                  <a:gd name="T79" fmla="*/ 0 h 614"/>
                  <a:gd name="T80" fmla="*/ 376 w 691"/>
                  <a:gd name="T81" fmla="*/ 8 h 614"/>
                  <a:gd name="T82" fmla="*/ 410 w 691"/>
                  <a:gd name="T83" fmla="*/ 27 h 614"/>
                  <a:gd name="T84" fmla="*/ 450 w 691"/>
                  <a:gd name="T85" fmla="*/ 78 h 614"/>
                  <a:gd name="T86" fmla="*/ 448 w 691"/>
                  <a:gd name="T87" fmla="*/ 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1" h="614">
                    <a:moveTo>
                      <a:pt x="451" y="72"/>
                    </a:moveTo>
                    <a:cubicBezTo>
                      <a:pt x="449" y="73"/>
                      <a:pt x="449" y="73"/>
                      <a:pt x="448" y="71"/>
                    </a:cubicBezTo>
                    <a:cubicBezTo>
                      <a:pt x="475" y="51"/>
                      <a:pt x="526" y="76"/>
                      <a:pt x="553" y="83"/>
                    </a:cubicBezTo>
                    <a:cubicBezTo>
                      <a:pt x="564" y="86"/>
                      <a:pt x="575" y="84"/>
                      <a:pt x="587" y="89"/>
                    </a:cubicBezTo>
                    <a:cubicBezTo>
                      <a:pt x="597" y="91"/>
                      <a:pt x="609" y="99"/>
                      <a:pt x="620" y="106"/>
                    </a:cubicBezTo>
                    <a:cubicBezTo>
                      <a:pt x="638" y="116"/>
                      <a:pt x="654" y="127"/>
                      <a:pt x="665" y="146"/>
                    </a:cubicBezTo>
                    <a:cubicBezTo>
                      <a:pt x="674" y="162"/>
                      <a:pt x="691" y="182"/>
                      <a:pt x="681" y="200"/>
                    </a:cubicBezTo>
                    <a:cubicBezTo>
                      <a:pt x="678" y="206"/>
                      <a:pt x="668" y="210"/>
                      <a:pt x="663" y="217"/>
                    </a:cubicBezTo>
                    <a:cubicBezTo>
                      <a:pt x="659" y="226"/>
                      <a:pt x="659" y="241"/>
                      <a:pt x="655" y="250"/>
                    </a:cubicBezTo>
                    <a:cubicBezTo>
                      <a:pt x="648" y="273"/>
                      <a:pt x="638" y="295"/>
                      <a:pt x="627" y="316"/>
                    </a:cubicBezTo>
                    <a:cubicBezTo>
                      <a:pt x="622" y="323"/>
                      <a:pt x="617" y="331"/>
                      <a:pt x="611" y="339"/>
                    </a:cubicBezTo>
                    <a:cubicBezTo>
                      <a:pt x="606" y="342"/>
                      <a:pt x="589" y="357"/>
                      <a:pt x="589" y="361"/>
                    </a:cubicBezTo>
                    <a:cubicBezTo>
                      <a:pt x="588" y="367"/>
                      <a:pt x="598" y="377"/>
                      <a:pt x="602" y="384"/>
                    </a:cubicBezTo>
                    <a:cubicBezTo>
                      <a:pt x="608" y="392"/>
                      <a:pt x="611" y="402"/>
                      <a:pt x="610" y="412"/>
                    </a:cubicBezTo>
                    <a:cubicBezTo>
                      <a:pt x="610" y="423"/>
                      <a:pt x="606" y="428"/>
                      <a:pt x="607" y="439"/>
                    </a:cubicBezTo>
                    <a:cubicBezTo>
                      <a:pt x="608" y="452"/>
                      <a:pt x="608" y="459"/>
                      <a:pt x="603" y="474"/>
                    </a:cubicBezTo>
                    <a:cubicBezTo>
                      <a:pt x="599" y="483"/>
                      <a:pt x="598" y="500"/>
                      <a:pt x="591" y="509"/>
                    </a:cubicBezTo>
                    <a:cubicBezTo>
                      <a:pt x="582" y="517"/>
                      <a:pt x="572" y="523"/>
                      <a:pt x="565" y="531"/>
                    </a:cubicBezTo>
                    <a:cubicBezTo>
                      <a:pt x="550" y="545"/>
                      <a:pt x="535" y="559"/>
                      <a:pt x="518" y="569"/>
                    </a:cubicBezTo>
                    <a:cubicBezTo>
                      <a:pt x="501" y="579"/>
                      <a:pt x="489" y="593"/>
                      <a:pt x="471" y="604"/>
                    </a:cubicBezTo>
                    <a:cubicBezTo>
                      <a:pt x="454" y="614"/>
                      <a:pt x="421" y="601"/>
                      <a:pt x="400" y="600"/>
                    </a:cubicBezTo>
                    <a:cubicBezTo>
                      <a:pt x="347" y="594"/>
                      <a:pt x="298" y="577"/>
                      <a:pt x="253" y="549"/>
                    </a:cubicBezTo>
                    <a:cubicBezTo>
                      <a:pt x="241" y="541"/>
                      <a:pt x="232" y="530"/>
                      <a:pt x="222" y="525"/>
                    </a:cubicBezTo>
                    <a:cubicBezTo>
                      <a:pt x="210" y="516"/>
                      <a:pt x="205" y="519"/>
                      <a:pt x="192" y="524"/>
                    </a:cubicBezTo>
                    <a:cubicBezTo>
                      <a:pt x="179" y="527"/>
                      <a:pt x="166" y="533"/>
                      <a:pt x="156" y="539"/>
                    </a:cubicBezTo>
                    <a:cubicBezTo>
                      <a:pt x="146" y="545"/>
                      <a:pt x="140" y="558"/>
                      <a:pt x="131" y="563"/>
                    </a:cubicBezTo>
                    <a:cubicBezTo>
                      <a:pt x="106" y="541"/>
                      <a:pt x="105" y="493"/>
                      <a:pt x="118" y="464"/>
                    </a:cubicBezTo>
                    <a:cubicBezTo>
                      <a:pt x="128" y="437"/>
                      <a:pt x="148" y="404"/>
                      <a:pt x="176" y="392"/>
                    </a:cubicBezTo>
                    <a:cubicBezTo>
                      <a:pt x="156" y="399"/>
                      <a:pt x="121" y="388"/>
                      <a:pt x="108" y="372"/>
                    </a:cubicBezTo>
                    <a:cubicBezTo>
                      <a:pt x="99" y="366"/>
                      <a:pt x="94" y="357"/>
                      <a:pt x="88" y="352"/>
                    </a:cubicBezTo>
                    <a:cubicBezTo>
                      <a:pt x="79" y="343"/>
                      <a:pt x="70" y="340"/>
                      <a:pt x="62" y="330"/>
                    </a:cubicBezTo>
                    <a:cubicBezTo>
                      <a:pt x="37" y="296"/>
                      <a:pt x="0" y="258"/>
                      <a:pt x="2" y="215"/>
                    </a:cubicBezTo>
                    <a:cubicBezTo>
                      <a:pt x="4" y="202"/>
                      <a:pt x="7" y="200"/>
                      <a:pt x="18" y="194"/>
                    </a:cubicBezTo>
                    <a:cubicBezTo>
                      <a:pt x="28" y="185"/>
                      <a:pt x="35" y="177"/>
                      <a:pt x="43" y="167"/>
                    </a:cubicBezTo>
                    <a:cubicBezTo>
                      <a:pt x="59" y="155"/>
                      <a:pt x="78" y="144"/>
                      <a:pt x="97" y="133"/>
                    </a:cubicBezTo>
                    <a:cubicBezTo>
                      <a:pt x="136" y="109"/>
                      <a:pt x="182" y="105"/>
                      <a:pt x="228" y="115"/>
                    </a:cubicBezTo>
                    <a:cubicBezTo>
                      <a:pt x="232" y="117"/>
                      <a:pt x="237" y="119"/>
                      <a:pt x="241" y="121"/>
                    </a:cubicBezTo>
                    <a:cubicBezTo>
                      <a:pt x="248" y="114"/>
                      <a:pt x="255" y="89"/>
                      <a:pt x="260" y="79"/>
                    </a:cubicBezTo>
                    <a:cubicBezTo>
                      <a:pt x="265" y="67"/>
                      <a:pt x="273" y="58"/>
                      <a:pt x="281" y="48"/>
                    </a:cubicBezTo>
                    <a:cubicBezTo>
                      <a:pt x="293" y="34"/>
                      <a:pt x="314" y="5"/>
                      <a:pt x="334" y="0"/>
                    </a:cubicBezTo>
                    <a:cubicBezTo>
                      <a:pt x="343" y="0"/>
                      <a:pt x="365" y="5"/>
                      <a:pt x="376" y="8"/>
                    </a:cubicBezTo>
                    <a:cubicBezTo>
                      <a:pt x="387" y="11"/>
                      <a:pt x="399" y="20"/>
                      <a:pt x="410" y="27"/>
                    </a:cubicBezTo>
                    <a:cubicBezTo>
                      <a:pt x="427" y="43"/>
                      <a:pt x="438" y="59"/>
                      <a:pt x="450" y="78"/>
                    </a:cubicBezTo>
                    <a:cubicBezTo>
                      <a:pt x="449" y="76"/>
                      <a:pt x="449" y="76"/>
                      <a:pt x="448" y="74"/>
                    </a:cubicBezTo>
                  </a:path>
                </a:pathLst>
              </a:custGeom>
              <a:solidFill>
                <a:srgbClr val="F3D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38"/>
              <p:cNvSpPr/>
              <p:nvPr userDrawn="1"/>
            </p:nvSpPr>
            <p:spPr bwMode="auto">
              <a:xfrm>
                <a:off x="5678090" y="-237633"/>
                <a:ext cx="517030" cy="320914"/>
              </a:xfrm>
              <a:custGeom>
                <a:avLst/>
                <a:gdLst>
                  <a:gd name="T0" fmla="*/ 277 w 343"/>
                  <a:gd name="T1" fmla="*/ 180 h 212"/>
                  <a:gd name="T2" fmla="*/ 237 w 343"/>
                  <a:gd name="T3" fmla="*/ 192 h 212"/>
                  <a:gd name="T4" fmla="*/ 160 w 343"/>
                  <a:gd name="T5" fmla="*/ 199 h 212"/>
                  <a:gd name="T6" fmla="*/ 160 w 343"/>
                  <a:gd name="T7" fmla="*/ 199 h 212"/>
                  <a:gd name="T8" fmla="*/ 160 w 343"/>
                  <a:gd name="T9" fmla="*/ 199 h 212"/>
                  <a:gd name="T10" fmla="*/ 179 w 343"/>
                  <a:gd name="T11" fmla="*/ 180 h 212"/>
                  <a:gd name="T12" fmla="*/ 134 w 343"/>
                  <a:gd name="T13" fmla="*/ 182 h 212"/>
                  <a:gd name="T14" fmla="*/ 125 w 343"/>
                  <a:gd name="T15" fmla="*/ 166 h 212"/>
                  <a:gd name="T16" fmla="*/ 130 w 343"/>
                  <a:gd name="T17" fmla="*/ 161 h 212"/>
                  <a:gd name="T18" fmla="*/ 82 w 343"/>
                  <a:gd name="T19" fmla="*/ 146 h 212"/>
                  <a:gd name="T20" fmla="*/ 54 w 343"/>
                  <a:gd name="T21" fmla="*/ 114 h 212"/>
                  <a:gd name="T22" fmla="*/ 0 w 343"/>
                  <a:gd name="T23" fmla="*/ 55 h 212"/>
                  <a:gd name="T24" fmla="*/ 69 w 343"/>
                  <a:gd name="T25" fmla="*/ 46 h 212"/>
                  <a:gd name="T26" fmla="*/ 100 w 343"/>
                  <a:gd name="T27" fmla="*/ 35 h 212"/>
                  <a:gd name="T28" fmla="*/ 118 w 343"/>
                  <a:gd name="T29" fmla="*/ 31 h 212"/>
                  <a:gd name="T30" fmla="*/ 111 w 343"/>
                  <a:gd name="T31" fmla="*/ 19 h 212"/>
                  <a:gd name="T32" fmla="*/ 154 w 343"/>
                  <a:gd name="T33" fmla="*/ 17 h 212"/>
                  <a:gd name="T34" fmla="*/ 165 w 343"/>
                  <a:gd name="T35" fmla="*/ 19 h 212"/>
                  <a:gd name="T36" fmla="*/ 169 w 343"/>
                  <a:gd name="T37" fmla="*/ 12 h 212"/>
                  <a:gd name="T38" fmla="*/ 184 w 343"/>
                  <a:gd name="T39" fmla="*/ 1 h 212"/>
                  <a:gd name="T40" fmla="*/ 215 w 343"/>
                  <a:gd name="T41" fmla="*/ 22 h 212"/>
                  <a:gd name="T42" fmla="*/ 219 w 343"/>
                  <a:gd name="T43" fmla="*/ 59 h 212"/>
                  <a:gd name="T44" fmla="*/ 277 w 343"/>
                  <a:gd name="T45" fmla="*/ 106 h 212"/>
                  <a:gd name="T46" fmla="*/ 343 w 343"/>
                  <a:gd name="T47" fmla="*/ 138 h 212"/>
                  <a:gd name="T48" fmla="*/ 319 w 343"/>
                  <a:gd name="T49" fmla="*/ 146 h 212"/>
                  <a:gd name="T50" fmla="*/ 316 w 343"/>
                  <a:gd name="T51" fmla="*/ 171 h 212"/>
                  <a:gd name="T52" fmla="*/ 271 w 343"/>
                  <a:gd name="T53" fmla="*/ 17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3" h="212">
                    <a:moveTo>
                      <a:pt x="277" y="180"/>
                    </a:moveTo>
                    <a:cubicBezTo>
                      <a:pt x="267" y="179"/>
                      <a:pt x="249" y="188"/>
                      <a:pt x="237" y="192"/>
                    </a:cubicBezTo>
                    <a:cubicBezTo>
                      <a:pt x="210" y="201"/>
                      <a:pt x="189" y="212"/>
                      <a:pt x="160" y="199"/>
                    </a:cubicBezTo>
                    <a:cubicBezTo>
                      <a:pt x="160" y="199"/>
                      <a:pt x="160" y="199"/>
                      <a:pt x="160" y="199"/>
                    </a:cubicBezTo>
                    <a:cubicBezTo>
                      <a:pt x="160" y="199"/>
                      <a:pt x="160" y="199"/>
                      <a:pt x="160" y="199"/>
                    </a:cubicBezTo>
                    <a:cubicBezTo>
                      <a:pt x="169" y="194"/>
                      <a:pt x="173" y="189"/>
                      <a:pt x="179" y="180"/>
                    </a:cubicBezTo>
                    <a:cubicBezTo>
                      <a:pt x="164" y="182"/>
                      <a:pt x="152" y="185"/>
                      <a:pt x="134" y="182"/>
                    </a:cubicBezTo>
                    <a:cubicBezTo>
                      <a:pt x="140" y="176"/>
                      <a:pt x="129" y="171"/>
                      <a:pt x="125" y="166"/>
                    </a:cubicBezTo>
                    <a:cubicBezTo>
                      <a:pt x="126" y="165"/>
                      <a:pt x="129" y="162"/>
                      <a:pt x="130" y="161"/>
                    </a:cubicBezTo>
                    <a:cubicBezTo>
                      <a:pt x="120" y="151"/>
                      <a:pt x="96" y="153"/>
                      <a:pt x="82" y="146"/>
                    </a:cubicBezTo>
                    <a:cubicBezTo>
                      <a:pt x="71" y="138"/>
                      <a:pt x="61" y="126"/>
                      <a:pt x="54" y="114"/>
                    </a:cubicBezTo>
                    <a:cubicBezTo>
                      <a:pt x="39" y="92"/>
                      <a:pt x="16" y="78"/>
                      <a:pt x="0" y="55"/>
                    </a:cubicBezTo>
                    <a:cubicBezTo>
                      <a:pt x="19" y="41"/>
                      <a:pt x="47" y="48"/>
                      <a:pt x="69" y="46"/>
                    </a:cubicBezTo>
                    <a:cubicBezTo>
                      <a:pt x="81" y="44"/>
                      <a:pt x="88" y="39"/>
                      <a:pt x="100" y="35"/>
                    </a:cubicBezTo>
                    <a:cubicBezTo>
                      <a:pt x="109" y="32"/>
                      <a:pt x="109" y="32"/>
                      <a:pt x="118" y="31"/>
                    </a:cubicBezTo>
                    <a:cubicBezTo>
                      <a:pt x="116" y="28"/>
                      <a:pt x="114" y="24"/>
                      <a:pt x="111" y="19"/>
                    </a:cubicBezTo>
                    <a:cubicBezTo>
                      <a:pt x="119" y="9"/>
                      <a:pt x="144" y="16"/>
                      <a:pt x="154" y="17"/>
                    </a:cubicBezTo>
                    <a:cubicBezTo>
                      <a:pt x="156" y="17"/>
                      <a:pt x="163" y="20"/>
                      <a:pt x="165" y="19"/>
                    </a:cubicBezTo>
                    <a:cubicBezTo>
                      <a:pt x="172" y="17"/>
                      <a:pt x="165" y="17"/>
                      <a:pt x="169" y="12"/>
                    </a:cubicBezTo>
                    <a:cubicBezTo>
                      <a:pt x="174" y="4"/>
                      <a:pt x="169" y="0"/>
                      <a:pt x="184" y="1"/>
                    </a:cubicBezTo>
                    <a:cubicBezTo>
                      <a:pt x="196" y="3"/>
                      <a:pt x="210" y="11"/>
                      <a:pt x="215" y="22"/>
                    </a:cubicBezTo>
                    <a:cubicBezTo>
                      <a:pt x="217" y="33"/>
                      <a:pt x="216" y="47"/>
                      <a:pt x="219" y="59"/>
                    </a:cubicBezTo>
                    <a:cubicBezTo>
                      <a:pt x="224" y="88"/>
                      <a:pt x="249" y="102"/>
                      <a:pt x="277" y="106"/>
                    </a:cubicBezTo>
                    <a:cubicBezTo>
                      <a:pt x="298" y="110"/>
                      <a:pt x="326" y="123"/>
                      <a:pt x="343" y="138"/>
                    </a:cubicBezTo>
                    <a:cubicBezTo>
                      <a:pt x="334" y="139"/>
                      <a:pt x="325" y="140"/>
                      <a:pt x="319" y="146"/>
                    </a:cubicBezTo>
                    <a:cubicBezTo>
                      <a:pt x="308" y="154"/>
                      <a:pt x="314" y="160"/>
                      <a:pt x="316" y="171"/>
                    </a:cubicBezTo>
                    <a:cubicBezTo>
                      <a:pt x="303" y="176"/>
                      <a:pt x="286" y="179"/>
                      <a:pt x="271" y="179"/>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39"/>
              <p:cNvSpPr/>
              <p:nvPr userDrawn="1"/>
            </p:nvSpPr>
            <p:spPr bwMode="auto">
              <a:xfrm>
                <a:off x="6000626" y="-438609"/>
                <a:ext cx="324157" cy="408437"/>
              </a:xfrm>
              <a:custGeom>
                <a:avLst/>
                <a:gdLst>
                  <a:gd name="T0" fmla="*/ 122 w 215"/>
                  <a:gd name="T1" fmla="*/ 262 h 271"/>
                  <a:gd name="T2" fmla="*/ 25 w 215"/>
                  <a:gd name="T3" fmla="*/ 126 h 271"/>
                  <a:gd name="T4" fmla="*/ 43 w 215"/>
                  <a:gd name="T5" fmla="*/ 145 h 271"/>
                  <a:gd name="T6" fmla="*/ 40 w 215"/>
                  <a:gd name="T7" fmla="*/ 123 h 271"/>
                  <a:gd name="T8" fmla="*/ 43 w 215"/>
                  <a:gd name="T9" fmla="*/ 126 h 271"/>
                  <a:gd name="T10" fmla="*/ 45 w 215"/>
                  <a:gd name="T11" fmla="*/ 86 h 271"/>
                  <a:gd name="T12" fmla="*/ 62 w 215"/>
                  <a:gd name="T13" fmla="*/ 52 h 271"/>
                  <a:gd name="T14" fmla="*/ 88 w 215"/>
                  <a:gd name="T15" fmla="*/ 30 h 271"/>
                  <a:gd name="T16" fmla="*/ 103 w 215"/>
                  <a:gd name="T17" fmla="*/ 0 h 271"/>
                  <a:gd name="T18" fmla="*/ 124 w 215"/>
                  <a:gd name="T19" fmla="*/ 15 h 271"/>
                  <a:gd name="T20" fmla="*/ 127 w 215"/>
                  <a:gd name="T21" fmla="*/ 9 h 271"/>
                  <a:gd name="T22" fmla="*/ 174 w 215"/>
                  <a:gd name="T23" fmla="*/ 61 h 271"/>
                  <a:gd name="T24" fmla="*/ 199 w 215"/>
                  <a:gd name="T25" fmla="*/ 119 h 271"/>
                  <a:gd name="T26" fmla="*/ 209 w 215"/>
                  <a:gd name="T27" fmla="*/ 111 h 271"/>
                  <a:gd name="T28" fmla="*/ 209 w 215"/>
                  <a:gd name="T29" fmla="*/ 150 h 271"/>
                  <a:gd name="T30" fmla="*/ 182 w 215"/>
                  <a:gd name="T31" fmla="*/ 191 h 271"/>
                  <a:gd name="T32" fmla="*/ 190 w 215"/>
                  <a:gd name="T33" fmla="*/ 185 h 271"/>
                  <a:gd name="T34" fmla="*/ 174 w 215"/>
                  <a:gd name="T35" fmla="*/ 213 h 271"/>
                  <a:gd name="T36" fmla="*/ 150 w 215"/>
                  <a:gd name="T37" fmla="*/ 234 h 271"/>
                  <a:gd name="T38" fmla="*/ 130 w 215"/>
                  <a:gd name="T3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5" h="271">
                    <a:moveTo>
                      <a:pt x="122" y="262"/>
                    </a:moveTo>
                    <a:cubicBezTo>
                      <a:pt x="95" y="228"/>
                      <a:pt x="0" y="182"/>
                      <a:pt x="25" y="126"/>
                    </a:cubicBezTo>
                    <a:cubicBezTo>
                      <a:pt x="29" y="132"/>
                      <a:pt x="35" y="143"/>
                      <a:pt x="43" y="145"/>
                    </a:cubicBezTo>
                    <a:cubicBezTo>
                      <a:pt x="42" y="136"/>
                      <a:pt x="39" y="131"/>
                      <a:pt x="40" y="123"/>
                    </a:cubicBezTo>
                    <a:cubicBezTo>
                      <a:pt x="41" y="125"/>
                      <a:pt x="43" y="126"/>
                      <a:pt x="43" y="126"/>
                    </a:cubicBezTo>
                    <a:cubicBezTo>
                      <a:pt x="46" y="111"/>
                      <a:pt x="41" y="102"/>
                      <a:pt x="45" y="86"/>
                    </a:cubicBezTo>
                    <a:cubicBezTo>
                      <a:pt x="49" y="74"/>
                      <a:pt x="55" y="63"/>
                      <a:pt x="62" y="52"/>
                    </a:cubicBezTo>
                    <a:cubicBezTo>
                      <a:pt x="70" y="42"/>
                      <a:pt x="82" y="43"/>
                      <a:pt x="88" y="30"/>
                    </a:cubicBezTo>
                    <a:cubicBezTo>
                      <a:pt x="92" y="20"/>
                      <a:pt x="97" y="10"/>
                      <a:pt x="103" y="0"/>
                    </a:cubicBezTo>
                    <a:cubicBezTo>
                      <a:pt x="109" y="6"/>
                      <a:pt x="116" y="10"/>
                      <a:pt x="124" y="15"/>
                    </a:cubicBezTo>
                    <a:cubicBezTo>
                      <a:pt x="124" y="12"/>
                      <a:pt x="126" y="11"/>
                      <a:pt x="127" y="9"/>
                    </a:cubicBezTo>
                    <a:cubicBezTo>
                      <a:pt x="149" y="14"/>
                      <a:pt x="164" y="44"/>
                      <a:pt x="174" y="61"/>
                    </a:cubicBezTo>
                    <a:cubicBezTo>
                      <a:pt x="187" y="82"/>
                      <a:pt x="196" y="93"/>
                      <a:pt x="199" y="119"/>
                    </a:cubicBezTo>
                    <a:cubicBezTo>
                      <a:pt x="202" y="115"/>
                      <a:pt x="205" y="113"/>
                      <a:pt x="209" y="111"/>
                    </a:cubicBezTo>
                    <a:cubicBezTo>
                      <a:pt x="215" y="118"/>
                      <a:pt x="210" y="140"/>
                      <a:pt x="209" y="150"/>
                    </a:cubicBezTo>
                    <a:cubicBezTo>
                      <a:pt x="204" y="165"/>
                      <a:pt x="194" y="180"/>
                      <a:pt x="182" y="191"/>
                    </a:cubicBezTo>
                    <a:cubicBezTo>
                      <a:pt x="185" y="188"/>
                      <a:pt x="187" y="187"/>
                      <a:pt x="190" y="185"/>
                    </a:cubicBezTo>
                    <a:cubicBezTo>
                      <a:pt x="186" y="194"/>
                      <a:pt x="181" y="204"/>
                      <a:pt x="174" y="213"/>
                    </a:cubicBezTo>
                    <a:cubicBezTo>
                      <a:pt x="166" y="222"/>
                      <a:pt x="156" y="226"/>
                      <a:pt x="150" y="234"/>
                    </a:cubicBezTo>
                    <a:cubicBezTo>
                      <a:pt x="144" y="240"/>
                      <a:pt x="128" y="271"/>
                      <a:pt x="130" y="271"/>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40"/>
              <p:cNvSpPr/>
              <p:nvPr userDrawn="1"/>
            </p:nvSpPr>
            <p:spPr bwMode="auto">
              <a:xfrm>
                <a:off x="6193499" y="-257082"/>
                <a:ext cx="482993" cy="282016"/>
              </a:xfrm>
              <a:custGeom>
                <a:avLst/>
                <a:gdLst>
                  <a:gd name="T0" fmla="*/ 23 w 320"/>
                  <a:gd name="T1" fmla="*/ 145 h 186"/>
                  <a:gd name="T2" fmla="*/ 37 w 320"/>
                  <a:gd name="T3" fmla="*/ 130 h 186"/>
                  <a:gd name="T4" fmla="*/ 78 w 320"/>
                  <a:gd name="T5" fmla="*/ 91 h 186"/>
                  <a:gd name="T6" fmla="*/ 118 w 320"/>
                  <a:gd name="T7" fmla="*/ 33 h 186"/>
                  <a:gd name="T8" fmla="*/ 120 w 320"/>
                  <a:gd name="T9" fmla="*/ 13 h 186"/>
                  <a:gd name="T10" fmla="*/ 134 w 320"/>
                  <a:gd name="T11" fmla="*/ 2 h 186"/>
                  <a:gd name="T12" fmla="*/ 174 w 320"/>
                  <a:gd name="T13" fmla="*/ 6 h 186"/>
                  <a:gd name="T14" fmla="*/ 164 w 320"/>
                  <a:gd name="T15" fmla="*/ 12 h 186"/>
                  <a:gd name="T16" fmla="*/ 191 w 320"/>
                  <a:gd name="T17" fmla="*/ 7 h 186"/>
                  <a:gd name="T18" fmla="*/ 196 w 320"/>
                  <a:gd name="T19" fmla="*/ 16 h 186"/>
                  <a:gd name="T20" fmla="*/ 212 w 320"/>
                  <a:gd name="T21" fmla="*/ 18 h 186"/>
                  <a:gd name="T22" fmla="*/ 199 w 320"/>
                  <a:gd name="T23" fmla="*/ 52 h 186"/>
                  <a:gd name="T24" fmla="*/ 255 w 320"/>
                  <a:gd name="T25" fmla="*/ 44 h 186"/>
                  <a:gd name="T26" fmla="*/ 320 w 320"/>
                  <a:gd name="T27" fmla="*/ 33 h 186"/>
                  <a:gd name="T28" fmla="*/ 294 w 320"/>
                  <a:gd name="T29" fmla="*/ 62 h 186"/>
                  <a:gd name="T30" fmla="*/ 274 w 320"/>
                  <a:gd name="T31" fmla="*/ 95 h 186"/>
                  <a:gd name="T32" fmla="*/ 255 w 320"/>
                  <a:gd name="T33" fmla="*/ 106 h 186"/>
                  <a:gd name="T34" fmla="*/ 255 w 320"/>
                  <a:gd name="T35" fmla="*/ 115 h 186"/>
                  <a:gd name="T36" fmla="*/ 245 w 320"/>
                  <a:gd name="T37" fmla="*/ 124 h 186"/>
                  <a:gd name="T38" fmla="*/ 208 w 320"/>
                  <a:gd name="T39" fmla="*/ 141 h 186"/>
                  <a:gd name="T40" fmla="*/ 235 w 320"/>
                  <a:gd name="T41" fmla="*/ 146 h 186"/>
                  <a:gd name="T42" fmla="*/ 212 w 320"/>
                  <a:gd name="T43" fmla="*/ 171 h 186"/>
                  <a:gd name="T44" fmla="*/ 176 w 320"/>
                  <a:gd name="T45" fmla="*/ 181 h 186"/>
                  <a:gd name="T46" fmla="*/ 93 w 320"/>
                  <a:gd name="T47" fmla="*/ 173 h 186"/>
                  <a:gd name="T48" fmla="*/ 62 w 320"/>
                  <a:gd name="T49" fmla="*/ 184 h 186"/>
                  <a:gd name="T50" fmla="*/ 22 w 320"/>
                  <a:gd name="T51" fmla="*/ 180 h 186"/>
                  <a:gd name="T52" fmla="*/ 19 w 320"/>
                  <a:gd name="T53" fmla="*/ 14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23" y="145"/>
                    </a:moveTo>
                    <a:cubicBezTo>
                      <a:pt x="26" y="139"/>
                      <a:pt x="32" y="135"/>
                      <a:pt x="37" y="130"/>
                    </a:cubicBezTo>
                    <a:cubicBezTo>
                      <a:pt x="52" y="116"/>
                      <a:pt x="61" y="101"/>
                      <a:pt x="78" y="91"/>
                    </a:cubicBezTo>
                    <a:cubicBezTo>
                      <a:pt x="99" y="79"/>
                      <a:pt x="113" y="56"/>
                      <a:pt x="118" y="33"/>
                    </a:cubicBezTo>
                    <a:cubicBezTo>
                      <a:pt x="119" y="27"/>
                      <a:pt x="120" y="20"/>
                      <a:pt x="120" y="13"/>
                    </a:cubicBezTo>
                    <a:cubicBezTo>
                      <a:pt x="124" y="1"/>
                      <a:pt x="123" y="2"/>
                      <a:pt x="134" y="2"/>
                    </a:cubicBezTo>
                    <a:cubicBezTo>
                      <a:pt x="143" y="1"/>
                      <a:pt x="168" y="0"/>
                      <a:pt x="174" y="6"/>
                    </a:cubicBezTo>
                    <a:cubicBezTo>
                      <a:pt x="171" y="8"/>
                      <a:pt x="167" y="10"/>
                      <a:pt x="164" y="12"/>
                    </a:cubicBezTo>
                    <a:cubicBezTo>
                      <a:pt x="171" y="8"/>
                      <a:pt x="185" y="4"/>
                      <a:pt x="191" y="7"/>
                    </a:cubicBezTo>
                    <a:cubicBezTo>
                      <a:pt x="195" y="10"/>
                      <a:pt x="193" y="15"/>
                      <a:pt x="196" y="16"/>
                    </a:cubicBezTo>
                    <a:cubicBezTo>
                      <a:pt x="200" y="18"/>
                      <a:pt x="206" y="17"/>
                      <a:pt x="212" y="18"/>
                    </a:cubicBezTo>
                    <a:cubicBezTo>
                      <a:pt x="244" y="22"/>
                      <a:pt x="205" y="39"/>
                      <a:pt x="199" y="52"/>
                    </a:cubicBezTo>
                    <a:cubicBezTo>
                      <a:pt x="218" y="52"/>
                      <a:pt x="236" y="43"/>
                      <a:pt x="255" y="44"/>
                    </a:cubicBezTo>
                    <a:cubicBezTo>
                      <a:pt x="272" y="42"/>
                      <a:pt x="306" y="44"/>
                      <a:pt x="320" y="33"/>
                    </a:cubicBezTo>
                    <a:cubicBezTo>
                      <a:pt x="311" y="40"/>
                      <a:pt x="302" y="53"/>
                      <a:pt x="294" y="62"/>
                    </a:cubicBezTo>
                    <a:cubicBezTo>
                      <a:pt x="286" y="69"/>
                      <a:pt x="265" y="84"/>
                      <a:pt x="274" y="95"/>
                    </a:cubicBezTo>
                    <a:cubicBezTo>
                      <a:pt x="269" y="98"/>
                      <a:pt x="259" y="102"/>
                      <a:pt x="255" y="106"/>
                    </a:cubicBezTo>
                    <a:cubicBezTo>
                      <a:pt x="254" y="109"/>
                      <a:pt x="257" y="114"/>
                      <a:pt x="255" y="115"/>
                    </a:cubicBezTo>
                    <a:cubicBezTo>
                      <a:pt x="253" y="119"/>
                      <a:pt x="250" y="121"/>
                      <a:pt x="245" y="124"/>
                    </a:cubicBezTo>
                    <a:cubicBezTo>
                      <a:pt x="233" y="131"/>
                      <a:pt x="221" y="136"/>
                      <a:pt x="208" y="141"/>
                    </a:cubicBezTo>
                    <a:cubicBezTo>
                      <a:pt x="214" y="147"/>
                      <a:pt x="227" y="149"/>
                      <a:pt x="235" y="146"/>
                    </a:cubicBezTo>
                    <a:cubicBezTo>
                      <a:pt x="228" y="155"/>
                      <a:pt x="220" y="164"/>
                      <a:pt x="212" y="171"/>
                    </a:cubicBezTo>
                    <a:cubicBezTo>
                      <a:pt x="200" y="181"/>
                      <a:pt x="191" y="182"/>
                      <a:pt x="176" y="181"/>
                    </a:cubicBezTo>
                    <a:cubicBezTo>
                      <a:pt x="149" y="179"/>
                      <a:pt x="118" y="169"/>
                      <a:pt x="93" y="173"/>
                    </a:cubicBezTo>
                    <a:cubicBezTo>
                      <a:pt x="81" y="173"/>
                      <a:pt x="73" y="183"/>
                      <a:pt x="62" y="184"/>
                    </a:cubicBezTo>
                    <a:cubicBezTo>
                      <a:pt x="51" y="186"/>
                      <a:pt x="33" y="183"/>
                      <a:pt x="22" y="180"/>
                    </a:cubicBezTo>
                    <a:cubicBezTo>
                      <a:pt x="0" y="173"/>
                      <a:pt x="10" y="155"/>
                      <a:pt x="19" y="140"/>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41"/>
              <p:cNvSpPr/>
              <p:nvPr userDrawn="1"/>
            </p:nvSpPr>
            <p:spPr bwMode="auto">
              <a:xfrm>
                <a:off x="6089769" y="16831"/>
                <a:ext cx="390608" cy="392229"/>
              </a:xfrm>
              <a:custGeom>
                <a:avLst/>
                <a:gdLst>
                  <a:gd name="T0" fmla="*/ 54 w 259"/>
                  <a:gd name="T1" fmla="*/ 54 h 260"/>
                  <a:gd name="T2" fmla="*/ 0 w 259"/>
                  <a:gd name="T3" fmla="*/ 165 h 260"/>
                  <a:gd name="T4" fmla="*/ 66 w 259"/>
                  <a:gd name="T5" fmla="*/ 96 h 260"/>
                  <a:gd name="T6" fmla="*/ 78 w 259"/>
                  <a:gd name="T7" fmla="*/ 198 h 260"/>
                  <a:gd name="T8" fmla="*/ 83 w 259"/>
                  <a:gd name="T9" fmla="*/ 148 h 260"/>
                  <a:gd name="T10" fmla="*/ 98 w 259"/>
                  <a:gd name="T11" fmla="*/ 181 h 260"/>
                  <a:gd name="T12" fmla="*/ 120 w 259"/>
                  <a:gd name="T13" fmla="*/ 219 h 260"/>
                  <a:gd name="T14" fmla="*/ 186 w 259"/>
                  <a:gd name="T15" fmla="*/ 243 h 260"/>
                  <a:gd name="T16" fmla="*/ 190 w 259"/>
                  <a:gd name="T17" fmla="*/ 249 h 260"/>
                  <a:gd name="T18" fmla="*/ 204 w 259"/>
                  <a:gd name="T19" fmla="*/ 227 h 260"/>
                  <a:gd name="T20" fmla="*/ 214 w 259"/>
                  <a:gd name="T21" fmla="*/ 184 h 260"/>
                  <a:gd name="T22" fmla="*/ 230 w 259"/>
                  <a:gd name="T23" fmla="*/ 172 h 260"/>
                  <a:gd name="T24" fmla="*/ 241 w 259"/>
                  <a:gd name="T25" fmla="*/ 156 h 260"/>
                  <a:gd name="T26" fmla="*/ 238 w 259"/>
                  <a:gd name="T27" fmla="*/ 135 h 260"/>
                  <a:gd name="T28" fmla="*/ 254 w 259"/>
                  <a:gd name="T29" fmla="*/ 123 h 260"/>
                  <a:gd name="T30" fmla="*/ 251 w 259"/>
                  <a:gd name="T31" fmla="*/ 99 h 260"/>
                  <a:gd name="T32" fmla="*/ 235 w 259"/>
                  <a:gd name="T33" fmla="*/ 83 h 260"/>
                  <a:gd name="T34" fmla="*/ 190 w 259"/>
                  <a:gd name="T35" fmla="*/ 59 h 260"/>
                  <a:gd name="T36" fmla="*/ 150 w 259"/>
                  <a:gd name="T37" fmla="*/ 27 h 260"/>
                  <a:gd name="T38" fmla="*/ 101 w 259"/>
                  <a:gd name="T39" fmla="*/ 7 h 260"/>
                  <a:gd name="T40" fmla="*/ 94 w 259"/>
                  <a:gd name="T41" fmla="*/ 19 h 260"/>
                  <a:gd name="T42" fmla="*/ 83 w 259"/>
                  <a:gd name="T43" fmla="*/ 23 h 260"/>
                  <a:gd name="T44" fmla="*/ 63 w 259"/>
                  <a:gd name="T45" fmla="*/ 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9" h="260">
                    <a:moveTo>
                      <a:pt x="54" y="54"/>
                    </a:moveTo>
                    <a:cubicBezTo>
                      <a:pt x="45" y="97"/>
                      <a:pt x="43" y="140"/>
                      <a:pt x="0" y="165"/>
                    </a:cubicBezTo>
                    <a:cubicBezTo>
                      <a:pt x="31" y="147"/>
                      <a:pt x="53" y="129"/>
                      <a:pt x="66" y="96"/>
                    </a:cubicBezTo>
                    <a:cubicBezTo>
                      <a:pt x="88" y="122"/>
                      <a:pt x="41" y="178"/>
                      <a:pt x="78" y="198"/>
                    </a:cubicBezTo>
                    <a:cubicBezTo>
                      <a:pt x="79" y="184"/>
                      <a:pt x="75" y="162"/>
                      <a:pt x="83" y="148"/>
                    </a:cubicBezTo>
                    <a:cubicBezTo>
                      <a:pt x="88" y="161"/>
                      <a:pt x="89" y="170"/>
                      <a:pt x="98" y="181"/>
                    </a:cubicBezTo>
                    <a:cubicBezTo>
                      <a:pt x="107" y="192"/>
                      <a:pt x="112" y="208"/>
                      <a:pt x="120" y="219"/>
                    </a:cubicBezTo>
                    <a:cubicBezTo>
                      <a:pt x="130" y="232"/>
                      <a:pt x="173" y="260"/>
                      <a:pt x="186" y="243"/>
                    </a:cubicBezTo>
                    <a:cubicBezTo>
                      <a:pt x="187" y="244"/>
                      <a:pt x="189" y="248"/>
                      <a:pt x="190" y="249"/>
                    </a:cubicBezTo>
                    <a:cubicBezTo>
                      <a:pt x="187" y="242"/>
                      <a:pt x="201" y="233"/>
                      <a:pt x="204" y="227"/>
                    </a:cubicBezTo>
                    <a:cubicBezTo>
                      <a:pt x="210" y="214"/>
                      <a:pt x="211" y="200"/>
                      <a:pt x="214" y="184"/>
                    </a:cubicBezTo>
                    <a:cubicBezTo>
                      <a:pt x="216" y="169"/>
                      <a:pt x="216" y="173"/>
                      <a:pt x="230" y="172"/>
                    </a:cubicBezTo>
                    <a:cubicBezTo>
                      <a:pt x="243" y="171"/>
                      <a:pt x="242" y="169"/>
                      <a:pt x="241" y="156"/>
                    </a:cubicBezTo>
                    <a:cubicBezTo>
                      <a:pt x="241" y="152"/>
                      <a:pt x="236" y="140"/>
                      <a:pt x="238" y="135"/>
                    </a:cubicBezTo>
                    <a:cubicBezTo>
                      <a:pt x="241" y="128"/>
                      <a:pt x="250" y="128"/>
                      <a:pt x="254" y="123"/>
                    </a:cubicBezTo>
                    <a:cubicBezTo>
                      <a:pt x="259" y="113"/>
                      <a:pt x="253" y="107"/>
                      <a:pt x="251" y="99"/>
                    </a:cubicBezTo>
                    <a:cubicBezTo>
                      <a:pt x="246" y="86"/>
                      <a:pt x="247" y="85"/>
                      <a:pt x="235" y="83"/>
                    </a:cubicBezTo>
                    <a:cubicBezTo>
                      <a:pt x="214" y="80"/>
                      <a:pt x="205" y="76"/>
                      <a:pt x="190" y="59"/>
                    </a:cubicBezTo>
                    <a:cubicBezTo>
                      <a:pt x="178" y="47"/>
                      <a:pt x="166" y="38"/>
                      <a:pt x="150" y="27"/>
                    </a:cubicBezTo>
                    <a:cubicBezTo>
                      <a:pt x="141" y="21"/>
                      <a:pt x="113" y="0"/>
                      <a:pt x="101" y="7"/>
                    </a:cubicBezTo>
                    <a:cubicBezTo>
                      <a:pt x="98" y="9"/>
                      <a:pt x="97" y="17"/>
                      <a:pt x="94" y="19"/>
                    </a:cubicBezTo>
                    <a:cubicBezTo>
                      <a:pt x="90" y="21"/>
                      <a:pt x="87" y="23"/>
                      <a:pt x="83" y="23"/>
                    </a:cubicBezTo>
                    <a:cubicBezTo>
                      <a:pt x="77" y="26"/>
                      <a:pt x="69" y="27"/>
                      <a:pt x="63" y="26"/>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42"/>
              <p:cNvSpPr/>
              <p:nvPr userDrawn="1"/>
            </p:nvSpPr>
            <p:spPr bwMode="auto">
              <a:xfrm>
                <a:off x="5879068" y="33039"/>
                <a:ext cx="290120" cy="285257"/>
              </a:xfrm>
              <a:custGeom>
                <a:avLst/>
                <a:gdLst>
                  <a:gd name="T0" fmla="*/ 184 w 192"/>
                  <a:gd name="T1" fmla="*/ 4 h 189"/>
                  <a:gd name="T2" fmla="*/ 94 w 192"/>
                  <a:gd name="T3" fmla="*/ 47 h 189"/>
                  <a:gd name="T4" fmla="*/ 69 w 192"/>
                  <a:gd name="T5" fmla="*/ 75 h 189"/>
                  <a:gd name="T6" fmla="*/ 45 w 192"/>
                  <a:gd name="T7" fmla="*/ 122 h 189"/>
                  <a:gd name="T8" fmla="*/ 21 w 192"/>
                  <a:gd name="T9" fmla="*/ 158 h 189"/>
                  <a:gd name="T10" fmla="*/ 0 w 192"/>
                  <a:gd name="T11" fmla="*/ 189 h 189"/>
                  <a:gd name="T12" fmla="*/ 22 w 192"/>
                  <a:gd name="T13" fmla="*/ 168 h 189"/>
                  <a:gd name="T14" fmla="*/ 46 w 192"/>
                  <a:gd name="T15" fmla="*/ 147 h 189"/>
                  <a:gd name="T16" fmla="*/ 81 w 192"/>
                  <a:gd name="T17" fmla="*/ 100 h 189"/>
                  <a:gd name="T18" fmla="*/ 79 w 192"/>
                  <a:gd name="T19" fmla="*/ 135 h 189"/>
                  <a:gd name="T20" fmla="*/ 153 w 192"/>
                  <a:gd name="T21" fmla="*/ 69 h 189"/>
                  <a:gd name="T22" fmla="*/ 162 w 192"/>
                  <a:gd name="T23" fmla="*/ 48 h 189"/>
                  <a:gd name="T24" fmla="*/ 179 w 192"/>
                  <a:gd name="T25" fmla="*/ 35 h 189"/>
                  <a:gd name="T26" fmla="*/ 187 w 192"/>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89">
                    <a:moveTo>
                      <a:pt x="184" y="4"/>
                    </a:moveTo>
                    <a:cubicBezTo>
                      <a:pt x="156" y="7"/>
                      <a:pt x="118" y="25"/>
                      <a:pt x="94" y="47"/>
                    </a:cubicBezTo>
                    <a:cubicBezTo>
                      <a:pt x="85" y="56"/>
                      <a:pt x="77" y="66"/>
                      <a:pt x="69" y="75"/>
                    </a:cubicBezTo>
                    <a:cubicBezTo>
                      <a:pt x="59" y="91"/>
                      <a:pt x="55" y="107"/>
                      <a:pt x="45" y="122"/>
                    </a:cubicBezTo>
                    <a:cubicBezTo>
                      <a:pt x="36" y="133"/>
                      <a:pt x="27" y="145"/>
                      <a:pt x="21" y="158"/>
                    </a:cubicBezTo>
                    <a:cubicBezTo>
                      <a:pt x="13" y="169"/>
                      <a:pt x="9" y="181"/>
                      <a:pt x="0" y="189"/>
                    </a:cubicBezTo>
                    <a:cubicBezTo>
                      <a:pt x="10" y="183"/>
                      <a:pt x="15" y="175"/>
                      <a:pt x="22" y="168"/>
                    </a:cubicBezTo>
                    <a:cubicBezTo>
                      <a:pt x="30" y="159"/>
                      <a:pt x="39" y="154"/>
                      <a:pt x="46" y="147"/>
                    </a:cubicBezTo>
                    <a:cubicBezTo>
                      <a:pt x="62" y="133"/>
                      <a:pt x="70" y="117"/>
                      <a:pt x="81" y="100"/>
                    </a:cubicBezTo>
                    <a:cubicBezTo>
                      <a:pt x="86" y="107"/>
                      <a:pt x="82" y="128"/>
                      <a:pt x="79" y="135"/>
                    </a:cubicBezTo>
                    <a:cubicBezTo>
                      <a:pt x="99" y="111"/>
                      <a:pt x="136" y="98"/>
                      <a:pt x="153" y="69"/>
                    </a:cubicBezTo>
                    <a:cubicBezTo>
                      <a:pt x="156" y="63"/>
                      <a:pt x="157" y="55"/>
                      <a:pt x="162" y="48"/>
                    </a:cubicBezTo>
                    <a:cubicBezTo>
                      <a:pt x="167" y="42"/>
                      <a:pt x="174" y="41"/>
                      <a:pt x="179" y="35"/>
                    </a:cubicBezTo>
                    <a:cubicBezTo>
                      <a:pt x="190" y="26"/>
                      <a:pt x="192" y="13"/>
                      <a:pt x="187" y="0"/>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43"/>
              <p:cNvSpPr/>
              <p:nvPr userDrawn="1"/>
            </p:nvSpPr>
            <p:spPr bwMode="auto">
              <a:xfrm>
                <a:off x="6058973" y="-365673"/>
                <a:ext cx="200976" cy="337122"/>
              </a:xfrm>
              <a:custGeom>
                <a:avLst/>
                <a:gdLst>
                  <a:gd name="T0" fmla="*/ 91 w 133"/>
                  <a:gd name="T1" fmla="*/ 222 h 223"/>
                  <a:gd name="T2" fmla="*/ 51 w 133"/>
                  <a:gd name="T3" fmla="*/ 174 h 223"/>
                  <a:gd name="T4" fmla="*/ 0 w 133"/>
                  <a:gd name="T5" fmla="*/ 108 h 223"/>
                  <a:gd name="T6" fmla="*/ 38 w 133"/>
                  <a:gd name="T7" fmla="*/ 141 h 223"/>
                  <a:gd name="T8" fmla="*/ 42 w 133"/>
                  <a:gd name="T9" fmla="*/ 136 h 223"/>
                  <a:gd name="T10" fmla="*/ 62 w 133"/>
                  <a:gd name="T11" fmla="*/ 158 h 223"/>
                  <a:gd name="T12" fmla="*/ 51 w 133"/>
                  <a:gd name="T13" fmla="*/ 116 h 223"/>
                  <a:gd name="T14" fmla="*/ 47 w 133"/>
                  <a:gd name="T15" fmla="*/ 67 h 223"/>
                  <a:gd name="T16" fmla="*/ 71 w 133"/>
                  <a:gd name="T17" fmla="*/ 107 h 223"/>
                  <a:gd name="T18" fmla="*/ 75 w 133"/>
                  <a:gd name="T19" fmla="*/ 98 h 223"/>
                  <a:gd name="T20" fmla="*/ 83 w 133"/>
                  <a:gd name="T21" fmla="*/ 107 h 223"/>
                  <a:gd name="T22" fmla="*/ 80 w 133"/>
                  <a:gd name="T23" fmla="*/ 52 h 223"/>
                  <a:gd name="T24" fmla="*/ 79 w 133"/>
                  <a:gd name="T25" fmla="*/ 0 h 223"/>
                  <a:gd name="T26" fmla="*/ 102 w 133"/>
                  <a:gd name="T27" fmla="*/ 58 h 223"/>
                  <a:gd name="T28" fmla="*/ 108 w 133"/>
                  <a:gd name="T29" fmla="*/ 141 h 223"/>
                  <a:gd name="T30" fmla="*/ 122 w 133"/>
                  <a:gd name="T31" fmla="*/ 125 h 223"/>
                  <a:gd name="T32" fmla="*/ 118 w 133"/>
                  <a:gd name="T33" fmla="*/ 155 h 223"/>
                  <a:gd name="T34" fmla="*/ 100 w 133"/>
                  <a:gd name="T35" fmla="*/ 190 h 223"/>
                  <a:gd name="T36" fmla="*/ 90 w 133"/>
                  <a:gd name="T3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223">
                    <a:moveTo>
                      <a:pt x="91" y="222"/>
                    </a:moveTo>
                    <a:cubicBezTo>
                      <a:pt x="80" y="204"/>
                      <a:pt x="67" y="190"/>
                      <a:pt x="51" y="174"/>
                    </a:cubicBezTo>
                    <a:cubicBezTo>
                      <a:pt x="29" y="153"/>
                      <a:pt x="9" y="139"/>
                      <a:pt x="0" y="108"/>
                    </a:cubicBezTo>
                    <a:cubicBezTo>
                      <a:pt x="14" y="116"/>
                      <a:pt x="23" y="131"/>
                      <a:pt x="38" y="141"/>
                    </a:cubicBezTo>
                    <a:cubicBezTo>
                      <a:pt x="38" y="138"/>
                      <a:pt x="40" y="137"/>
                      <a:pt x="42" y="136"/>
                    </a:cubicBezTo>
                    <a:cubicBezTo>
                      <a:pt x="49" y="141"/>
                      <a:pt x="57" y="150"/>
                      <a:pt x="62" y="158"/>
                    </a:cubicBezTo>
                    <a:cubicBezTo>
                      <a:pt x="77" y="152"/>
                      <a:pt x="56" y="125"/>
                      <a:pt x="51" y="116"/>
                    </a:cubicBezTo>
                    <a:cubicBezTo>
                      <a:pt x="44" y="100"/>
                      <a:pt x="43" y="84"/>
                      <a:pt x="47" y="67"/>
                    </a:cubicBezTo>
                    <a:cubicBezTo>
                      <a:pt x="56" y="81"/>
                      <a:pt x="62" y="96"/>
                      <a:pt x="71" y="107"/>
                    </a:cubicBezTo>
                    <a:cubicBezTo>
                      <a:pt x="72" y="104"/>
                      <a:pt x="74" y="100"/>
                      <a:pt x="75" y="98"/>
                    </a:cubicBezTo>
                    <a:cubicBezTo>
                      <a:pt x="79" y="100"/>
                      <a:pt x="81" y="103"/>
                      <a:pt x="83" y="107"/>
                    </a:cubicBezTo>
                    <a:cubicBezTo>
                      <a:pt x="98" y="102"/>
                      <a:pt x="85" y="64"/>
                      <a:pt x="80" y="52"/>
                    </a:cubicBezTo>
                    <a:cubicBezTo>
                      <a:pt x="76" y="34"/>
                      <a:pt x="76" y="18"/>
                      <a:pt x="79" y="0"/>
                    </a:cubicBezTo>
                    <a:cubicBezTo>
                      <a:pt x="96" y="13"/>
                      <a:pt x="100" y="38"/>
                      <a:pt x="102" y="58"/>
                    </a:cubicBezTo>
                    <a:cubicBezTo>
                      <a:pt x="109" y="84"/>
                      <a:pt x="111" y="115"/>
                      <a:pt x="108" y="141"/>
                    </a:cubicBezTo>
                    <a:cubicBezTo>
                      <a:pt x="112" y="136"/>
                      <a:pt x="119" y="132"/>
                      <a:pt x="122" y="125"/>
                    </a:cubicBezTo>
                    <a:cubicBezTo>
                      <a:pt x="133" y="128"/>
                      <a:pt x="123" y="150"/>
                      <a:pt x="118" y="155"/>
                    </a:cubicBezTo>
                    <a:cubicBezTo>
                      <a:pt x="110" y="167"/>
                      <a:pt x="102" y="174"/>
                      <a:pt x="100" y="190"/>
                    </a:cubicBezTo>
                    <a:cubicBezTo>
                      <a:pt x="96" y="199"/>
                      <a:pt x="101" y="219"/>
                      <a:pt x="90" y="223"/>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44"/>
              <p:cNvSpPr/>
              <p:nvPr userDrawn="1"/>
            </p:nvSpPr>
            <p:spPr bwMode="auto">
              <a:xfrm>
                <a:off x="5840168" y="-146869"/>
                <a:ext cx="330640" cy="175044"/>
              </a:xfrm>
              <a:custGeom>
                <a:avLst/>
                <a:gdLst>
                  <a:gd name="T0" fmla="*/ 135 w 219"/>
                  <a:gd name="T1" fmla="*/ 36 h 116"/>
                  <a:gd name="T2" fmla="*/ 121 w 219"/>
                  <a:gd name="T3" fmla="*/ 28 h 116"/>
                  <a:gd name="T4" fmla="*/ 91 w 219"/>
                  <a:gd name="T5" fmla="*/ 9 h 116"/>
                  <a:gd name="T6" fmla="*/ 59 w 219"/>
                  <a:gd name="T7" fmla="*/ 7 h 116"/>
                  <a:gd name="T8" fmla="*/ 118 w 219"/>
                  <a:gd name="T9" fmla="*/ 46 h 116"/>
                  <a:gd name="T10" fmla="*/ 39 w 219"/>
                  <a:gd name="T11" fmla="*/ 39 h 116"/>
                  <a:gd name="T12" fmla="*/ 84 w 219"/>
                  <a:gd name="T13" fmla="*/ 71 h 116"/>
                  <a:gd name="T14" fmla="*/ 84 w 219"/>
                  <a:gd name="T15" fmla="*/ 71 h 116"/>
                  <a:gd name="T16" fmla="*/ 0 w 219"/>
                  <a:gd name="T17" fmla="*/ 79 h 116"/>
                  <a:gd name="T18" fmla="*/ 32 w 219"/>
                  <a:gd name="T19" fmla="*/ 81 h 116"/>
                  <a:gd name="T20" fmla="*/ 70 w 219"/>
                  <a:gd name="T21" fmla="*/ 86 h 116"/>
                  <a:gd name="T22" fmla="*/ 126 w 219"/>
                  <a:gd name="T23" fmla="*/ 99 h 116"/>
                  <a:gd name="T24" fmla="*/ 117 w 219"/>
                  <a:gd name="T25" fmla="*/ 111 h 116"/>
                  <a:gd name="T26" fmla="*/ 166 w 219"/>
                  <a:gd name="T27" fmla="*/ 103 h 116"/>
                  <a:gd name="T28" fmla="*/ 215 w 219"/>
                  <a:gd name="T29" fmla="*/ 108 h 116"/>
                  <a:gd name="T30" fmla="*/ 209 w 219"/>
                  <a:gd name="T31" fmla="*/ 98 h 116"/>
                  <a:gd name="T32" fmla="*/ 217 w 219"/>
                  <a:gd name="T33" fmla="*/ 84 h 116"/>
                  <a:gd name="T34" fmla="*/ 192 w 219"/>
                  <a:gd name="T35" fmla="*/ 62 h 116"/>
                  <a:gd name="T36" fmla="*/ 143 w 219"/>
                  <a:gd name="T37"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116">
                    <a:moveTo>
                      <a:pt x="135" y="36"/>
                    </a:moveTo>
                    <a:cubicBezTo>
                      <a:pt x="131" y="33"/>
                      <a:pt x="126" y="32"/>
                      <a:pt x="121" y="28"/>
                    </a:cubicBezTo>
                    <a:cubicBezTo>
                      <a:pt x="109" y="23"/>
                      <a:pt x="101" y="14"/>
                      <a:pt x="91" y="9"/>
                    </a:cubicBezTo>
                    <a:cubicBezTo>
                      <a:pt x="78" y="0"/>
                      <a:pt x="74" y="7"/>
                      <a:pt x="59" y="7"/>
                    </a:cubicBezTo>
                    <a:cubicBezTo>
                      <a:pt x="80" y="18"/>
                      <a:pt x="104" y="27"/>
                      <a:pt x="118" y="46"/>
                    </a:cubicBezTo>
                    <a:cubicBezTo>
                      <a:pt x="89" y="63"/>
                      <a:pt x="69" y="43"/>
                      <a:pt x="39" y="39"/>
                    </a:cubicBezTo>
                    <a:cubicBezTo>
                      <a:pt x="55" y="51"/>
                      <a:pt x="67" y="62"/>
                      <a:pt x="84" y="71"/>
                    </a:cubicBezTo>
                    <a:cubicBezTo>
                      <a:pt x="84" y="71"/>
                      <a:pt x="84" y="71"/>
                      <a:pt x="84" y="71"/>
                    </a:cubicBezTo>
                    <a:cubicBezTo>
                      <a:pt x="65" y="87"/>
                      <a:pt x="17" y="48"/>
                      <a:pt x="0" y="79"/>
                    </a:cubicBezTo>
                    <a:cubicBezTo>
                      <a:pt x="8" y="84"/>
                      <a:pt x="24" y="79"/>
                      <a:pt x="32" y="81"/>
                    </a:cubicBezTo>
                    <a:cubicBezTo>
                      <a:pt x="44" y="83"/>
                      <a:pt x="59" y="84"/>
                      <a:pt x="70" y="86"/>
                    </a:cubicBezTo>
                    <a:cubicBezTo>
                      <a:pt x="92" y="89"/>
                      <a:pt x="102" y="102"/>
                      <a:pt x="126" y="99"/>
                    </a:cubicBezTo>
                    <a:cubicBezTo>
                      <a:pt x="125" y="105"/>
                      <a:pt x="121" y="107"/>
                      <a:pt x="117" y="111"/>
                    </a:cubicBezTo>
                    <a:cubicBezTo>
                      <a:pt x="129" y="116"/>
                      <a:pt x="152" y="104"/>
                      <a:pt x="166" y="103"/>
                    </a:cubicBezTo>
                    <a:cubicBezTo>
                      <a:pt x="184" y="102"/>
                      <a:pt x="200" y="113"/>
                      <a:pt x="215" y="108"/>
                    </a:cubicBezTo>
                    <a:cubicBezTo>
                      <a:pt x="214" y="107"/>
                      <a:pt x="210" y="103"/>
                      <a:pt x="209" y="98"/>
                    </a:cubicBezTo>
                    <a:cubicBezTo>
                      <a:pt x="210" y="91"/>
                      <a:pt x="216" y="90"/>
                      <a:pt x="217" y="84"/>
                    </a:cubicBezTo>
                    <a:cubicBezTo>
                      <a:pt x="219" y="72"/>
                      <a:pt x="203" y="67"/>
                      <a:pt x="192" y="62"/>
                    </a:cubicBezTo>
                    <a:cubicBezTo>
                      <a:pt x="175" y="53"/>
                      <a:pt x="161" y="41"/>
                      <a:pt x="143" y="33"/>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45"/>
              <p:cNvSpPr/>
              <p:nvPr userDrawn="1"/>
            </p:nvSpPr>
            <p:spPr bwMode="auto">
              <a:xfrm>
                <a:off x="6212948" y="-223045"/>
                <a:ext cx="311190" cy="247980"/>
              </a:xfrm>
              <a:custGeom>
                <a:avLst/>
                <a:gdLst>
                  <a:gd name="T0" fmla="*/ 2 w 206"/>
                  <a:gd name="T1" fmla="*/ 126 h 164"/>
                  <a:gd name="T2" fmla="*/ 15 w 206"/>
                  <a:gd name="T3" fmla="*/ 118 h 164"/>
                  <a:gd name="T4" fmla="*/ 45 w 206"/>
                  <a:gd name="T5" fmla="*/ 79 h 164"/>
                  <a:gd name="T6" fmla="*/ 89 w 206"/>
                  <a:gd name="T7" fmla="*/ 43 h 164"/>
                  <a:gd name="T8" fmla="*/ 105 w 206"/>
                  <a:gd name="T9" fmla="*/ 15 h 164"/>
                  <a:gd name="T10" fmla="*/ 131 w 206"/>
                  <a:gd name="T11" fmla="*/ 0 h 164"/>
                  <a:gd name="T12" fmla="*/ 90 w 206"/>
                  <a:gd name="T13" fmla="*/ 59 h 164"/>
                  <a:gd name="T14" fmla="*/ 37 w 206"/>
                  <a:gd name="T15" fmla="*/ 107 h 164"/>
                  <a:gd name="T16" fmla="*/ 77 w 206"/>
                  <a:gd name="T17" fmla="*/ 92 h 164"/>
                  <a:gd name="T18" fmla="*/ 119 w 206"/>
                  <a:gd name="T19" fmla="*/ 81 h 164"/>
                  <a:gd name="T20" fmla="*/ 86 w 206"/>
                  <a:gd name="T21" fmla="*/ 103 h 164"/>
                  <a:gd name="T22" fmla="*/ 99 w 206"/>
                  <a:gd name="T23" fmla="*/ 107 h 164"/>
                  <a:gd name="T24" fmla="*/ 107 w 206"/>
                  <a:gd name="T25" fmla="*/ 123 h 164"/>
                  <a:gd name="T26" fmla="*/ 136 w 206"/>
                  <a:gd name="T27" fmla="*/ 122 h 164"/>
                  <a:gd name="T28" fmla="*/ 186 w 206"/>
                  <a:gd name="T29" fmla="*/ 111 h 164"/>
                  <a:gd name="T30" fmla="*/ 103 w 206"/>
                  <a:gd name="T31" fmla="*/ 156 h 164"/>
                  <a:gd name="T32" fmla="*/ 39 w 206"/>
                  <a:gd name="T33" fmla="*/ 161 h 164"/>
                  <a:gd name="T34" fmla="*/ 0 w 206"/>
                  <a:gd name="T35" fmla="*/ 13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164">
                    <a:moveTo>
                      <a:pt x="2" y="126"/>
                    </a:moveTo>
                    <a:cubicBezTo>
                      <a:pt x="5" y="124"/>
                      <a:pt x="10" y="121"/>
                      <a:pt x="15" y="118"/>
                    </a:cubicBezTo>
                    <a:cubicBezTo>
                      <a:pt x="27" y="106"/>
                      <a:pt x="28" y="89"/>
                      <a:pt x="45" y="79"/>
                    </a:cubicBezTo>
                    <a:cubicBezTo>
                      <a:pt x="63" y="68"/>
                      <a:pt x="81" y="60"/>
                      <a:pt x="89" y="43"/>
                    </a:cubicBezTo>
                    <a:cubicBezTo>
                      <a:pt x="95" y="33"/>
                      <a:pt x="98" y="22"/>
                      <a:pt x="105" y="15"/>
                    </a:cubicBezTo>
                    <a:cubicBezTo>
                      <a:pt x="113" y="8"/>
                      <a:pt x="124" y="4"/>
                      <a:pt x="131" y="0"/>
                    </a:cubicBezTo>
                    <a:cubicBezTo>
                      <a:pt x="115" y="16"/>
                      <a:pt x="102" y="40"/>
                      <a:pt x="90" y="59"/>
                    </a:cubicBezTo>
                    <a:cubicBezTo>
                      <a:pt x="79" y="80"/>
                      <a:pt x="57" y="95"/>
                      <a:pt x="37" y="107"/>
                    </a:cubicBezTo>
                    <a:cubicBezTo>
                      <a:pt x="51" y="103"/>
                      <a:pt x="64" y="98"/>
                      <a:pt x="77" y="92"/>
                    </a:cubicBezTo>
                    <a:cubicBezTo>
                      <a:pt x="89" y="90"/>
                      <a:pt x="105" y="78"/>
                      <a:pt x="119" y="81"/>
                    </a:cubicBezTo>
                    <a:cubicBezTo>
                      <a:pt x="116" y="92"/>
                      <a:pt x="96" y="102"/>
                      <a:pt x="86" y="103"/>
                    </a:cubicBezTo>
                    <a:cubicBezTo>
                      <a:pt x="90" y="106"/>
                      <a:pt x="94" y="105"/>
                      <a:pt x="99" y="107"/>
                    </a:cubicBezTo>
                    <a:cubicBezTo>
                      <a:pt x="91" y="116"/>
                      <a:pt x="89" y="120"/>
                      <a:pt x="107" y="123"/>
                    </a:cubicBezTo>
                    <a:cubicBezTo>
                      <a:pt x="117" y="124"/>
                      <a:pt x="125" y="122"/>
                      <a:pt x="136" y="122"/>
                    </a:cubicBezTo>
                    <a:cubicBezTo>
                      <a:pt x="157" y="121"/>
                      <a:pt x="168" y="128"/>
                      <a:pt x="186" y="111"/>
                    </a:cubicBezTo>
                    <a:cubicBezTo>
                      <a:pt x="206" y="134"/>
                      <a:pt x="116" y="155"/>
                      <a:pt x="103" y="156"/>
                    </a:cubicBezTo>
                    <a:cubicBezTo>
                      <a:pt x="82" y="159"/>
                      <a:pt x="62" y="157"/>
                      <a:pt x="39" y="161"/>
                    </a:cubicBezTo>
                    <a:cubicBezTo>
                      <a:pt x="22" y="164"/>
                      <a:pt x="3" y="160"/>
                      <a:pt x="0" y="138"/>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46"/>
              <p:cNvSpPr/>
              <p:nvPr userDrawn="1"/>
            </p:nvSpPr>
            <p:spPr bwMode="auto">
              <a:xfrm>
                <a:off x="6112460" y="20072"/>
                <a:ext cx="209081" cy="218806"/>
              </a:xfrm>
              <a:custGeom>
                <a:avLst/>
                <a:gdLst>
                  <a:gd name="T0" fmla="*/ 48 w 139"/>
                  <a:gd name="T1" fmla="*/ 35 h 145"/>
                  <a:gd name="T2" fmla="*/ 42 w 139"/>
                  <a:gd name="T3" fmla="*/ 60 h 145"/>
                  <a:gd name="T4" fmla="*/ 32 w 139"/>
                  <a:gd name="T5" fmla="*/ 91 h 145"/>
                  <a:gd name="T6" fmla="*/ 0 w 139"/>
                  <a:gd name="T7" fmla="*/ 145 h 145"/>
                  <a:gd name="T8" fmla="*/ 39 w 139"/>
                  <a:gd name="T9" fmla="*/ 106 h 145"/>
                  <a:gd name="T10" fmla="*/ 61 w 139"/>
                  <a:gd name="T11" fmla="*/ 46 h 145"/>
                  <a:gd name="T12" fmla="*/ 73 w 139"/>
                  <a:gd name="T13" fmla="*/ 57 h 145"/>
                  <a:gd name="T14" fmla="*/ 107 w 139"/>
                  <a:gd name="T15" fmla="*/ 79 h 145"/>
                  <a:gd name="T16" fmla="*/ 93 w 139"/>
                  <a:gd name="T17" fmla="*/ 17 h 145"/>
                  <a:gd name="T18" fmla="*/ 139 w 139"/>
                  <a:gd name="T19" fmla="*/ 39 h 145"/>
                  <a:gd name="T20" fmla="*/ 93 w 139"/>
                  <a:gd name="T21" fmla="*/ 1 h 145"/>
                  <a:gd name="T22" fmla="*/ 53 w 139"/>
                  <a:gd name="T23" fmla="*/ 2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45">
                    <a:moveTo>
                      <a:pt x="48" y="35"/>
                    </a:moveTo>
                    <a:cubicBezTo>
                      <a:pt x="42" y="41"/>
                      <a:pt x="41" y="51"/>
                      <a:pt x="42" y="60"/>
                    </a:cubicBezTo>
                    <a:cubicBezTo>
                      <a:pt x="40" y="72"/>
                      <a:pt x="38" y="81"/>
                      <a:pt x="32" y="91"/>
                    </a:cubicBezTo>
                    <a:cubicBezTo>
                      <a:pt x="24" y="112"/>
                      <a:pt x="15" y="127"/>
                      <a:pt x="0" y="145"/>
                    </a:cubicBezTo>
                    <a:cubicBezTo>
                      <a:pt x="19" y="134"/>
                      <a:pt x="31" y="127"/>
                      <a:pt x="39" y="106"/>
                    </a:cubicBezTo>
                    <a:cubicBezTo>
                      <a:pt x="46" y="90"/>
                      <a:pt x="43" y="54"/>
                      <a:pt x="61" y="46"/>
                    </a:cubicBezTo>
                    <a:cubicBezTo>
                      <a:pt x="64" y="51"/>
                      <a:pt x="69" y="55"/>
                      <a:pt x="73" y="57"/>
                    </a:cubicBezTo>
                    <a:cubicBezTo>
                      <a:pt x="84" y="32"/>
                      <a:pt x="99" y="77"/>
                      <a:pt x="107" y="79"/>
                    </a:cubicBezTo>
                    <a:cubicBezTo>
                      <a:pt x="117" y="57"/>
                      <a:pt x="93" y="36"/>
                      <a:pt x="93" y="17"/>
                    </a:cubicBezTo>
                    <a:cubicBezTo>
                      <a:pt x="110" y="19"/>
                      <a:pt x="119" y="46"/>
                      <a:pt x="139" y="39"/>
                    </a:cubicBezTo>
                    <a:cubicBezTo>
                      <a:pt x="134" y="28"/>
                      <a:pt x="106" y="0"/>
                      <a:pt x="93" y="1"/>
                    </a:cubicBezTo>
                    <a:cubicBezTo>
                      <a:pt x="80" y="2"/>
                      <a:pt x="69" y="23"/>
                      <a:pt x="53" y="20"/>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47"/>
              <p:cNvSpPr/>
              <p:nvPr userDrawn="1"/>
            </p:nvSpPr>
            <p:spPr bwMode="auto">
              <a:xfrm>
                <a:off x="6410684" y="70315"/>
                <a:ext cx="170183" cy="113455"/>
              </a:xfrm>
              <a:custGeom>
                <a:avLst/>
                <a:gdLst>
                  <a:gd name="T0" fmla="*/ 0 w 113"/>
                  <a:gd name="T1" fmla="*/ 47 h 76"/>
                  <a:gd name="T2" fmla="*/ 31 w 113"/>
                  <a:gd name="T3" fmla="*/ 45 h 76"/>
                  <a:gd name="T4" fmla="*/ 90 w 113"/>
                  <a:gd name="T5" fmla="*/ 0 h 76"/>
                  <a:gd name="T6" fmla="*/ 109 w 113"/>
                  <a:gd name="T7" fmla="*/ 59 h 76"/>
                  <a:gd name="T8" fmla="*/ 79 w 113"/>
                  <a:gd name="T9" fmla="*/ 56 h 76"/>
                  <a:gd name="T10" fmla="*/ 51 w 113"/>
                  <a:gd name="T11" fmla="*/ 75 h 76"/>
                  <a:gd name="T12" fmla="*/ 6 w 113"/>
                  <a:gd name="T13" fmla="*/ 60 h 76"/>
                  <a:gd name="T14" fmla="*/ 28 w 113"/>
                  <a:gd name="T15" fmla="*/ 4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76">
                    <a:moveTo>
                      <a:pt x="0" y="47"/>
                    </a:moveTo>
                    <a:cubicBezTo>
                      <a:pt x="10" y="44"/>
                      <a:pt x="22" y="48"/>
                      <a:pt x="31" y="45"/>
                    </a:cubicBezTo>
                    <a:cubicBezTo>
                      <a:pt x="56" y="39"/>
                      <a:pt x="73" y="18"/>
                      <a:pt x="90" y="0"/>
                    </a:cubicBezTo>
                    <a:cubicBezTo>
                      <a:pt x="104" y="15"/>
                      <a:pt x="113" y="38"/>
                      <a:pt x="109" y="59"/>
                    </a:cubicBezTo>
                    <a:cubicBezTo>
                      <a:pt x="101" y="49"/>
                      <a:pt x="90" y="54"/>
                      <a:pt x="79" y="56"/>
                    </a:cubicBezTo>
                    <a:cubicBezTo>
                      <a:pt x="93" y="71"/>
                      <a:pt x="60" y="74"/>
                      <a:pt x="51" y="75"/>
                    </a:cubicBezTo>
                    <a:cubicBezTo>
                      <a:pt x="38" y="76"/>
                      <a:pt x="12" y="75"/>
                      <a:pt x="6" y="60"/>
                    </a:cubicBezTo>
                    <a:cubicBezTo>
                      <a:pt x="12" y="56"/>
                      <a:pt x="21" y="51"/>
                      <a:pt x="28" y="47"/>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48"/>
              <p:cNvSpPr/>
              <p:nvPr userDrawn="1"/>
            </p:nvSpPr>
            <p:spPr bwMode="auto">
              <a:xfrm>
                <a:off x="6133531" y="-35035"/>
                <a:ext cx="103730" cy="103730"/>
              </a:xfrm>
              <a:custGeom>
                <a:avLst/>
                <a:gdLst>
                  <a:gd name="T0" fmla="*/ 8 w 69"/>
                  <a:gd name="T1" fmla="*/ 35 h 68"/>
                  <a:gd name="T2" fmla="*/ 62 w 69"/>
                  <a:gd name="T3" fmla="*/ 40 h 68"/>
                  <a:gd name="T4" fmla="*/ 43 w 69"/>
                  <a:gd name="T5" fmla="*/ 1 h 68"/>
                  <a:gd name="T6" fmla="*/ 18 w 69"/>
                  <a:gd name="T7" fmla="*/ 20 h 68"/>
                </a:gdLst>
                <a:ahLst/>
                <a:cxnLst>
                  <a:cxn ang="0">
                    <a:pos x="T0" y="T1"/>
                  </a:cxn>
                  <a:cxn ang="0">
                    <a:pos x="T2" y="T3"/>
                  </a:cxn>
                  <a:cxn ang="0">
                    <a:pos x="T4" y="T5"/>
                  </a:cxn>
                  <a:cxn ang="0">
                    <a:pos x="T6" y="T7"/>
                  </a:cxn>
                </a:cxnLst>
                <a:rect l="0" t="0" r="r" b="b"/>
                <a:pathLst>
                  <a:path w="69" h="68">
                    <a:moveTo>
                      <a:pt x="8" y="35"/>
                    </a:moveTo>
                    <a:cubicBezTo>
                      <a:pt x="0" y="68"/>
                      <a:pt x="52" y="63"/>
                      <a:pt x="62" y="40"/>
                    </a:cubicBezTo>
                    <a:cubicBezTo>
                      <a:pt x="69" y="25"/>
                      <a:pt x="62" y="1"/>
                      <a:pt x="43" y="1"/>
                    </a:cubicBezTo>
                    <a:cubicBezTo>
                      <a:pt x="33" y="0"/>
                      <a:pt x="11" y="6"/>
                      <a:pt x="18" y="20"/>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49"/>
              <p:cNvSpPr/>
              <p:nvPr userDrawn="1"/>
            </p:nvSpPr>
            <p:spPr bwMode="auto">
              <a:xfrm>
                <a:off x="5640813" y="-304083"/>
                <a:ext cx="392230" cy="452198"/>
              </a:xfrm>
              <a:custGeom>
                <a:avLst/>
                <a:gdLst>
                  <a:gd name="T0" fmla="*/ 233 w 260"/>
                  <a:gd name="T1" fmla="*/ 275 h 299"/>
                  <a:gd name="T2" fmla="*/ 141 w 260"/>
                  <a:gd name="T3" fmla="*/ 279 h 299"/>
                  <a:gd name="T4" fmla="*/ 92 w 260"/>
                  <a:gd name="T5" fmla="*/ 244 h 299"/>
                  <a:gd name="T6" fmla="*/ 53 w 260"/>
                  <a:gd name="T7" fmla="*/ 198 h 299"/>
                  <a:gd name="T8" fmla="*/ 20 w 260"/>
                  <a:gd name="T9" fmla="*/ 146 h 299"/>
                  <a:gd name="T10" fmla="*/ 19 w 260"/>
                  <a:gd name="T11" fmla="*/ 89 h 299"/>
                  <a:gd name="T12" fmla="*/ 43 w 260"/>
                  <a:gd name="T13" fmla="*/ 77 h 299"/>
                  <a:gd name="T14" fmla="*/ 68 w 260"/>
                  <a:gd name="T15" fmla="*/ 52 h 299"/>
                  <a:gd name="T16" fmla="*/ 111 w 260"/>
                  <a:gd name="T17" fmla="*/ 20 h 299"/>
                  <a:gd name="T18" fmla="*/ 192 w 260"/>
                  <a:gd name="T19" fmla="*/ 4 h 299"/>
                  <a:gd name="T20" fmla="*/ 260 w 260"/>
                  <a:gd name="T21" fmla="*/ 33 h 299"/>
                  <a:gd name="T22" fmla="*/ 216 w 260"/>
                  <a:gd name="T23" fmla="*/ 17 h 299"/>
                  <a:gd name="T24" fmla="*/ 232 w 260"/>
                  <a:gd name="T25" fmla="*/ 33 h 299"/>
                  <a:gd name="T26" fmla="*/ 165 w 260"/>
                  <a:gd name="T27" fmla="*/ 29 h 299"/>
                  <a:gd name="T28" fmla="*/ 137 w 260"/>
                  <a:gd name="T29" fmla="*/ 32 h 299"/>
                  <a:gd name="T30" fmla="*/ 133 w 260"/>
                  <a:gd name="T31" fmla="*/ 57 h 299"/>
                  <a:gd name="T32" fmla="*/ 80 w 260"/>
                  <a:gd name="T33" fmla="*/ 84 h 299"/>
                  <a:gd name="T34" fmla="*/ 24 w 260"/>
                  <a:gd name="T35" fmla="*/ 98 h 299"/>
                  <a:gd name="T36" fmla="*/ 36 w 260"/>
                  <a:gd name="T37" fmla="*/ 122 h 299"/>
                  <a:gd name="T38" fmla="*/ 64 w 260"/>
                  <a:gd name="T39" fmla="*/ 150 h 299"/>
                  <a:gd name="T40" fmla="*/ 86 w 260"/>
                  <a:gd name="T41" fmla="*/ 176 h 299"/>
                  <a:gd name="T42" fmla="*/ 92 w 260"/>
                  <a:gd name="T43" fmla="*/ 193 h 299"/>
                  <a:gd name="T44" fmla="*/ 105 w 260"/>
                  <a:gd name="T45" fmla="*/ 204 h 299"/>
                  <a:gd name="T46" fmla="*/ 88 w 260"/>
                  <a:gd name="T47" fmla="*/ 202 h 299"/>
                  <a:gd name="T48" fmla="*/ 88 w 260"/>
                  <a:gd name="T49" fmla="*/ 202 h 299"/>
                  <a:gd name="T50" fmla="*/ 122 w 260"/>
                  <a:gd name="T51" fmla="*/ 231 h 299"/>
                  <a:gd name="T52" fmla="*/ 162 w 260"/>
                  <a:gd name="T53" fmla="*/ 248 h 299"/>
                  <a:gd name="T54" fmla="*/ 188 w 260"/>
                  <a:gd name="T55" fmla="*/ 279 h 299"/>
                  <a:gd name="T56" fmla="*/ 229 w 260"/>
                  <a:gd name="T57"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0" h="299">
                    <a:moveTo>
                      <a:pt x="233" y="275"/>
                    </a:moveTo>
                    <a:cubicBezTo>
                      <a:pt x="205" y="285"/>
                      <a:pt x="169" y="299"/>
                      <a:pt x="141" y="279"/>
                    </a:cubicBezTo>
                    <a:cubicBezTo>
                      <a:pt x="128" y="268"/>
                      <a:pt x="103" y="258"/>
                      <a:pt x="92" y="244"/>
                    </a:cubicBezTo>
                    <a:cubicBezTo>
                      <a:pt x="81" y="228"/>
                      <a:pt x="67" y="213"/>
                      <a:pt x="53" y="198"/>
                    </a:cubicBezTo>
                    <a:cubicBezTo>
                      <a:pt x="39" y="181"/>
                      <a:pt x="28" y="167"/>
                      <a:pt x="20" y="146"/>
                    </a:cubicBezTo>
                    <a:cubicBezTo>
                      <a:pt x="13" y="127"/>
                      <a:pt x="0" y="105"/>
                      <a:pt x="19" y="89"/>
                    </a:cubicBezTo>
                    <a:cubicBezTo>
                      <a:pt x="26" y="82"/>
                      <a:pt x="35" y="82"/>
                      <a:pt x="43" y="77"/>
                    </a:cubicBezTo>
                    <a:cubicBezTo>
                      <a:pt x="54" y="70"/>
                      <a:pt x="61" y="59"/>
                      <a:pt x="68" y="52"/>
                    </a:cubicBezTo>
                    <a:cubicBezTo>
                      <a:pt x="83" y="42"/>
                      <a:pt x="96" y="29"/>
                      <a:pt x="111" y="20"/>
                    </a:cubicBezTo>
                    <a:cubicBezTo>
                      <a:pt x="138" y="4"/>
                      <a:pt x="163" y="10"/>
                      <a:pt x="192" y="4"/>
                    </a:cubicBezTo>
                    <a:cubicBezTo>
                      <a:pt x="217" y="0"/>
                      <a:pt x="248" y="5"/>
                      <a:pt x="260" y="33"/>
                    </a:cubicBezTo>
                    <a:cubicBezTo>
                      <a:pt x="250" y="25"/>
                      <a:pt x="230" y="14"/>
                      <a:pt x="216" y="17"/>
                    </a:cubicBezTo>
                    <a:cubicBezTo>
                      <a:pt x="220" y="24"/>
                      <a:pt x="226" y="27"/>
                      <a:pt x="232" y="33"/>
                    </a:cubicBezTo>
                    <a:cubicBezTo>
                      <a:pt x="221" y="45"/>
                      <a:pt x="181" y="32"/>
                      <a:pt x="165" y="29"/>
                    </a:cubicBezTo>
                    <a:cubicBezTo>
                      <a:pt x="155" y="28"/>
                      <a:pt x="146" y="24"/>
                      <a:pt x="137" y="32"/>
                    </a:cubicBezTo>
                    <a:cubicBezTo>
                      <a:pt x="127" y="43"/>
                      <a:pt x="143" y="47"/>
                      <a:pt x="133" y="57"/>
                    </a:cubicBezTo>
                    <a:cubicBezTo>
                      <a:pt x="125" y="70"/>
                      <a:pt x="95" y="82"/>
                      <a:pt x="80" y="84"/>
                    </a:cubicBezTo>
                    <a:cubicBezTo>
                      <a:pt x="62" y="89"/>
                      <a:pt x="43" y="91"/>
                      <a:pt x="24" y="98"/>
                    </a:cubicBezTo>
                    <a:cubicBezTo>
                      <a:pt x="29" y="106"/>
                      <a:pt x="31" y="114"/>
                      <a:pt x="36" y="122"/>
                    </a:cubicBezTo>
                    <a:cubicBezTo>
                      <a:pt x="45" y="133"/>
                      <a:pt x="54" y="140"/>
                      <a:pt x="64" y="150"/>
                    </a:cubicBezTo>
                    <a:cubicBezTo>
                      <a:pt x="73" y="156"/>
                      <a:pt x="81" y="167"/>
                      <a:pt x="86" y="176"/>
                    </a:cubicBezTo>
                    <a:cubicBezTo>
                      <a:pt x="89" y="181"/>
                      <a:pt x="89" y="188"/>
                      <a:pt x="92" y="193"/>
                    </a:cubicBezTo>
                    <a:cubicBezTo>
                      <a:pt x="95" y="198"/>
                      <a:pt x="102" y="198"/>
                      <a:pt x="105" y="204"/>
                    </a:cubicBezTo>
                    <a:cubicBezTo>
                      <a:pt x="99" y="205"/>
                      <a:pt x="94" y="204"/>
                      <a:pt x="88" y="202"/>
                    </a:cubicBezTo>
                    <a:cubicBezTo>
                      <a:pt x="88" y="202"/>
                      <a:pt x="88" y="202"/>
                      <a:pt x="88" y="202"/>
                    </a:cubicBezTo>
                    <a:cubicBezTo>
                      <a:pt x="97" y="216"/>
                      <a:pt x="108" y="223"/>
                      <a:pt x="122" y="231"/>
                    </a:cubicBezTo>
                    <a:cubicBezTo>
                      <a:pt x="135" y="237"/>
                      <a:pt x="152" y="238"/>
                      <a:pt x="162" y="248"/>
                    </a:cubicBezTo>
                    <a:cubicBezTo>
                      <a:pt x="173" y="258"/>
                      <a:pt x="173" y="274"/>
                      <a:pt x="188" y="279"/>
                    </a:cubicBezTo>
                    <a:cubicBezTo>
                      <a:pt x="199" y="284"/>
                      <a:pt x="217" y="278"/>
                      <a:pt x="229" y="280"/>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50"/>
              <p:cNvSpPr/>
              <p:nvPr userDrawn="1"/>
            </p:nvSpPr>
            <p:spPr bwMode="auto">
              <a:xfrm>
                <a:off x="6323163" y="-391606"/>
                <a:ext cx="367917" cy="200976"/>
              </a:xfrm>
              <a:custGeom>
                <a:avLst/>
                <a:gdLst>
                  <a:gd name="T0" fmla="*/ 7 w 244"/>
                  <a:gd name="T1" fmla="*/ 30 h 133"/>
                  <a:gd name="T2" fmla="*/ 22 w 244"/>
                  <a:gd name="T3" fmla="*/ 74 h 133"/>
                  <a:gd name="T4" fmla="*/ 22 w 244"/>
                  <a:gd name="T5" fmla="*/ 74 h 133"/>
                  <a:gd name="T6" fmla="*/ 63 w 244"/>
                  <a:gd name="T7" fmla="*/ 58 h 133"/>
                  <a:gd name="T8" fmla="*/ 102 w 244"/>
                  <a:gd name="T9" fmla="*/ 72 h 133"/>
                  <a:gd name="T10" fmla="*/ 143 w 244"/>
                  <a:gd name="T11" fmla="*/ 75 h 133"/>
                  <a:gd name="T12" fmla="*/ 177 w 244"/>
                  <a:gd name="T13" fmla="*/ 99 h 133"/>
                  <a:gd name="T14" fmla="*/ 220 w 244"/>
                  <a:gd name="T15" fmla="*/ 105 h 133"/>
                  <a:gd name="T16" fmla="*/ 244 w 244"/>
                  <a:gd name="T17" fmla="*/ 133 h 133"/>
                  <a:gd name="T18" fmla="*/ 132 w 244"/>
                  <a:gd name="T19" fmla="*/ 38 h 133"/>
                  <a:gd name="T20" fmla="*/ 0 w 244"/>
                  <a:gd name="T21" fmla="*/ 2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33">
                    <a:moveTo>
                      <a:pt x="7" y="30"/>
                    </a:moveTo>
                    <a:cubicBezTo>
                      <a:pt x="15" y="43"/>
                      <a:pt x="20" y="56"/>
                      <a:pt x="22" y="74"/>
                    </a:cubicBezTo>
                    <a:cubicBezTo>
                      <a:pt x="22" y="74"/>
                      <a:pt x="22" y="74"/>
                      <a:pt x="22" y="74"/>
                    </a:cubicBezTo>
                    <a:cubicBezTo>
                      <a:pt x="37" y="65"/>
                      <a:pt x="47" y="59"/>
                      <a:pt x="63" y="58"/>
                    </a:cubicBezTo>
                    <a:cubicBezTo>
                      <a:pt x="70" y="59"/>
                      <a:pt x="126" y="55"/>
                      <a:pt x="102" y="72"/>
                    </a:cubicBezTo>
                    <a:cubicBezTo>
                      <a:pt x="114" y="78"/>
                      <a:pt x="130" y="69"/>
                      <a:pt x="143" y="75"/>
                    </a:cubicBezTo>
                    <a:cubicBezTo>
                      <a:pt x="157" y="83"/>
                      <a:pt x="161" y="94"/>
                      <a:pt x="177" y="99"/>
                    </a:cubicBezTo>
                    <a:cubicBezTo>
                      <a:pt x="189" y="103"/>
                      <a:pt x="208" y="99"/>
                      <a:pt x="220" y="105"/>
                    </a:cubicBezTo>
                    <a:cubicBezTo>
                      <a:pt x="231" y="111"/>
                      <a:pt x="240" y="126"/>
                      <a:pt x="244" y="133"/>
                    </a:cubicBezTo>
                    <a:cubicBezTo>
                      <a:pt x="232" y="78"/>
                      <a:pt x="179" y="56"/>
                      <a:pt x="132" y="38"/>
                    </a:cubicBezTo>
                    <a:cubicBezTo>
                      <a:pt x="89" y="24"/>
                      <a:pt x="45" y="0"/>
                      <a:pt x="0" y="27"/>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51"/>
              <p:cNvSpPr/>
              <p:nvPr userDrawn="1"/>
            </p:nvSpPr>
            <p:spPr bwMode="auto">
              <a:xfrm>
                <a:off x="5971452" y="245361"/>
                <a:ext cx="411679" cy="217184"/>
              </a:xfrm>
              <a:custGeom>
                <a:avLst/>
                <a:gdLst>
                  <a:gd name="T0" fmla="*/ 0 w 273"/>
                  <a:gd name="T1" fmla="*/ 50 h 144"/>
                  <a:gd name="T2" fmla="*/ 32 w 273"/>
                  <a:gd name="T3" fmla="*/ 42 h 144"/>
                  <a:gd name="T4" fmla="*/ 106 w 273"/>
                  <a:gd name="T5" fmla="*/ 0 h 144"/>
                  <a:gd name="T6" fmla="*/ 111 w 273"/>
                  <a:gd name="T7" fmla="*/ 39 h 144"/>
                  <a:gd name="T8" fmla="*/ 129 w 273"/>
                  <a:gd name="T9" fmla="*/ 65 h 144"/>
                  <a:gd name="T10" fmla="*/ 131 w 273"/>
                  <a:gd name="T11" fmla="*/ 45 h 144"/>
                  <a:gd name="T12" fmla="*/ 150 w 273"/>
                  <a:gd name="T13" fmla="*/ 80 h 144"/>
                  <a:gd name="T14" fmla="*/ 157 w 273"/>
                  <a:gd name="T15" fmla="*/ 97 h 144"/>
                  <a:gd name="T16" fmla="*/ 178 w 273"/>
                  <a:gd name="T17" fmla="*/ 100 h 144"/>
                  <a:gd name="T18" fmla="*/ 171 w 273"/>
                  <a:gd name="T19" fmla="*/ 47 h 144"/>
                  <a:gd name="T20" fmla="*/ 208 w 273"/>
                  <a:gd name="T21" fmla="*/ 101 h 144"/>
                  <a:gd name="T22" fmla="*/ 273 w 273"/>
                  <a:gd name="T23" fmla="*/ 132 h 144"/>
                  <a:gd name="T24" fmla="*/ 202 w 273"/>
                  <a:gd name="T25" fmla="*/ 137 h 144"/>
                  <a:gd name="T26" fmla="*/ 128 w 273"/>
                  <a:gd name="T27" fmla="*/ 110 h 144"/>
                  <a:gd name="T28" fmla="*/ 51 w 273"/>
                  <a:gd name="T29" fmla="*/ 84 h 144"/>
                  <a:gd name="T30" fmla="*/ 9 w 273"/>
                  <a:gd name="T31" fmla="*/ 4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44">
                    <a:moveTo>
                      <a:pt x="0" y="50"/>
                    </a:moveTo>
                    <a:cubicBezTo>
                      <a:pt x="8" y="45"/>
                      <a:pt x="23" y="43"/>
                      <a:pt x="32" y="42"/>
                    </a:cubicBezTo>
                    <a:cubicBezTo>
                      <a:pt x="64" y="37"/>
                      <a:pt x="80" y="14"/>
                      <a:pt x="106" y="0"/>
                    </a:cubicBezTo>
                    <a:cubicBezTo>
                      <a:pt x="103" y="18"/>
                      <a:pt x="102" y="23"/>
                      <a:pt x="111" y="39"/>
                    </a:cubicBezTo>
                    <a:cubicBezTo>
                      <a:pt x="115" y="46"/>
                      <a:pt x="122" y="60"/>
                      <a:pt x="129" y="65"/>
                    </a:cubicBezTo>
                    <a:cubicBezTo>
                      <a:pt x="132" y="59"/>
                      <a:pt x="128" y="52"/>
                      <a:pt x="131" y="45"/>
                    </a:cubicBezTo>
                    <a:cubicBezTo>
                      <a:pt x="139" y="54"/>
                      <a:pt x="145" y="69"/>
                      <a:pt x="150" y="80"/>
                    </a:cubicBezTo>
                    <a:cubicBezTo>
                      <a:pt x="152" y="88"/>
                      <a:pt x="151" y="94"/>
                      <a:pt x="157" y="97"/>
                    </a:cubicBezTo>
                    <a:cubicBezTo>
                      <a:pt x="162" y="101"/>
                      <a:pt x="175" y="100"/>
                      <a:pt x="178" y="100"/>
                    </a:cubicBezTo>
                    <a:cubicBezTo>
                      <a:pt x="177" y="83"/>
                      <a:pt x="169" y="66"/>
                      <a:pt x="171" y="47"/>
                    </a:cubicBezTo>
                    <a:cubicBezTo>
                      <a:pt x="184" y="67"/>
                      <a:pt x="185" y="89"/>
                      <a:pt x="208" y="101"/>
                    </a:cubicBezTo>
                    <a:cubicBezTo>
                      <a:pt x="227" y="113"/>
                      <a:pt x="259" y="112"/>
                      <a:pt x="273" y="132"/>
                    </a:cubicBezTo>
                    <a:cubicBezTo>
                      <a:pt x="251" y="138"/>
                      <a:pt x="225" y="144"/>
                      <a:pt x="202" y="137"/>
                    </a:cubicBezTo>
                    <a:cubicBezTo>
                      <a:pt x="177" y="129"/>
                      <a:pt x="154" y="117"/>
                      <a:pt x="128" y="110"/>
                    </a:cubicBezTo>
                    <a:cubicBezTo>
                      <a:pt x="99" y="104"/>
                      <a:pt x="75" y="102"/>
                      <a:pt x="51" y="84"/>
                    </a:cubicBezTo>
                    <a:cubicBezTo>
                      <a:pt x="36" y="75"/>
                      <a:pt x="22" y="60"/>
                      <a:pt x="9" y="46"/>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2" name="Freeform 165"/>
            <p:cNvSpPr/>
            <p:nvPr userDrawn="1"/>
          </p:nvSpPr>
          <p:spPr bwMode="auto">
            <a:xfrm>
              <a:off x="315731" y="-344254"/>
              <a:ext cx="951400" cy="1204239"/>
            </a:xfrm>
            <a:custGeom>
              <a:avLst/>
              <a:gdLst>
                <a:gd name="T0" fmla="*/ 271 w 631"/>
                <a:gd name="T1" fmla="*/ 259 h 798"/>
                <a:gd name="T2" fmla="*/ 238 w 631"/>
                <a:gd name="T3" fmla="*/ 233 h 798"/>
                <a:gd name="T4" fmla="*/ 205 w 631"/>
                <a:gd name="T5" fmla="*/ 228 h 798"/>
                <a:gd name="T6" fmla="*/ 174 w 631"/>
                <a:gd name="T7" fmla="*/ 222 h 798"/>
                <a:gd name="T8" fmla="*/ 110 w 631"/>
                <a:gd name="T9" fmla="*/ 240 h 798"/>
                <a:gd name="T10" fmla="*/ 67 w 631"/>
                <a:gd name="T11" fmla="*/ 285 h 798"/>
                <a:gd name="T12" fmla="*/ 19 w 631"/>
                <a:gd name="T13" fmla="*/ 394 h 798"/>
                <a:gd name="T14" fmla="*/ 4 w 631"/>
                <a:gd name="T15" fmla="*/ 456 h 798"/>
                <a:gd name="T16" fmla="*/ 19 w 631"/>
                <a:gd name="T17" fmla="*/ 512 h 798"/>
                <a:gd name="T18" fmla="*/ 54 w 631"/>
                <a:gd name="T19" fmla="*/ 552 h 798"/>
                <a:gd name="T20" fmla="*/ 112 w 631"/>
                <a:gd name="T21" fmla="*/ 574 h 798"/>
                <a:gd name="T22" fmla="*/ 179 w 631"/>
                <a:gd name="T23" fmla="*/ 585 h 798"/>
                <a:gd name="T24" fmla="*/ 241 w 631"/>
                <a:gd name="T25" fmla="*/ 583 h 798"/>
                <a:gd name="T26" fmla="*/ 241 w 631"/>
                <a:gd name="T27" fmla="*/ 583 h 798"/>
                <a:gd name="T28" fmla="*/ 261 w 631"/>
                <a:gd name="T29" fmla="*/ 638 h 798"/>
                <a:gd name="T30" fmla="*/ 308 w 631"/>
                <a:gd name="T31" fmla="*/ 685 h 798"/>
                <a:gd name="T32" fmla="*/ 357 w 631"/>
                <a:gd name="T33" fmla="*/ 717 h 798"/>
                <a:gd name="T34" fmla="*/ 403 w 631"/>
                <a:gd name="T35" fmla="*/ 758 h 798"/>
                <a:gd name="T36" fmla="*/ 450 w 631"/>
                <a:gd name="T37" fmla="*/ 792 h 798"/>
                <a:gd name="T38" fmla="*/ 479 w 631"/>
                <a:gd name="T39" fmla="*/ 796 h 798"/>
                <a:gd name="T40" fmla="*/ 501 w 631"/>
                <a:gd name="T41" fmla="*/ 781 h 798"/>
                <a:gd name="T42" fmla="*/ 518 w 631"/>
                <a:gd name="T43" fmla="*/ 778 h 798"/>
                <a:gd name="T44" fmla="*/ 532 w 631"/>
                <a:gd name="T45" fmla="*/ 767 h 798"/>
                <a:gd name="T46" fmla="*/ 552 w 631"/>
                <a:gd name="T47" fmla="*/ 741 h 798"/>
                <a:gd name="T48" fmla="*/ 584 w 631"/>
                <a:gd name="T49" fmla="*/ 690 h 798"/>
                <a:gd name="T50" fmla="*/ 607 w 631"/>
                <a:gd name="T51" fmla="*/ 605 h 798"/>
                <a:gd name="T52" fmla="*/ 616 w 631"/>
                <a:gd name="T53" fmla="*/ 559 h 798"/>
                <a:gd name="T54" fmla="*/ 597 w 631"/>
                <a:gd name="T55" fmla="*/ 519 h 798"/>
                <a:gd name="T56" fmla="*/ 615 w 631"/>
                <a:gd name="T57" fmla="*/ 496 h 798"/>
                <a:gd name="T58" fmla="*/ 624 w 631"/>
                <a:gd name="T59" fmla="*/ 462 h 798"/>
                <a:gd name="T60" fmla="*/ 625 w 631"/>
                <a:gd name="T61" fmla="*/ 398 h 798"/>
                <a:gd name="T62" fmla="*/ 618 w 631"/>
                <a:gd name="T63" fmla="*/ 364 h 798"/>
                <a:gd name="T64" fmla="*/ 606 w 631"/>
                <a:gd name="T65" fmla="*/ 338 h 798"/>
                <a:gd name="T66" fmla="*/ 587 w 631"/>
                <a:gd name="T67" fmla="*/ 270 h 798"/>
                <a:gd name="T68" fmla="*/ 531 w 631"/>
                <a:gd name="T69" fmla="*/ 219 h 798"/>
                <a:gd name="T70" fmla="*/ 451 w 631"/>
                <a:gd name="T71" fmla="*/ 166 h 798"/>
                <a:gd name="T72" fmla="*/ 392 w 631"/>
                <a:gd name="T73" fmla="*/ 145 h 798"/>
                <a:gd name="T74" fmla="*/ 351 w 631"/>
                <a:gd name="T75" fmla="*/ 179 h 798"/>
                <a:gd name="T76" fmla="*/ 337 w 631"/>
                <a:gd name="T77" fmla="*/ 105 h 798"/>
                <a:gd name="T78" fmla="*/ 299 w 631"/>
                <a:gd name="T79" fmla="*/ 33 h 798"/>
                <a:gd name="T80" fmla="*/ 242 w 631"/>
                <a:gd name="T81" fmla="*/ 2 h 798"/>
                <a:gd name="T82" fmla="*/ 205 w 631"/>
                <a:gd name="T83" fmla="*/ 1 h 798"/>
                <a:gd name="T84" fmla="*/ 166 w 631"/>
                <a:gd name="T85" fmla="*/ 14 h 798"/>
                <a:gd name="T86" fmla="*/ 101 w 631"/>
                <a:gd name="T87" fmla="*/ 32 h 798"/>
                <a:gd name="T88" fmla="*/ 111 w 631"/>
                <a:gd name="T89" fmla="*/ 110 h 798"/>
                <a:gd name="T90" fmla="*/ 197 w 631"/>
                <a:gd name="T91" fmla="*/ 231 h 798"/>
                <a:gd name="T92" fmla="*/ 257 w 631"/>
                <a:gd name="T93" fmla="*/ 248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1" h="798">
                  <a:moveTo>
                    <a:pt x="271" y="259"/>
                  </a:moveTo>
                  <a:cubicBezTo>
                    <a:pt x="260" y="250"/>
                    <a:pt x="249" y="239"/>
                    <a:pt x="238" y="233"/>
                  </a:cubicBezTo>
                  <a:cubicBezTo>
                    <a:pt x="228" y="230"/>
                    <a:pt x="215" y="230"/>
                    <a:pt x="205" y="228"/>
                  </a:cubicBezTo>
                  <a:cubicBezTo>
                    <a:pt x="194" y="225"/>
                    <a:pt x="184" y="222"/>
                    <a:pt x="174" y="222"/>
                  </a:cubicBezTo>
                  <a:cubicBezTo>
                    <a:pt x="150" y="221"/>
                    <a:pt x="130" y="230"/>
                    <a:pt x="110" y="240"/>
                  </a:cubicBezTo>
                  <a:cubicBezTo>
                    <a:pt x="87" y="253"/>
                    <a:pt x="78" y="261"/>
                    <a:pt x="67" y="285"/>
                  </a:cubicBezTo>
                  <a:cubicBezTo>
                    <a:pt x="51" y="323"/>
                    <a:pt x="31" y="355"/>
                    <a:pt x="19" y="394"/>
                  </a:cubicBezTo>
                  <a:cubicBezTo>
                    <a:pt x="11" y="413"/>
                    <a:pt x="6" y="434"/>
                    <a:pt x="4" y="456"/>
                  </a:cubicBezTo>
                  <a:cubicBezTo>
                    <a:pt x="0" y="478"/>
                    <a:pt x="6" y="495"/>
                    <a:pt x="19" y="512"/>
                  </a:cubicBezTo>
                  <a:cubicBezTo>
                    <a:pt x="30" y="526"/>
                    <a:pt x="38" y="542"/>
                    <a:pt x="54" y="552"/>
                  </a:cubicBezTo>
                  <a:cubicBezTo>
                    <a:pt x="71" y="562"/>
                    <a:pt x="93" y="569"/>
                    <a:pt x="112" y="574"/>
                  </a:cubicBezTo>
                  <a:cubicBezTo>
                    <a:pt x="134" y="578"/>
                    <a:pt x="156" y="582"/>
                    <a:pt x="179" y="585"/>
                  </a:cubicBezTo>
                  <a:cubicBezTo>
                    <a:pt x="201" y="589"/>
                    <a:pt x="219" y="586"/>
                    <a:pt x="241" y="583"/>
                  </a:cubicBezTo>
                  <a:cubicBezTo>
                    <a:pt x="241" y="583"/>
                    <a:pt x="241" y="583"/>
                    <a:pt x="241" y="583"/>
                  </a:cubicBezTo>
                  <a:cubicBezTo>
                    <a:pt x="230" y="600"/>
                    <a:pt x="252" y="627"/>
                    <a:pt x="261" y="638"/>
                  </a:cubicBezTo>
                  <a:cubicBezTo>
                    <a:pt x="276" y="655"/>
                    <a:pt x="291" y="671"/>
                    <a:pt x="308" y="685"/>
                  </a:cubicBezTo>
                  <a:cubicBezTo>
                    <a:pt x="324" y="697"/>
                    <a:pt x="341" y="705"/>
                    <a:pt x="357" y="717"/>
                  </a:cubicBezTo>
                  <a:cubicBezTo>
                    <a:pt x="372" y="729"/>
                    <a:pt x="386" y="744"/>
                    <a:pt x="403" y="758"/>
                  </a:cubicBezTo>
                  <a:cubicBezTo>
                    <a:pt x="419" y="770"/>
                    <a:pt x="431" y="784"/>
                    <a:pt x="450" y="792"/>
                  </a:cubicBezTo>
                  <a:cubicBezTo>
                    <a:pt x="461" y="797"/>
                    <a:pt x="468" y="798"/>
                    <a:pt x="479" y="796"/>
                  </a:cubicBezTo>
                  <a:cubicBezTo>
                    <a:pt x="493" y="794"/>
                    <a:pt x="491" y="785"/>
                    <a:pt x="501" y="781"/>
                  </a:cubicBezTo>
                  <a:cubicBezTo>
                    <a:pt x="505" y="779"/>
                    <a:pt x="514" y="780"/>
                    <a:pt x="518" y="778"/>
                  </a:cubicBezTo>
                  <a:cubicBezTo>
                    <a:pt x="525" y="776"/>
                    <a:pt x="528" y="773"/>
                    <a:pt x="532" y="767"/>
                  </a:cubicBezTo>
                  <a:cubicBezTo>
                    <a:pt x="538" y="759"/>
                    <a:pt x="546" y="749"/>
                    <a:pt x="552" y="741"/>
                  </a:cubicBezTo>
                  <a:cubicBezTo>
                    <a:pt x="565" y="724"/>
                    <a:pt x="579" y="709"/>
                    <a:pt x="584" y="690"/>
                  </a:cubicBezTo>
                  <a:cubicBezTo>
                    <a:pt x="593" y="662"/>
                    <a:pt x="594" y="631"/>
                    <a:pt x="607" y="605"/>
                  </a:cubicBezTo>
                  <a:cubicBezTo>
                    <a:pt x="612" y="589"/>
                    <a:pt x="620" y="577"/>
                    <a:pt x="616" y="559"/>
                  </a:cubicBezTo>
                  <a:cubicBezTo>
                    <a:pt x="612" y="546"/>
                    <a:pt x="606" y="531"/>
                    <a:pt x="597" y="519"/>
                  </a:cubicBezTo>
                  <a:cubicBezTo>
                    <a:pt x="604" y="510"/>
                    <a:pt x="613" y="509"/>
                    <a:pt x="615" y="496"/>
                  </a:cubicBezTo>
                  <a:cubicBezTo>
                    <a:pt x="619" y="484"/>
                    <a:pt x="619" y="474"/>
                    <a:pt x="624" y="462"/>
                  </a:cubicBezTo>
                  <a:cubicBezTo>
                    <a:pt x="631" y="440"/>
                    <a:pt x="630" y="421"/>
                    <a:pt x="625" y="398"/>
                  </a:cubicBezTo>
                  <a:cubicBezTo>
                    <a:pt x="624" y="386"/>
                    <a:pt x="622" y="375"/>
                    <a:pt x="618" y="364"/>
                  </a:cubicBezTo>
                  <a:cubicBezTo>
                    <a:pt x="614" y="354"/>
                    <a:pt x="609" y="347"/>
                    <a:pt x="606" y="338"/>
                  </a:cubicBezTo>
                  <a:cubicBezTo>
                    <a:pt x="601" y="314"/>
                    <a:pt x="601" y="291"/>
                    <a:pt x="587" y="270"/>
                  </a:cubicBezTo>
                  <a:cubicBezTo>
                    <a:pt x="575" y="251"/>
                    <a:pt x="550" y="234"/>
                    <a:pt x="531" y="219"/>
                  </a:cubicBezTo>
                  <a:cubicBezTo>
                    <a:pt x="506" y="200"/>
                    <a:pt x="479" y="182"/>
                    <a:pt x="451" y="166"/>
                  </a:cubicBezTo>
                  <a:cubicBezTo>
                    <a:pt x="434" y="155"/>
                    <a:pt x="414" y="142"/>
                    <a:pt x="392" y="145"/>
                  </a:cubicBezTo>
                  <a:cubicBezTo>
                    <a:pt x="372" y="147"/>
                    <a:pt x="364" y="164"/>
                    <a:pt x="351" y="179"/>
                  </a:cubicBezTo>
                  <a:cubicBezTo>
                    <a:pt x="333" y="160"/>
                    <a:pt x="340" y="128"/>
                    <a:pt x="337" y="105"/>
                  </a:cubicBezTo>
                  <a:cubicBezTo>
                    <a:pt x="335" y="78"/>
                    <a:pt x="314" y="53"/>
                    <a:pt x="299" y="33"/>
                  </a:cubicBezTo>
                  <a:cubicBezTo>
                    <a:pt x="281" y="14"/>
                    <a:pt x="267" y="3"/>
                    <a:pt x="242" y="2"/>
                  </a:cubicBezTo>
                  <a:cubicBezTo>
                    <a:pt x="231" y="1"/>
                    <a:pt x="216" y="0"/>
                    <a:pt x="205" y="1"/>
                  </a:cubicBezTo>
                  <a:cubicBezTo>
                    <a:pt x="191" y="3"/>
                    <a:pt x="180" y="12"/>
                    <a:pt x="166" y="14"/>
                  </a:cubicBezTo>
                  <a:cubicBezTo>
                    <a:pt x="140" y="17"/>
                    <a:pt x="119" y="3"/>
                    <a:pt x="101" y="32"/>
                  </a:cubicBezTo>
                  <a:cubicBezTo>
                    <a:pt x="87" y="57"/>
                    <a:pt x="101" y="87"/>
                    <a:pt x="111" y="110"/>
                  </a:cubicBezTo>
                  <a:cubicBezTo>
                    <a:pt x="130" y="155"/>
                    <a:pt x="150" y="211"/>
                    <a:pt x="197" y="231"/>
                  </a:cubicBezTo>
                  <a:cubicBezTo>
                    <a:pt x="204" y="235"/>
                    <a:pt x="258" y="256"/>
                    <a:pt x="257" y="248"/>
                  </a:cubicBezTo>
                </a:path>
              </a:pathLst>
            </a:custGeom>
            <a:solidFill>
              <a:srgbClr val="F3D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66"/>
            <p:cNvSpPr/>
            <p:nvPr userDrawn="1"/>
          </p:nvSpPr>
          <p:spPr bwMode="auto">
            <a:xfrm>
              <a:off x="344905" y="-259974"/>
              <a:ext cx="870360" cy="1072957"/>
            </a:xfrm>
            <a:custGeom>
              <a:avLst/>
              <a:gdLst>
                <a:gd name="T0" fmla="*/ 311 w 577"/>
                <a:gd name="T1" fmla="*/ 379 h 711"/>
                <a:gd name="T2" fmla="*/ 267 w 577"/>
                <a:gd name="T3" fmla="*/ 433 h 711"/>
                <a:gd name="T4" fmla="*/ 231 w 577"/>
                <a:gd name="T5" fmla="*/ 456 h 711"/>
                <a:gd name="T6" fmla="*/ 155 w 577"/>
                <a:gd name="T7" fmla="*/ 470 h 711"/>
                <a:gd name="T8" fmla="*/ 86 w 577"/>
                <a:gd name="T9" fmla="*/ 458 h 711"/>
                <a:gd name="T10" fmla="*/ 0 w 577"/>
                <a:gd name="T11" fmla="*/ 442 h 711"/>
                <a:gd name="T12" fmla="*/ 26 w 577"/>
                <a:gd name="T13" fmla="*/ 399 h 711"/>
                <a:gd name="T14" fmla="*/ 44 w 577"/>
                <a:gd name="T15" fmla="*/ 359 h 711"/>
                <a:gd name="T16" fmla="*/ 42 w 577"/>
                <a:gd name="T17" fmla="*/ 333 h 711"/>
                <a:gd name="T18" fmla="*/ 125 w 577"/>
                <a:gd name="T19" fmla="*/ 248 h 711"/>
                <a:gd name="T20" fmla="*/ 221 w 577"/>
                <a:gd name="T21" fmla="*/ 214 h 711"/>
                <a:gd name="T22" fmla="*/ 231 w 577"/>
                <a:gd name="T23" fmla="*/ 166 h 711"/>
                <a:gd name="T24" fmla="*/ 153 w 577"/>
                <a:gd name="T25" fmla="*/ 63 h 711"/>
                <a:gd name="T26" fmla="*/ 166 w 577"/>
                <a:gd name="T27" fmla="*/ 63 h 711"/>
                <a:gd name="T28" fmla="*/ 120 w 577"/>
                <a:gd name="T29" fmla="*/ 2 h 711"/>
                <a:gd name="T30" fmla="*/ 227 w 577"/>
                <a:gd name="T31" fmla="*/ 27 h 711"/>
                <a:gd name="T32" fmla="*/ 259 w 577"/>
                <a:gd name="T33" fmla="*/ 37 h 711"/>
                <a:gd name="T34" fmla="*/ 304 w 577"/>
                <a:gd name="T35" fmla="*/ 96 h 711"/>
                <a:gd name="T36" fmla="*/ 367 w 577"/>
                <a:gd name="T37" fmla="*/ 132 h 711"/>
                <a:gd name="T38" fmla="*/ 424 w 577"/>
                <a:gd name="T39" fmla="*/ 153 h 711"/>
                <a:gd name="T40" fmla="*/ 481 w 577"/>
                <a:gd name="T41" fmla="*/ 190 h 711"/>
                <a:gd name="T42" fmla="*/ 555 w 577"/>
                <a:gd name="T43" fmla="*/ 232 h 711"/>
                <a:gd name="T44" fmla="*/ 556 w 577"/>
                <a:gd name="T45" fmla="*/ 250 h 711"/>
                <a:gd name="T46" fmla="*/ 567 w 577"/>
                <a:gd name="T47" fmla="*/ 294 h 711"/>
                <a:gd name="T48" fmla="*/ 561 w 577"/>
                <a:gd name="T49" fmla="*/ 335 h 711"/>
                <a:gd name="T50" fmla="*/ 567 w 577"/>
                <a:gd name="T51" fmla="*/ 369 h 711"/>
                <a:gd name="T52" fmla="*/ 557 w 577"/>
                <a:gd name="T53" fmla="*/ 389 h 711"/>
                <a:gd name="T54" fmla="*/ 463 w 577"/>
                <a:gd name="T55" fmla="*/ 374 h 711"/>
                <a:gd name="T56" fmla="*/ 388 w 577"/>
                <a:gd name="T57" fmla="*/ 324 h 711"/>
                <a:gd name="T58" fmla="*/ 493 w 577"/>
                <a:gd name="T59" fmla="*/ 469 h 711"/>
                <a:gd name="T60" fmla="*/ 523 w 577"/>
                <a:gd name="T61" fmla="*/ 524 h 711"/>
                <a:gd name="T62" fmla="*/ 506 w 577"/>
                <a:gd name="T63" fmla="*/ 547 h 711"/>
                <a:gd name="T64" fmla="*/ 482 w 577"/>
                <a:gd name="T65" fmla="*/ 611 h 711"/>
                <a:gd name="T66" fmla="*/ 470 w 577"/>
                <a:gd name="T67" fmla="*/ 639 h 711"/>
                <a:gd name="T68" fmla="*/ 462 w 577"/>
                <a:gd name="T69" fmla="*/ 676 h 711"/>
                <a:gd name="T70" fmla="*/ 432 w 577"/>
                <a:gd name="T71" fmla="*/ 673 h 711"/>
                <a:gd name="T72" fmla="*/ 379 w 577"/>
                <a:gd name="T73" fmla="*/ 597 h 711"/>
                <a:gd name="T74" fmla="*/ 344 w 577"/>
                <a:gd name="T75" fmla="*/ 565 h 711"/>
                <a:gd name="T76" fmla="*/ 308 w 577"/>
                <a:gd name="T77" fmla="*/ 540 h 711"/>
                <a:gd name="T78" fmla="*/ 327 w 577"/>
                <a:gd name="T79" fmla="*/ 456 h 711"/>
                <a:gd name="T80" fmla="*/ 334 w 577"/>
                <a:gd name="T81" fmla="*/ 374 h 711"/>
                <a:gd name="T82" fmla="*/ 328 w 577"/>
                <a:gd name="T83" fmla="*/ 32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7" h="711">
                  <a:moveTo>
                    <a:pt x="331" y="329"/>
                  </a:moveTo>
                  <a:cubicBezTo>
                    <a:pt x="319" y="345"/>
                    <a:pt x="314" y="361"/>
                    <a:pt x="311" y="379"/>
                  </a:cubicBezTo>
                  <a:cubicBezTo>
                    <a:pt x="307" y="390"/>
                    <a:pt x="292" y="452"/>
                    <a:pt x="282" y="417"/>
                  </a:cubicBezTo>
                  <a:cubicBezTo>
                    <a:pt x="274" y="420"/>
                    <a:pt x="273" y="428"/>
                    <a:pt x="267" y="433"/>
                  </a:cubicBezTo>
                  <a:cubicBezTo>
                    <a:pt x="261" y="436"/>
                    <a:pt x="256" y="437"/>
                    <a:pt x="248" y="441"/>
                  </a:cubicBezTo>
                  <a:cubicBezTo>
                    <a:pt x="243" y="444"/>
                    <a:pt x="238" y="451"/>
                    <a:pt x="231" y="456"/>
                  </a:cubicBezTo>
                  <a:cubicBezTo>
                    <a:pt x="217" y="468"/>
                    <a:pt x="212" y="461"/>
                    <a:pt x="197" y="457"/>
                  </a:cubicBezTo>
                  <a:cubicBezTo>
                    <a:pt x="183" y="454"/>
                    <a:pt x="167" y="464"/>
                    <a:pt x="155" y="470"/>
                  </a:cubicBezTo>
                  <a:cubicBezTo>
                    <a:pt x="140" y="476"/>
                    <a:pt x="125" y="480"/>
                    <a:pt x="109" y="477"/>
                  </a:cubicBezTo>
                  <a:cubicBezTo>
                    <a:pt x="92" y="477"/>
                    <a:pt x="94" y="468"/>
                    <a:pt x="86" y="458"/>
                  </a:cubicBezTo>
                  <a:cubicBezTo>
                    <a:pt x="76" y="445"/>
                    <a:pt x="61" y="448"/>
                    <a:pt x="48" y="446"/>
                  </a:cubicBezTo>
                  <a:cubicBezTo>
                    <a:pt x="32" y="443"/>
                    <a:pt x="18" y="442"/>
                    <a:pt x="0" y="442"/>
                  </a:cubicBezTo>
                  <a:cubicBezTo>
                    <a:pt x="8" y="432"/>
                    <a:pt x="14" y="424"/>
                    <a:pt x="20" y="414"/>
                  </a:cubicBezTo>
                  <a:cubicBezTo>
                    <a:pt x="22" y="408"/>
                    <a:pt x="24" y="405"/>
                    <a:pt x="26" y="399"/>
                  </a:cubicBezTo>
                  <a:cubicBezTo>
                    <a:pt x="24" y="392"/>
                    <a:pt x="19" y="395"/>
                    <a:pt x="22" y="385"/>
                  </a:cubicBezTo>
                  <a:cubicBezTo>
                    <a:pt x="24" y="375"/>
                    <a:pt x="39" y="368"/>
                    <a:pt x="44" y="359"/>
                  </a:cubicBezTo>
                  <a:cubicBezTo>
                    <a:pt x="49" y="353"/>
                    <a:pt x="48" y="357"/>
                    <a:pt x="47" y="349"/>
                  </a:cubicBezTo>
                  <a:cubicBezTo>
                    <a:pt x="46" y="341"/>
                    <a:pt x="40" y="344"/>
                    <a:pt x="42" y="333"/>
                  </a:cubicBezTo>
                  <a:cubicBezTo>
                    <a:pt x="47" y="316"/>
                    <a:pt x="67" y="297"/>
                    <a:pt x="78" y="285"/>
                  </a:cubicBezTo>
                  <a:cubicBezTo>
                    <a:pt x="92" y="268"/>
                    <a:pt x="107" y="257"/>
                    <a:pt x="125" y="248"/>
                  </a:cubicBezTo>
                  <a:cubicBezTo>
                    <a:pt x="146" y="236"/>
                    <a:pt x="163" y="224"/>
                    <a:pt x="186" y="220"/>
                  </a:cubicBezTo>
                  <a:cubicBezTo>
                    <a:pt x="199" y="217"/>
                    <a:pt x="211" y="214"/>
                    <a:pt x="221" y="214"/>
                  </a:cubicBezTo>
                  <a:cubicBezTo>
                    <a:pt x="227" y="213"/>
                    <a:pt x="243" y="221"/>
                    <a:pt x="249" y="217"/>
                  </a:cubicBezTo>
                  <a:cubicBezTo>
                    <a:pt x="258" y="212"/>
                    <a:pt x="234" y="174"/>
                    <a:pt x="231" y="166"/>
                  </a:cubicBezTo>
                  <a:cubicBezTo>
                    <a:pt x="220" y="150"/>
                    <a:pt x="196" y="149"/>
                    <a:pt x="181" y="135"/>
                  </a:cubicBezTo>
                  <a:cubicBezTo>
                    <a:pt x="159" y="115"/>
                    <a:pt x="159" y="88"/>
                    <a:pt x="153" y="63"/>
                  </a:cubicBezTo>
                  <a:cubicBezTo>
                    <a:pt x="155" y="65"/>
                    <a:pt x="158" y="67"/>
                    <a:pt x="160" y="71"/>
                  </a:cubicBezTo>
                  <a:cubicBezTo>
                    <a:pt x="161" y="67"/>
                    <a:pt x="160" y="64"/>
                    <a:pt x="166" y="63"/>
                  </a:cubicBezTo>
                  <a:cubicBezTo>
                    <a:pt x="167" y="52"/>
                    <a:pt x="151" y="37"/>
                    <a:pt x="146" y="27"/>
                  </a:cubicBezTo>
                  <a:cubicBezTo>
                    <a:pt x="139" y="17"/>
                    <a:pt x="129" y="10"/>
                    <a:pt x="120" y="2"/>
                  </a:cubicBezTo>
                  <a:cubicBezTo>
                    <a:pt x="146" y="0"/>
                    <a:pt x="172" y="3"/>
                    <a:pt x="198" y="12"/>
                  </a:cubicBezTo>
                  <a:cubicBezTo>
                    <a:pt x="207" y="17"/>
                    <a:pt x="217" y="27"/>
                    <a:pt x="227" y="27"/>
                  </a:cubicBezTo>
                  <a:cubicBezTo>
                    <a:pt x="232" y="26"/>
                    <a:pt x="236" y="21"/>
                    <a:pt x="244" y="25"/>
                  </a:cubicBezTo>
                  <a:cubicBezTo>
                    <a:pt x="248" y="26"/>
                    <a:pt x="256" y="34"/>
                    <a:pt x="259" y="37"/>
                  </a:cubicBezTo>
                  <a:cubicBezTo>
                    <a:pt x="267" y="43"/>
                    <a:pt x="278" y="51"/>
                    <a:pt x="285" y="59"/>
                  </a:cubicBezTo>
                  <a:cubicBezTo>
                    <a:pt x="295" y="69"/>
                    <a:pt x="298" y="84"/>
                    <a:pt x="304" y="96"/>
                  </a:cubicBezTo>
                  <a:cubicBezTo>
                    <a:pt x="317" y="119"/>
                    <a:pt x="323" y="141"/>
                    <a:pt x="332" y="165"/>
                  </a:cubicBezTo>
                  <a:cubicBezTo>
                    <a:pt x="331" y="147"/>
                    <a:pt x="353" y="134"/>
                    <a:pt x="367" y="132"/>
                  </a:cubicBezTo>
                  <a:cubicBezTo>
                    <a:pt x="381" y="131"/>
                    <a:pt x="411" y="134"/>
                    <a:pt x="403" y="155"/>
                  </a:cubicBezTo>
                  <a:cubicBezTo>
                    <a:pt x="409" y="157"/>
                    <a:pt x="417" y="153"/>
                    <a:pt x="424" y="153"/>
                  </a:cubicBezTo>
                  <a:cubicBezTo>
                    <a:pt x="433" y="155"/>
                    <a:pt x="442" y="160"/>
                    <a:pt x="449" y="163"/>
                  </a:cubicBezTo>
                  <a:cubicBezTo>
                    <a:pt x="462" y="170"/>
                    <a:pt x="474" y="180"/>
                    <a:pt x="481" y="190"/>
                  </a:cubicBezTo>
                  <a:cubicBezTo>
                    <a:pt x="491" y="203"/>
                    <a:pt x="500" y="212"/>
                    <a:pt x="515" y="218"/>
                  </a:cubicBezTo>
                  <a:cubicBezTo>
                    <a:pt x="528" y="224"/>
                    <a:pt x="543" y="225"/>
                    <a:pt x="555" y="232"/>
                  </a:cubicBezTo>
                  <a:cubicBezTo>
                    <a:pt x="550" y="235"/>
                    <a:pt x="543" y="237"/>
                    <a:pt x="539" y="242"/>
                  </a:cubicBezTo>
                  <a:cubicBezTo>
                    <a:pt x="544" y="246"/>
                    <a:pt x="553" y="248"/>
                    <a:pt x="556" y="250"/>
                  </a:cubicBezTo>
                  <a:cubicBezTo>
                    <a:pt x="559" y="255"/>
                    <a:pt x="562" y="262"/>
                    <a:pt x="562" y="268"/>
                  </a:cubicBezTo>
                  <a:cubicBezTo>
                    <a:pt x="565" y="277"/>
                    <a:pt x="565" y="284"/>
                    <a:pt x="567" y="294"/>
                  </a:cubicBezTo>
                  <a:cubicBezTo>
                    <a:pt x="570" y="301"/>
                    <a:pt x="577" y="311"/>
                    <a:pt x="575" y="320"/>
                  </a:cubicBezTo>
                  <a:cubicBezTo>
                    <a:pt x="572" y="330"/>
                    <a:pt x="564" y="327"/>
                    <a:pt x="561" y="335"/>
                  </a:cubicBezTo>
                  <a:cubicBezTo>
                    <a:pt x="557" y="344"/>
                    <a:pt x="566" y="348"/>
                    <a:pt x="568" y="355"/>
                  </a:cubicBezTo>
                  <a:cubicBezTo>
                    <a:pt x="572" y="366"/>
                    <a:pt x="573" y="359"/>
                    <a:pt x="567" y="369"/>
                  </a:cubicBezTo>
                  <a:cubicBezTo>
                    <a:pt x="566" y="371"/>
                    <a:pt x="563" y="374"/>
                    <a:pt x="562" y="376"/>
                  </a:cubicBezTo>
                  <a:cubicBezTo>
                    <a:pt x="560" y="379"/>
                    <a:pt x="561" y="384"/>
                    <a:pt x="557" y="389"/>
                  </a:cubicBezTo>
                  <a:cubicBezTo>
                    <a:pt x="551" y="397"/>
                    <a:pt x="517" y="392"/>
                    <a:pt x="506" y="390"/>
                  </a:cubicBezTo>
                  <a:cubicBezTo>
                    <a:pt x="491" y="389"/>
                    <a:pt x="475" y="381"/>
                    <a:pt x="463" y="374"/>
                  </a:cubicBezTo>
                  <a:cubicBezTo>
                    <a:pt x="449" y="366"/>
                    <a:pt x="433" y="357"/>
                    <a:pt x="423" y="347"/>
                  </a:cubicBezTo>
                  <a:cubicBezTo>
                    <a:pt x="412" y="336"/>
                    <a:pt x="406" y="324"/>
                    <a:pt x="388" y="324"/>
                  </a:cubicBezTo>
                  <a:cubicBezTo>
                    <a:pt x="418" y="348"/>
                    <a:pt x="443" y="374"/>
                    <a:pt x="464" y="406"/>
                  </a:cubicBezTo>
                  <a:cubicBezTo>
                    <a:pt x="477" y="428"/>
                    <a:pt x="490" y="443"/>
                    <a:pt x="493" y="469"/>
                  </a:cubicBezTo>
                  <a:cubicBezTo>
                    <a:pt x="495" y="480"/>
                    <a:pt x="494" y="497"/>
                    <a:pt x="500" y="506"/>
                  </a:cubicBezTo>
                  <a:cubicBezTo>
                    <a:pt x="505" y="513"/>
                    <a:pt x="515" y="518"/>
                    <a:pt x="523" y="524"/>
                  </a:cubicBezTo>
                  <a:cubicBezTo>
                    <a:pt x="518" y="528"/>
                    <a:pt x="508" y="528"/>
                    <a:pt x="503" y="524"/>
                  </a:cubicBezTo>
                  <a:cubicBezTo>
                    <a:pt x="500" y="532"/>
                    <a:pt x="508" y="538"/>
                    <a:pt x="506" y="547"/>
                  </a:cubicBezTo>
                  <a:cubicBezTo>
                    <a:pt x="506" y="554"/>
                    <a:pt x="501" y="560"/>
                    <a:pt x="499" y="569"/>
                  </a:cubicBezTo>
                  <a:cubicBezTo>
                    <a:pt x="494" y="582"/>
                    <a:pt x="493" y="599"/>
                    <a:pt x="482" y="611"/>
                  </a:cubicBezTo>
                  <a:cubicBezTo>
                    <a:pt x="476" y="619"/>
                    <a:pt x="465" y="616"/>
                    <a:pt x="464" y="627"/>
                  </a:cubicBezTo>
                  <a:cubicBezTo>
                    <a:pt x="464" y="630"/>
                    <a:pt x="471" y="635"/>
                    <a:pt x="470" y="639"/>
                  </a:cubicBezTo>
                  <a:cubicBezTo>
                    <a:pt x="470" y="642"/>
                    <a:pt x="468" y="645"/>
                    <a:pt x="467" y="650"/>
                  </a:cubicBezTo>
                  <a:cubicBezTo>
                    <a:pt x="465" y="659"/>
                    <a:pt x="464" y="667"/>
                    <a:pt x="462" y="676"/>
                  </a:cubicBezTo>
                  <a:cubicBezTo>
                    <a:pt x="463" y="687"/>
                    <a:pt x="469" y="699"/>
                    <a:pt x="468" y="711"/>
                  </a:cubicBezTo>
                  <a:cubicBezTo>
                    <a:pt x="454" y="710"/>
                    <a:pt x="443" y="681"/>
                    <a:pt x="432" y="673"/>
                  </a:cubicBezTo>
                  <a:cubicBezTo>
                    <a:pt x="422" y="666"/>
                    <a:pt x="403" y="661"/>
                    <a:pt x="396" y="651"/>
                  </a:cubicBezTo>
                  <a:cubicBezTo>
                    <a:pt x="385" y="635"/>
                    <a:pt x="393" y="608"/>
                    <a:pt x="379" y="597"/>
                  </a:cubicBezTo>
                  <a:cubicBezTo>
                    <a:pt x="373" y="592"/>
                    <a:pt x="364" y="593"/>
                    <a:pt x="358" y="589"/>
                  </a:cubicBezTo>
                  <a:cubicBezTo>
                    <a:pt x="350" y="583"/>
                    <a:pt x="349" y="574"/>
                    <a:pt x="344" y="565"/>
                  </a:cubicBezTo>
                  <a:cubicBezTo>
                    <a:pt x="328" y="573"/>
                    <a:pt x="323" y="569"/>
                    <a:pt x="315" y="556"/>
                  </a:cubicBezTo>
                  <a:cubicBezTo>
                    <a:pt x="312" y="551"/>
                    <a:pt x="310" y="544"/>
                    <a:pt x="308" y="540"/>
                  </a:cubicBezTo>
                  <a:cubicBezTo>
                    <a:pt x="304" y="534"/>
                    <a:pt x="298" y="530"/>
                    <a:pt x="294" y="524"/>
                  </a:cubicBezTo>
                  <a:cubicBezTo>
                    <a:pt x="282" y="505"/>
                    <a:pt x="320" y="474"/>
                    <a:pt x="327" y="456"/>
                  </a:cubicBezTo>
                  <a:cubicBezTo>
                    <a:pt x="334" y="444"/>
                    <a:pt x="333" y="428"/>
                    <a:pt x="332" y="413"/>
                  </a:cubicBezTo>
                  <a:cubicBezTo>
                    <a:pt x="332" y="400"/>
                    <a:pt x="331" y="389"/>
                    <a:pt x="334" y="374"/>
                  </a:cubicBezTo>
                  <a:cubicBezTo>
                    <a:pt x="336" y="363"/>
                    <a:pt x="342" y="347"/>
                    <a:pt x="342" y="335"/>
                  </a:cubicBezTo>
                  <a:cubicBezTo>
                    <a:pt x="342" y="325"/>
                    <a:pt x="335" y="314"/>
                    <a:pt x="328" y="327"/>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67"/>
            <p:cNvSpPr/>
            <p:nvPr userDrawn="1"/>
          </p:nvSpPr>
          <p:spPr bwMode="auto">
            <a:xfrm>
              <a:off x="774413" y="221398"/>
              <a:ext cx="252843" cy="439231"/>
            </a:xfrm>
            <a:custGeom>
              <a:avLst/>
              <a:gdLst>
                <a:gd name="T0" fmla="*/ 62 w 167"/>
                <a:gd name="T1" fmla="*/ 17 h 291"/>
                <a:gd name="T2" fmla="*/ 48 w 167"/>
                <a:gd name="T3" fmla="*/ 79 h 291"/>
                <a:gd name="T4" fmla="*/ 32 w 167"/>
                <a:gd name="T5" fmla="*/ 143 h 291"/>
                <a:gd name="T6" fmla="*/ 3 w 167"/>
                <a:gd name="T7" fmla="*/ 198 h 291"/>
                <a:gd name="T8" fmla="*/ 40 w 167"/>
                <a:gd name="T9" fmla="*/ 156 h 291"/>
                <a:gd name="T10" fmla="*/ 56 w 167"/>
                <a:gd name="T11" fmla="*/ 135 h 291"/>
                <a:gd name="T12" fmla="*/ 59 w 167"/>
                <a:gd name="T13" fmla="*/ 118 h 291"/>
                <a:gd name="T14" fmla="*/ 66 w 167"/>
                <a:gd name="T15" fmla="*/ 184 h 291"/>
                <a:gd name="T16" fmla="*/ 75 w 167"/>
                <a:gd name="T17" fmla="*/ 143 h 291"/>
                <a:gd name="T18" fmla="*/ 104 w 167"/>
                <a:gd name="T19" fmla="*/ 213 h 291"/>
                <a:gd name="T20" fmla="*/ 140 w 167"/>
                <a:gd name="T21" fmla="*/ 291 h 291"/>
                <a:gd name="T22" fmla="*/ 111 w 167"/>
                <a:gd name="T23" fmla="*/ 208 h 291"/>
                <a:gd name="T24" fmla="*/ 105 w 167"/>
                <a:gd name="T25" fmla="*/ 133 h 291"/>
                <a:gd name="T26" fmla="*/ 121 w 167"/>
                <a:gd name="T27" fmla="*/ 138 h 291"/>
                <a:gd name="T28" fmla="*/ 148 w 167"/>
                <a:gd name="T29" fmla="*/ 192 h 291"/>
                <a:gd name="T30" fmla="*/ 156 w 167"/>
                <a:gd name="T31" fmla="*/ 152 h 291"/>
                <a:gd name="T32" fmla="*/ 134 w 167"/>
                <a:gd name="T33" fmla="*/ 92 h 291"/>
                <a:gd name="T34" fmla="*/ 151 w 167"/>
                <a:gd name="T35" fmla="*/ 93 h 291"/>
                <a:gd name="T36" fmla="*/ 147 w 167"/>
                <a:gd name="T37" fmla="*/ 72 h 291"/>
                <a:gd name="T38" fmla="*/ 160 w 167"/>
                <a:gd name="T39" fmla="*/ 82 h 291"/>
                <a:gd name="T40" fmla="*/ 140 w 167"/>
                <a:gd name="T41" fmla="*/ 32 h 291"/>
                <a:gd name="T42" fmla="*/ 114 w 167"/>
                <a:gd name="T43" fmla="*/ 7 h 291"/>
                <a:gd name="T44" fmla="*/ 80 w 167"/>
                <a:gd name="T45" fmla="*/ 6 h 291"/>
                <a:gd name="T46" fmla="*/ 59 w 167"/>
                <a:gd name="T47"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7" h="291">
                  <a:moveTo>
                    <a:pt x="62" y="17"/>
                  </a:moveTo>
                  <a:cubicBezTo>
                    <a:pt x="52" y="16"/>
                    <a:pt x="46" y="73"/>
                    <a:pt x="48" y="79"/>
                  </a:cubicBezTo>
                  <a:cubicBezTo>
                    <a:pt x="50" y="103"/>
                    <a:pt x="47" y="121"/>
                    <a:pt x="32" y="143"/>
                  </a:cubicBezTo>
                  <a:cubicBezTo>
                    <a:pt x="23" y="158"/>
                    <a:pt x="0" y="175"/>
                    <a:pt x="3" y="198"/>
                  </a:cubicBezTo>
                  <a:cubicBezTo>
                    <a:pt x="9" y="180"/>
                    <a:pt x="24" y="164"/>
                    <a:pt x="40" y="156"/>
                  </a:cubicBezTo>
                  <a:cubicBezTo>
                    <a:pt x="52" y="150"/>
                    <a:pt x="52" y="150"/>
                    <a:pt x="56" y="135"/>
                  </a:cubicBezTo>
                  <a:cubicBezTo>
                    <a:pt x="56" y="131"/>
                    <a:pt x="60" y="123"/>
                    <a:pt x="59" y="118"/>
                  </a:cubicBezTo>
                  <a:cubicBezTo>
                    <a:pt x="68" y="139"/>
                    <a:pt x="61" y="162"/>
                    <a:pt x="66" y="184"/>
                  </a:cubicBezTo>
                  <a:cubicBezTo>
                    <a:pt x="74" y="174"/>
                    <a:pt x="71" y="155"/>
                    <a:pt x="75" y="143"/>
                  </a:cubicBezTo>
                  <a:cubicBezTo>
                    <a:pt x="93" y="152"/>
                    <a:pt x="98" y="195"/>
                    <a:pt x="104" y="213"/>
                  </a:cubicBezTo>
                  <a:cubicBezTo>
                    <a:pt x="115" y="241"/>
                    <a:pt x="124" y="266"/>
                    <a:pt x="140" y="291"/>
                  </a:cubicBezTo>
                  <a:cubicBezTo>
                    <a:pt x="125" y="271"/>
                    <a:pt x="115" y="234"/>
                    <a:pt x="111" y="208"/>
                  </a:cubicBezTo>
                  <a:cubicBezTo>
                    <a:pt x="105" y="186"/>
                    <a:pt x="85" y="153"/>
                    <a:pt x="105" y="133"/>
                  </a:cubicBezTo>
                  <a:cubicBezTo>
                    <a:pt x="110" y="137"/>
                    <a:pt x="117" y="145"/>
                    <a:pt x="121" y="138"/>
                  </a:cubicBezTo>
                  <a:cubicBezTo>
                    <a:pt x="135" y="146"/>
                    <a:pt x="145" y="176"/>
                    <a:pt x="148" y="192"/>
                  </a:cubicBezTo>
                  <a:cubicBezTo>
                    <a:pt x="149" y="177"/>
                    <a:pt x="156" y="165"/>
                    <a:pt x="156" y="152"/>
                  </a:cubicBezTo>
                  <a:cubicBezTo>
                    <a:pt x="156" y="129"/>
                    <a:pt x="137" y="112"/>
                    <a:pt x="134" y="92"/>
                  </a:cubicBezTo>
                  <a:cubicBezTo>
                    <a:pt x="138" y="93"/>
                    <a:pt x="146" y="94"/>
                    <a:pt x="151" y="93"/>
                  </a:cubicBezTo>
                  <a:cubicBezTo>
                    <a:pt x="149" y="86"/>
                    <a:pt x="144" y="80"/>
                    <a:pt x="147" y="72"/>
                  </a:cubicBezTo>
                  <a:cubicBezTo>
                    <a:pt x="152" y="76"/>
                    <a:pt x="156" y="80"/>
                    <a:pt x="160" y="82"/>
                  </a:cubicBezTo>
                  <a:cubicBezTo>
                    <a:pt x="167" y="70"/>
                    <a:pt x="147" y="42"/>
                    <a:pt x="140" y="32"/>
                  </a:cubicBezTo>
                  <a:cubicBezTo>
                    <a:pt x="135" y="23"/>
                    <a:pt x="125" y="13"/>
                    <a:pt x="114" y="7"/>
                  </a:cubicBezTo>
                  <a:cubicBezTo>
                    <a:pt x="102" y="0"/>
                    <a:pt x="94" y="1"/>
                    <a:pt x="80" y="6"/>
                  </a:cubicBezTo>
                  <a:cubicBezTo>
                    <a:pt x="74" y="6"/>
                    <a:pt x="61" y="11"/>
                    <a:pt x="59" y="7"/>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8"/>
            <p:cNvSpPr/>
            <p:nvPr userDrawn="1"/>
          </p:nvSpPr>
          <p:spPr bwMode="auto">
            <a:xfrm>
              <a:off x="861934" y="-5512"/>
              <a:ext cx="238255" cy="309570"/>
            </a:xfrm>
            <a:custGeom>
              <a:avLst/>
              <a:gdLst>
                <a:gd name="T0" fmla="*/ 41 w 158"/>
                <a:gd name="T1" fmla="*/ 137 h 205"/>
                <a:gd name="T2" fmla="*/ 83 w 158"/>
                <a:gd name="T3" fmla="*/ 152 h 205"/>
                <a:gd name="T4" fmla="*/ 150 w 158"/>
                <a:gd name="T5" fmla="*/ 202 h 205"/>
                <a:gd name="T6" fmla="*/ 107 w 158"/>
                <a:gd name="T7" fmla="*/ 163 h 205"/>
                <a:gd name="T8" fmla="*/ 88 w 158"/>
                <a:gd name="T9" fmla="*/ 139 h 205"/>
                <a:gd name="T10" fmla="*/ 101 w 158"/>
                <a:gd name="T11" fmla="*/ 128 h 205"/>
                <a:gd name="T12" fmla="*/ 158 w 158"/>
                <a:gd name="T13" fmla="*/ 127 h 205"/>
                <a:gd name="T14" fmla="*/ 94 w 158"/>
                <a:gd name="T15" fmla="*/ 108 h 205"/>
                <a:gd name="T16" fmla="*/ 107 w 158"/>
                <a:gd name="T17" fmla="*/ 90 h 205"/>
                <a:gd name="T18" fmla="*/ 75 w 158"/>
                <a:gd name="T19" fmla="*/ 83 h 205"/>
                <a:gd name="T20" fmla="*/ 86 w 158"/>
                <a:gd name="T21" fmla="*/ 69 h 205"/>
                <a:gd name="T22" fmla="*/ 90 w 158"/>
                <a:gd name="T23" fmla="*/ 47 h 205"/>
                <a:gd name="T24" fmla="*/ 73 w 158"/>
                <a:gd name="T25" fmla="*/ 31 h 205"/>
                <a:gd name="T26" fmla="*/ 62 w 158"/>
                <a:gd name="T27" fmla="*/ 15 h 205"/>
                <a:gd name="T28" fmla="*/ 49 w 158"/>
                <a:gd name="T29" fmla="*/ 0 h 205"/>
                <a:gd name="T30" fmla="*/ 41 w 158"/>
                <a:gd name="T31" fmla="*/ 59 h 205"/>
                <a:gd name="T32" fmla="*/ 22 w 158"/>
                <a:gd name="T33" fmla="*/ 80 h 205"/>
                <a:gd name="T34" fmla="*/ 0 w 158"/>
                <a:gd name="T35" fmla="*/ 83 h 205"/>
                <a:gd name="T36" fmla="*/ 21 w 158"/>
                <a:gd name="T37"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205">
                  <a:moveTo>
                    <a:pt x="41" y="137"/>
                  </a:moveTo>
                  <a:cubicBezTo>
                    <a:pt x="49" y="124"/>
                    <a:pt x="75" y="146"/>
                    <a:pt x="83" y="152"/>
                  </a:cubicBezTo>
                  <a:cubicBezTo>
                    <a:pt x="106" y="167"/>
                    <a:pt x="120" y="205"/>
                    <a:pt x="150" y="202"/>
                  </a:cubicBezTo>
                  <a:cubicBezTo>
                    <a:pt x="135" y="189"/>
                    <a:pt x="119" y="177"/>
                    <a:pt x="107" y="163"/>
                  </a:cubicBezTo>
                  <a:cubicBezTo>
                    <a:pt x="100" y="155"/>
                    <a:pt x="92" y="147"/>
                    <a:pt x="88" y="139"/>
                  </a:cubicBezTo>
                  <a:cubicBezTo>
                    <a:pt x="79" y="121"/>
                    <a:pt x="89" y="124"/>
                    <a:pt x="101" y="128"/>
                  </a:cubicBezTo>
                  <a:cubicBezTo>
                    <a:pt x="111" y="131"/>
                    <a:pt x="157" y="144"/>
                    <a:pt x="158" y="127"/>
                  </a:cubicBezTo>
                  <a:cubicBezTo>
                    <a:pt x="158" y="117"/>
                    <a:pt x="105" y="114"/>
                    <a:pt x="94" y="108"/>
                  </a:cubicBezTo>
                  <a:cubicBezTo>
                    <a:pt x="99" y="102"/>
                    <a:pt x="104" y="95"/>
                    <a:pt x="107" y="90"/>
                  </a:cubicBezTo>
                  <a:cubicBezTo>
                    <a:pt x="101" y="83"/>
                    <a:pt x="75" y="100"/>
                    <a:pt x="75" y="83"/>
                  </a:cubicBezTo>
                  <a:cubicBezTo>
                    <a:pt x="76" y="79"/>
                    <a:pt x="85" y="71"/>
                    <a:pt x="86" y="69"/>
                  </a:cubicBezTo>
                  <a:cubicBezTo>
                    <a:pt x="91" y="60"/>
                    <a:pt x="91" y="56"/>
                    <a:pt x="90" y="47"/>
                  </a:cubicBezTo>
                  <a:cubicBezTo>
                    <a:pt x="89" y="29"/>
                    <a:pt x="81" y="37"/>
                    <a:pt x="73" y="31"/>
                  </a:cubicBezTo>
                  <a:cubicBezTo>
                    <a:pt x="69" y="29"/>
                    <a:pt x="66" y="21"/>
                    <a:pt x="62" y="15"/>
                  </a:cubicBezTo>
                  <a:cubicBezTo>
                    <a:pt x="59" y="10"/>
                    <a:pt x="53" y="8"/>
                    <a:pt x="49" y="0"/>
                  </a:cubicBezTo>
                  <a:cubicBezTo>
                    <a:pt x="47" y="22"/>
                    <a:pt x="50" y="41"/>
                    <a:pt x="41" y="59"/>
                  </a:cubicBezTo>
                  <a:cubicBezTo>
                    <a:pt x="36" y="68"/>
                    <a:pt x="32" y="78"/>
                    <a:pt x="22" y="80"/>
                  </a:cubicBezTo>
                  <a:cubicBezTo>
                    <a:pt x="15" y="83"/>
                    <a:pt x="4" y="71"/>
                    <a:pt x="0" y="83"/>
                  </a:cubicBezTo>
                  <a:cubicBezTo>
                    <a:pt x="11" y="92"/>
                    <a:pt x="18" y="115"/>
                    <a:pt x="21" y="127"/>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9"/>
            <p:cNvSpPr/>
            <p:nvPr userDrawn="1"/>
          </p:nvSpPr>
          <p:spPr bwMode="auto">
            <a:xfrm>
              <a:off x="395149" y="-84930"/>
              <a:ext cx="495959" cy="486233"/>
            </a:xfrm>
            <a:custGeom>
              <a:avLst/>
              <a:gdLst>
                <a:gd name="T0" fmla="*/ 299 w 329"/>
                <a:gd name="T1" fmla="*/ 206 h 322"/>
                <a:gd name="T2" fmla="*/ 268 w 329"/>
                <a:gd name="T3" fmla="*/ 210 h 322"/>
                <a:gd name="T4" fmla="*/ 245 w 329"/>
                <a:gd name="T5" fmla="*/ 247 h 322"/>
                <a:gd name="T6" fmla="*/ 164 w 329"/>
                <a:gd name="T7" fmla="*/ 316 h 322"/>
                <a:gd name="T8" fmla="*/ 200 w 329"/>
                <a:gd name="T9" fmla="*/ 276 h 322"/>
                <a:gd name="T10" fmla="*/ 215 w 329"/>
                <a:gd name="T11" fmla="*/ 237 h 322"/>
                <a:gd name="T12" fmla="*/ 187 w 329"/>
                <a:gd name="T13" fmla="*/ 243 h 322"/>
                <a:gd name="T14" fmla="*/ 157 w 329"/>
                <a:gd name="T15" fmla="*/ 253 h 322"/>
                <a:gd name="T16" fmla="*/ 156 w 329"/>
                <a:gd name="T17" fmla="*/ 247 h 322"/>
                <a:gd name="T18" fmla="*/ 69 w 329"/>
                <a:gd name="T19" fmla="*/ 278 h 322"/>
                <a:gd name="T20" fmla="*/ 0 w 329"/>
                <a:gd name="T21" fmla="*/ 313 h 322"/>
                <a:gd name="T22" fmla="*/ 29 w 329"/>
                <a:gd name="T23" fmla="*/ 272 h 322"/>
                <a:gd name="T24" fmla="*/ 42 w 329"/>
                <a:gd name="T25" fmla="*/ 262 h 322"/>
                <a:gd name="T26" fmla="*/ 26 w 329"/>
                <a:gd name="T27" fmla="*/ 250 h 322"/>
                <a:gd name="T28" fmla="*/ 36 w 329"/>
                <a:gd name="T29" fmla="*/ 240 h 322"/>
                <a:gd name="T30" fmla="*/ 28 w 329"/>
                <a:gd name="T31" fmla="*/ 237 h 322"/>
                <a:gd name="T32" fmla="*/ 64 w 329"/>
                <a:gd name="T33" fmla="*/ 226 h 322"/>
                <a:gd name="T34" fmla="*/ 99 w 329"/>
                <a:gd name="T35" fmla="*/ 210 h 322"/>
                <a:gd name="T36" fmla="*/ 122 w 329"/>
                <a:gd name="T37" fmla="*/ 198 h 322"/>
                <a:gd name="T38" fmla="*/ 102 w 329"/>
                <a:gd name="T39" fmla="*/ 180 h 322"/>
                <a:gd name="T40" fmla="*/ 142 w 329"/>
                <a:gd name="T41" fmla="*/ 161 h 322"/>
                <a:gd name="T42" fmla="*/ 201 w 329"/>
                <a:gd name="T43" fmla="*/ 143 h 322"/>
                <a:gd name="T44" fmla="*/ 253 w 329"/>
                <a:gd name="T45" fmla="*/ 145 h 322"/>
                <a:gd name="T46" fmla="*/ 287 w 329"/>
                <a:gd name="T47" fmla="*/ 143 h 322"/>
                <a:gd name="T48" fmla="*/ 257 w 329"/>
                <a:gd name="T49" fmla="*/ 110 h 322"/>
                <a:gd name="T50" fmla="*/ 226 w 329"/>
                <a:gd name="T51" fmla="*/ 69 h 322"/>
                <a:gd name="T52" fmla="*/ 220 w 329"/>
                <a:gd name="T53" fmla="*/ 50 h 322"/>
                <a:gd name="T54" fmla="*/ 193 w 329"/>
                <a:gd name="T55" fmla="*/ 29 h 322"/>
                <a:gd name="T56" fmla="*/ 163 w 329"/>
                <a:gd name="T57" fmla="*/ 0 h 322"/>
                <a:gd name="T58" fmla="*/ 189 w 329"/>
                <a:gd name="T59" fmla="*/ 8 h 322"/>
                <a:gd name="T60" fmla="*/ 212 w 329"/>
                <a:gd name="T61" fmla="*/ 18 h 322"/>
                <a:gd name="T62" fmla="*/ 249 w 329"/>
                <a:gd name="T63" fmla="*/ 59 h 322"/>
                <a:gd name="T64" fmla="*/ 257 w 329"/>
                <a:gd name="T65" fmla="*/ 25 h 322"/>
                <a:gd name="T66" fmla="*/ 276 w 329"/>
                <a:gd name="T67" fmla="*/ 37 h 322"/>
                <a:gd name="T68" fmla="*/ 285 w 329"/>
                <a:gd name="T69" fmla="*/ 57 h 322"/>
                <a:gd name="T70" fmla="*/ 307 w 329"/>
                <a:gd name="T71" fmla="*/ 104 h 322"/>
                <a:gd name="T72" fmla="*/ 312 w 329"/>
                <a:gd name="T73" fmla="*/ 17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22">
                  <a:moveTo>
                    <a:pt x="299" y="206"/>
                  </a:moveTo>
                  <a:cubicBezTo>
                    <a:pt x="290" y="204"/>
                    <a:pt x="276" y="206"/>
                    <a:pt x="268" y="210"/>
                  </a:cubicBezTo>
                  <a:cubicBezTo>
                    <a:pt x="249" y="215"/>
                    <a:pt x="250" y="231"/>
                    <a:pt x="245" y="247"/>
                  </a:cubicBezTo>
                  <a:cubicBezTo>
                    <a:pt x="237" y="274"/>
                    <a:pt x="195" y="322"/>
                    <a:pt x="164" y="316"/>
                  </a:cubicBezTo>
                  <a:cubicBezTo>
                    <a:pt x="170" y="301"/>
                    <a:pt x="187" y="289"/>
                    <a:pt x="200" y="276"/>
                  </a:cubicBezTo>
                  <a:cubicBezTo>
                    <a:pt x="210" y="263"/>
                    <a:pt x="213" y="253"/>
                    <a:pt x="215" y="237"/>
                  </a:cubicBezTo>
                  <a:cubicBezTo>
                    <a:pt x="205" y="239"/>
                    <a:pt x="196" y="242"/>
                    <a:pt x="187" y="243"/>
                  </a:cubicBezTo>
                  <a:cubicBezTo>
                    <a:pt x="178" y="246"/>
                    <a:pt x="166" y="254"/>
                    <a:pt x="157" y="253"/>
                  </a:cubicBezTo>
                  <a:cubicBezTo>
                    <a:pt x="157" y="250"/>
                    <a:pt x="157" y="250"/>
                    <a:pt x="156" y="247"/>
                  </a:cubicBezTo>
                  <a:cubicBezTo>
                    <a:pt x="129" y="241"/>
                    <a:pt x="93" y="264"/>
                    <a:pt x="69" y="278"/>
                  </a:cubicBezTo>
                  <a:cubicBezTo>
                    <a:pt x="44" y="292"/>
                    <a:pt x="30" y="311"/>
                    <a:pt x="0" y="313"/>
                  </a:cubicBezTo>
                  <a:cubicBezTo>
                    <a:pt x="4" y="298"/>
                    <a:pt x="17" y="281"/>
                    <a:pt x="29" y="272"/>
                  </a:cubicBezTo>
                  <a:cubicBezTo>
                    <a:pt x="34" y="269"/>
                    <a:pt x="41" y="269"/>
                    <a:pt x="42" y="262"/>
                  </a:cubicBezTo>
                  <a:cubicBezTo>
                    <a:pt x="41" y="259"/>
                    <a:pt x="29" y="252"/>
                    <a:pt x="26" y="250"/>
                  </a:cubicBezTo>
                  <a:cubicBezTo>
                    <a:pt x="28" y="247"/>
                    <a:pt x="31" y="244"/>
                    <a:pt x="36" y="240"/>
                  </a:cubicBezTo>
                  <a:cubicBezTo>
                    <a:pt x="33" y="240"/>
                    <a:pt x="31" y="236"/>
                    <a:pt x="28" y="237"/>
                  </a:cubicBezTo>
                  <a:cubicBezTo>
                    <a:pt x="39" y="230"/>
                    <a:pt x="53" y="228"/>
                    <a:pt x="64" y="226"/>
                  </a:cubicBezTo>
                  <a:cubicBezTo>
                    <a:pt x="76" y="221"/>
                    <a:pt x="87" y="216"/>
                    <a:pt x="99" y="210"/>
                  </a:cubicBezTo>
                  <a:cubicBezTo>
                    <a:pt x="106" y="208"/>
                    <a:pt x="118" y="205"/>
                    <a:pt x="122" y="198"/>
                  </a:cubicBezTo>
                  <a:cubicBezTo>
                    <a:pt x="123" y="189"/>
                    <a:pt x="108" y="182"/>
                    <a:pt x="102" y="180"/>
                  </a:cubicBezTo>
                  <a:cubicBezTo>
                    <a:pt x="108" y="170"/>
                    <a:pt x="130" y="167"/>
                    <a:pt x="142" y="161"/>
                  </a:cubicBezTo>
                  <a:cubicBezTo>
                    <a:pt x="161" y="150"/>
                    <a:pt x="178" y="143"/>
                    <a:pt x="201" y="143"/>
                  </a:cubicBezTo>
                  <a:cubicBezTo>
                    <a:pt x="217" y="143"/>
                    <a:pt x="237" y="143"/>
                    <a:pt x="253" y="145"/>
                  </a:cubicBezTo>
                  <a:cubicBezTo>
                    <a:pt x="264" y="146"/>
                    <a:pt x="285" y="162"/>
                    <a:pt x="287" y="143"/>
                  </a:cubicBezTo>
                  <a:cubicBezTo>
                    <a:pt x="285" y="129"/>
                    <a:pt x="266" y="118"/>
                    <a:pt x="257" y="110"/>
                  </a:cubicBezTo>
                  <a:cubicBezTo>
                    <a:pt x="241" y="98"/>
                    <a:pt x="234" y="88"/>
                    <a:pt x="226" y="69"/>
                  </a:cubicBezTo>
                  <a:cubicBezTo>
                    <a:pt x="222" y="64"/>
                    <a:pt x="224" y="55"/>
                    <a:pt x="220" y="50"/>
                  </a:cubicBezTo>
                  <a:cubicBezTo>
                    <a:pt x="216" y="42"/>
                    <a:pt x="200" y="34"/>
                    <a:pt x="193" y="29"/>
                  </a:cubicBezTo>
                  <a:cubicBezTo>
                    <a:pt x="182" y="20"/>
                    <a:pt x="173" y="10"/>
                    <a:pt x="163" y="0"/>
                  </a:cubicBezTo>
                  <a:cubicBezTo>
                    <a:pt x="169" y="12"/>
                    <a:pt x="179" y="8"/>
                    <a:pt x="189" y="8"/>
                  </a:cubicBezTo>
                  <a:cubicBezTo>
                    <a:pt x="197" y="11"/>
                    <a:pt x="206" y="16"/>
                    <a:pt x="212" y="18"/>
                  </a:cubicBezTo>
                  <a:cubicBezTo>
                    <a:pt x="231" y="30"/>
                    <a:pt x="239" y="42"/>
                    <a:pt x="249" y="59"/>
                  </a:cubicBezTo>
                  <a:cubicBezTo>
                    <a:pt x="255" y="51"/>
                    <a:pt x="252" y="34"/>
                    <a:pt x="257" y="25"/>
                  </a:cubicBezTo>
                  <a:cubicBezTo>
                    <a:pt x="261" y="26"/>
                    <a:pt x="272" y="34"/>
                    <a:pt x="276" y="37"/>
                  </a:cubicBezTo>
                  <a:cubicBezTo>
                    <a:pt x="285" y="44"/>
                    <a:pt x="285" y="44"/>
                    <a:pt x="285" y="57"/>
                  </a:cubicBezTo>
                  <a:cubicBezTo>
                    <a:pt x="288" y="76"/>
                    <a:pt x="296" y="88"/>
                    <a:pt x="307" y="104"/>
                  </a:cubicBezTo>
                  <a:cubicBezTo>
                    <a:pt x="321" y="122"/>
                    <a:pt x="329" y="156"/>
                    <a:pt x="312" y="176"/>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0"/>
            <p:cNvSpPr/>
            <p:nvPr userDrawn="1"/>
          </p:nvSpPr>
          <p:spPr bwMode="auto">
            <a:xfrm>
              <a:off x="320594" y="145221"/>
              <a:ext cx="504064" cy="398712"/>
            </a:xfrm>
            <a:custGeom>
              <a:avLst/>
              <a:gdLst>
                <a:gd name="T0" fmla="*/ 19 w 334"/>
                <a:gd name="T1" fmla="*/ 187 h 264"/>
                <a:gd name="T2" fmla="*/ 41 w 334"/>
                <a:gd name="T3" fmla="*/ 220 h 264"/>
                <a:gd name="T4" fmla="*/ 90 w 334"/>
                <a:gd name="T5" fmla="*/ 241 h 264"/>
                <a:gd name="T6" fmla="*/ 146 w 334"/>
                <a:gd name="T7" fmla="*/ 257 h 264"/>
                <a:gd name="T8" fmla="*/ 210 w 334"/>
                <a:gd name="T9" fmla="*/ 264 h 264"/>
                <a:gd name="T10" fmla="*/ 289 w 334"/>
                <a:gd name="T11" fmla="*/ 237 h 264"/>
                <a:gd name="T12" fmla="*/ 320 w 334"/>
                <a:gd name="T13" fmla="*/ 201 h 264"/>
                <a:gd name="T14" fmla="*/ 333 w 334"/>
                <a:gd name="T15" fmla="*/ 170 h 264"/>
                <a:gd name="T16" fmla="*/ 327 w 334"/>
                <a:gd name="T17" fmla="*/ 155 h 264"/>
                <a:gd name="T18" fmla="*/ 327 w 334"/>
                <a:gd name="T19" fmla="*/ 155 h 264"/>
                <a:gd name="T20" fmla="*/ 327 w 334"/>
                <a:gd name="T21" fmla="*/ 155 h 264"/>
                <a:gd name="T22" fmla="*/ 312 w 334"/>
                <a:gd name="T23" fmla="*/ 179 h 264"/>
                <a:gd name="T24" fmla="*/ 290 w 334"/>
                <a:gd name="T25" fmla="*/ 193 h 264"/>
                <a:gd name="T26" fmla="*/ 275 w 334"/>
                <a:gd name="T27" fmla="*/ 187 h 264"/>
                <a:gd name="T28" fmla="*/ 254 w 334"/>
                <a:gd name="T29" fmla="*/ 190 h 264"/>
                <a:gd name="T30" fmla="*/ 251 w 334"/>
                <a:gd name="T31" fmla="*/ 187 h 264"/>
                <a:gd name="T32" fmla="*/ 244 w 334"/>
                <a:gd name="T33" fmla="*/ 189 h 264"/>
                <a:gd name="T34" fmla="*/ 234 w 334"/>
                <a:gd name="T35" fmla="*/ 191 h 264"/>
                <a:gd name="T36" fmla="*/ 197 w 334"/>
                <a:gd name="T37" fmla="*/ 213 h 264"/>
                <a:gd name="T38" fmla="*/ 174 w 334"/>
                <a:gd name="T39" fmla="*/ 220 h 264"/>
                <a:gd name="T40" fmla="*/ 144 w 334"/>
                <a:gd name="T41" fmla="*/ 224 h 264"/>
                <a:gd name="T42" fmla="*/ 116 w 334"/>
                <a:gd name="T43" fmla="*/ 218 h 264"/>
                <a:gd name="T44" fmla="*/ 100 w 334"/>
                <a:gd name="T45" fmla="*/ 211 h 264"/>
                <a:gd name="T46" fmla="*/ 85 w 334"/>
                <a:gd name="T47" fmla="*/ 203 h 264"/>
                <a:gd name="T48" fmla="*/ 76 w 334"/>
                <a:gd name="T49" fmla="*/ 196 h 264"/>
                <a:gd name="T50" fmla="*/ 67 w 334"/>
                <a:gd name="T51" fmla="*/ 194 h 264"/>
                <a:gd name="T52" fmla="*/ 25 w 334"/>
                <a:gd name="T53" fmla="*/ 176 h 264"/>
                <a:gd name="T54" fmla="*/ 25 w 334"/>
                <a:gd name="T55" fmla="*/ 140 h 264"/>
                <a:gd name="T56" fmla="*/ 39 w 334"/>
                <a:gd name="T57" fmla="*/ 84 h 264"/>
                <a:gd name="T58" fmla="*/ 33 w 334"/>
                <a:gd name="T59" fmla="*/ 73 h 264"/>
                <a:gd name="T60" fmla="*/ 39 w 334"/>
                <a:gd name="T61" fmla="*/ 47 h 264"/>
                <a:gd name="T62" fmla="*/ 68 w 334"/>
                <a:gd name="T63" fmla="*/ 13 h 264"/>
                <a:gd name="T64" fmla="*/ 29 w 334"/>
                <a:gd name="T65" fmla="*/ 36 h 264"/>
                <a:gd name="T66" fmla="*/ 18 w 334"/>
                <a:gd name="T67" fmla="*/ 61 h 264"/>
                <a:gd name="T68" fmla="*/ 9 w 334"/>
                <a:gd name="T69" fmla="*/ 86 h 264"/>
                <a:gd name="T70" fmla="*/ 3 w 334"/>
                <a:gd name="T71" fmla="*/ 143 h 264"/>
                <a:gd name="T72" fmla="*/ 9 w 334"/>
                <a:gd name="T73" fmla="*/ 175 h 264"/>
                <a:gd name="T74" fmla="*/ 23 w 334"/>
                <a:gd name="T75" fmla="*/ 18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4" h="264">
                  <a:moveTo>
                    <a:pt x="19" y="187"/>
                  </a:moveTo>
                  <a:cubicBezTo>
                    <a:pt x="30" y="196"/>
                    <a:pt x="32" y="209"/>
                    <a:pt x="41" y="220"/>
                  </a:cubicBezTo>
                  <a:cubicBezTo>
                    <a:pt x="54" y="235"/>
                    <a:pt x="72" y="237"/>
                    <a:pt x="90" y="241"/>
                  </a:cubicBezTo>
                  <a:cubicBezTo>
                    <a:pt x="109" y="246"/>
                    <a:pt x="127" y="252"/>
                    <a:pt x="146" y="257"/>
                  </a:cubicBezTo>
                  <a:cubicBezTo>
                    <a:pt x="166" y="262"/>
                    <a:pt x="188" y="264"/>
                    <a:pt x="210" y="264"/>
                  </a:cubicBezTo>
                  <a:cubicBezTo>
                    <a:pt x="236" y="264"/>
                    <a:pt x="268" y="256"/>
                    <a:pt x="289" y="237"/>
                  </a:cubicBezTo>
                  <a:cubicBezTo>
                    <a:pt x="301" y="227"/>
                    <a:pt x="311" y="213"/>
                    <a:pt x="320" y="201"/>
                  </a:cubicBezTo>
                  <a:cubicBezTo>
                    <a:pt x="325" y="192"/>
                    <a:pt x="334" y="181"/>
                    <a:pt x="333" y="170"/>
                  </a:cubicBezTo>
                  <a:cubicBezTo>
                    <a:pt x="331" y="167"/>
                    <a:pt x="326" y="159"/>
                    <a:pt x="327" y="155"/>
                  </a:cubicBezTo>
                  <a:cubicBezTo>
                    <a:pt x="327" y="155"/>
                    <a:pt x="327" y="155"/>
                    <a:pt x="327" y="155"/>
                  </a:cubicBezTo>
                  <a:cubicBezTo>
                    <a:pt x="327" y="155"/>
                    <a:pt x="327" y="155"/>
                    <a:pt x="327" y="155"/>
                  </a:cubicBezTo>
                  <a:cubicBezTo>
                    <a:pt x="324" y="163"/>
                    <a:pt x="318" y="173"/>
                    <a:pt x="312" y="179"/>
                  </a:cubicBezTo>
                  <a:cubicBezTo>
                    <a:pt x="307" y="185"/>
                    <a:pt x="298" y="191"/>
                    <a:pt x="290" y="193"/>
                  </a:cubicBezTo>
                  <a:cubicBezTo>
                    <a:pt x="286" y="194"/>
                    <a:pt x="274" y="194"/>
                    <a:pt x="275" y="187"/>
                  </a:cubicBezTo>
                  <a:cubicBezTo>
                    <a:pt x="268" y="191"/>
                    <a:pt x="262" y="193"/>
                    <a:pt x="254" y="190"/>
                  </a:cubicBezTo>
                  <a:cubicBezTo>
                    <a:pt x="253" y="190"/>
                    <a:pt x="253" y="188"/>
                    <a:pt x="251" y="187"/>
                  </a:cubicBezTo>
                  <a:cubicBezTo>
                    <a:pt x="249" y="187"/>
                    <a:pt x="245" y="188"/>
                    <a:pt x="244" y="189"/>
                  </a:cubicBezTo>
                  <a:cubicBezTo>
                    <a:pt x="241" y="190"/>
                    <a:pt x="238" y="191"/>
                    <a:pt x="234" y="191"/>
                  </a:cubicBezTo>
                  <a:cubicBezTo>
                    <a:pt x="220" y="196"/>
                    <a:pt x="209" y="206"/>
                    <a:pt x="197" y="213"/>
                  </a:cubicBezTo>
                  <a:cubicBezTo>
                    <a:pt x="189" y="217"/>
                    <a:pt x="182" y="218"/>
                    <a:pt x="174" y="220"/>
                  </a:cubicBezTo>
                  <a:cubicBezTo>
                    <a:pt x="164" y="221"/>
                    <a:pt x="154" y="224"/>
                    <a:pt x="144" y="224"/>
                  </a:cubicBezTo>
                  <a:cubicBezTo>
                    <a:pt x="134" y="224"/>
                    <a:pt x="125" y="222"/>
                    <a:pt x="116" y="218"/>
                  </a:cubicBezTo>
                  <a:cubicBezTo>
                    <a:pt x="111" y="216"/>
                    <a:pt x="105" y="212"/>
                    <a:pt x="100" y="211"/>
                  </a:cubicBezTo>
                  <a:cubicBezTo>
                    <a:pt x="102" y="206"/>
                    <a:pt x="88" y="204"/>
                    <a:pt x="85" y="203"/>
                  </a:cubicBezTo>
                  <a:cubicBezTo>
                    <a:pt x="81" y="202"/>
                    <a:pt x="79" y="199"/>
                    <a:pt x="76" y="196"/>
                  </a:cubicBezTo>
                  <a:cubicBezTo>
                    <a:pt x="73" y="195"/>
                    <a:pt x="70" y="195"/>
                    <a:pt x="67" y="194"/>
                  </a:cubicBezTo>
                  <a:cubicBezTo>
                    <a:pt x="53" y="189"/>
                    <a:pt x="39" y="181"/>
                    <a:pt x="25" y="176"/>
                  </a:cubicBezTo>
                  <a:cubicBezTo>
                    <a:pt x="8" y="168"/>
                    <a:pt x="18" y="151"/>
                    <a:pt x="25" y="140"/>
                  </a:cubicBezTo>
                  <a:cubicBezTo>
                    <a:pt x="34" y="123"/>
                    <a:pt x="42" y="104"/>
                    <a:pt x="39" y="84"/>
                  </a:cubicBezTo>
                  <a:cubicBezTo>
                    <a:pt x="30" y="87"/>
                    <a:pt x="30" y="80"/>
                    <a:pt x="33" y="73"/>
                  </a:cubicBezTo>
                  <a:cubicBezTo>
                    <a:pt x="37" y="63"/>
                    <a:pt x="37" y="56"/>
                    <a:pt x="39" y="47"/>
                  </a:cubicBezTo>
                  <a:cubicBezTo>
                    <a:pt x="40" y="33"/>
                    <a:pt x="54" y="18"/>
                    <a:pt x="68" y="13"/>
                  </a:cubicBezTo>
                  <a:cubicBezTo>
                    <a:pt x="50" y="0"/>
                    <a:pt x="36" y="23"/>
                    <a:pt x="29" y="36"/>
                  </a:cubicBezTo>
                  <a:cubicBezTo>
                    <a:pt x="25" y="44"/>
                    <a:pt x="21" y="53"/>
                    <a:pt x="18" y="61"/>
                  </a:cubicBezTo>
                  <a:cubicBezTo>
                    <a:pt x="15" y="69"/>
                    <a:pt x="11" y="78"/>
                    <a:pt x="9" y="86"/>
                  </a:cubicBezTo>
                  <a:cubicBezTo>
                    <a:pt x="3" y="105"/>
                    <a:pt x="0" y="124"/>
                    <a:pt x="3" y="143"/>
                  </a:cubicBezTo>
                  <a:cubicBezTo>
                    <a:pt x="4" y="153"/>
                    <a:pt x="3" y="166"/>
                    <a:pt x="9" y="175"/>
                  </a:cubicBezTo>
                  <a:cubicBezTo>
                    <a:pt x="11" y="179"/>
                    <a:pt x="18" y="189"/>
                    <a:pt x="23" y="188"/>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71"/>
            <p:cNvSpPr/>
            <p:nvPr userDrawn="1"/>
          </p:nvSpPr>
          <p:spPr bwMode="auto">
            <a:xfrm>
              <a:off x="453499" y="-365325"/>
              <a:ext cx="335502" cy="413299"/>
            </a:xfrm>
            <a:custGeom>
              <a:avLst/>
              <a:gdLst>
                <a:gd name="T0" fmla="*/ 5 w 222"/>
                <a:gd name="T1" fmla="*/ 75 h 273"/>
                <a:gd name="T2" fmla="*/ 23 w 222"/>
                <a:gd name="T3" fmla="*/ 114 h 273"/>
                <a:gd name="T4" fmla="*/ 51 w 222"/>
                <a:gd name="T5" fmla="*/ 185 h 273"/>
                <a:gd name="T6" fmla="*/ 157 w 222"/>
                <a:gd name="T7" fmla="*/ 262 h 273"/>
                <a:gd name="T8" fmla="*/ 149 w 222"/>
                <a:gd name="T9" fmla="*/ 233 h 273"/>
                <a:gd name="T10" fmla="*/ 114 w 222"/>
                <a:gd name="T11" fmla="*/ 214 h 273"/>
                <a:gd name="T12" fmla="*/ 94 w 222"/>
                <a:gd name="T13" fmla="*/ 184 h 273"/>
                <a:gd name="T14" fmla="*/ 81 w 222"/>
                <a:gd name="T15" fmla="*/ 116 h 273"/>
                <a:gd name="T16" fmla="*/ 37 w 222"/>
                <a:gd name="T17" fmla="*/ 73 h 273"/>
                <a:gd name="T18" fmla="*/ 93 w 222"/>
                <a:gd name="T19" fmla="*/ 58 h 273"/>
                <a:gd name="T20" fmla="*/ 132 w 222"/>
                <a:gd name="T21" fmla="*/ 80 h 273"/>
                <a:gd name="T22" fmla="*/ 120 w 222"/>
                <a:gd name="T23" fmla="*/ 59 h 273"/>
                <a:gd name="T24" fmla="*/ 157 w 222"/>
                <a:gd name="T25" fmla="*/ 67 h 273"/>
                <a:gd name="T26" fmla="*/ 156 w 222"/>
                <a:gd name="T27" fmla="*/ 42 h 273"/>
                <a:gd name="T28" fmla="*/ 179 w 222"/>
                <a:gd name="T29" fmla="*/ 42 h 273"/>
                <a:gd name="T30" fmla="*/ 222 w 222"/>
                <a:gd name="T31" fmla="*/ 70 h 273"/>
                <a:gd name="T32" fmla="*/ 173 w 222"/>
                <a:gd name="T33" fmla="*/ 17 h 273"/>
                <a:gd name="T34" fmla="*/ 92 w 222"/>
                <a:gd name="T35" fmla="*/ 17 h 273"/>
                <a:gd name="T36" fmla="*/ 55 w 222"/>
                <a:gd name="T37" fmla="*/ 21 h 273"/>
                <a:gd name="T38" fmla="*/ 17 w 222"/>
                <a:gd name="T39" fmla="*/ 24 h 273"/>
                <a:gd name="T40" fmla="*/ 4 w 222"/>
                <a:gd name="T41" fmla="*/ 54 h 273"/>
                <a:gd name="T42" fmla="*/ 11 w 222"/>
                <a:gd name="T43" fmla="*/ 8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2" h="273">
                  <a:moveTo>
                    <a:pt x="5" y="75"/>
                  </a:moveTo>
                  <a:cubicBezTo>
                    <a:pt x="12" y="83"/>
                    <a:pt x="16" y="104"/>
                    <a:pt x="23" y="114"/>
                  </a:cubicBezTo>
                  <a:cubicBezTo>
                    <a:pt x="32" y="138"/>
                    <a:pt x="35" y="163"/>
                    <a:pt x="51" y="185"/>
                  </a:cubicBezTo>
                  <a:cubicBezTo>
                    <a:pt x="74" y="221"/>
                    <a:pt x="106" y="273"/>
                    <a:pt x="157" y="262"/>
                  </a:cubicBezTo>
                  <a:cubicBezTo>
                    <a:pt x="150" y="257"/>
                    <a:pt x="122" y="236"/>
                    <a:pt x="149" y="233"/>
                  </a:cubicBezTo>
                  <a:cubicBezTo>
                    <a:pt x="142" y="223"/>
                    <a:pt x="124" y="224"/>
                    <a:pt x="114" y="214"/>
                  </a:cubicBezTo>
                  <a:cubicBezTo>
                    <a:pt x="104" y="207"/>
                    <a:pt x="100" y="193"/>
                    <a:pt x="94" y="184"/>
                  </a:cubicBezTo>
                  <a:cubicBezTo>
                    <a:pt x="89" y="175"/>
                    <a:pt x="51" y="110"/>
                    <a:pt x="81" y="116"/>
                  </a:cubicBezTo>
                  <a:cubicBezTo>
                    <a:pt x="70" y="102"/>
                    <a:pt x="53" y="85"/>
                    <a:pt x="37" y="73"/>
                  </a:cubicBezTo>
                  <a:cubicBezTo>
                    <a:pt x="44" y="55"/>
                    <a:pt x="77" y="53"/>
                    <a:pt x="93" y="58"/>
                  </a:cubicBezTo>
                  <a:cubicBezTo>
                    <a:pt x="108" y="62"/>
                    <a:pt x="118" y="72"/>
                    <a:pt x="132" y="80"/>
                  </a:cubicBezTo>
                  <a:cubicBezTo>
                    <a:pt x="128" y="72"/>
                    <a:pt x="122" y="67"/>
                    <a:pt x="120" y="59"/>
                  </a:cubicBezTo>
                  <a:cubicBezTo>
                    <a:pt x="131" y="65"/>
                    <a:pt x="146" y="68"/>
                    <a:pt x="157" y="67"/>
                  </a:cubicBezTo>
                  <a:cubicBezTo>
                    <a:pt x="157" y="60"/>
                    <a:pt x="153" y="46"/>
                    <a:pt x="156" y="42"/>
                  </a:cubicBezTo>
                  <a:cubicBezTo>
                    <a:pt x="162" y="38"/>
                    <a:pt x="172" y="41"/>
                    <a:pt x="179" y="42"/>
                  </a:cubicBezTo>
                  <a:cubicBezTo>
                    <a:pt x="196" y="45"/>
                    <a:pt x="213" y="53"/>
                    <a:pt x="222" y="70"/>
                  </a:cubicBezTo>
                  <a:cubicBezTo>
                    <a:pt x="214" y="48"/>
                    <a:pt x="191" y="29"/>
                    <a:pt x="173" y="17"/>
                  </a:cubicBezTo>
                  <a:cubicBezTo>
                    <a:pt x="148" y="0"/>
                    <a:pt x="118" y="10"/>
                    <a:pt x="92" y="17"/>
                  </a:cubicBezTo>
                  <a:cubicBezTo>
                    <a:pt x="77" y="21"/>
                    <a:pt x="69" y="25"/>
                    <a:pt x="55" y="21"/>
                  </a:cubicBezTo>
                  <a:cubicBezTo>
                    <a:pt x="42" y="18"/>
                    <a:pt x="29" y="16"/>
                    <a:pt x="17" y="24"/>
                  </a:cubicBezTo>
                  <a:cubicBezTo>
                    <a:pt x="4" y="32"/>
                    <a:pt x="4" y="42"/>
                    <a:pt x="4" y="54"/>
                  </a:cubicBezTo>
                  <a:cubicBezTo>
                    <a:pt x="4" y="64"/>
                    <a:pt x="0" y="82"/>
                    <a:pt x="11" y="87"/>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2"/>
            <p:cNvSpPr/>
            <p:nvPr userDrawn="1"/>
          </p:nvSpPr>
          <p:spPr bwMode="auto">
            <a:xfrm>
              <a:off x="1059671" y="60940"/>
              <a:ext cx="210701" cy="369537"/>
            </a:xfrm>
            <a:custGeom>
              <a:avLst/>
              <a:gdLst>
                <a:gd name="T0" fmla="*/ 24 w 140"/>
                <a:gd name="T1" fmla="*/ 202 h 245"/>
                <a:gd name="T2" fmla="*/ 74 w 140"/>
                <a:gd name="T3" fmla="*/ 238 h 245"/>
                <a:gd name="T4" fmla="*/ 110 w 140"/>
                <a:gd name="T5" fmla="*/ 236 h 245"/>
                <a:gd name="T6" fmla="*/ 128 w 140"/>
                <a:gd name="T7" fmla="*/ 185 h 245"/>
                <a:gd name="T8" fmla="*/ 138 w 140"/>
                <a:gd name="T9" fmla="*/ 130 h 245"/>
                <a:gd name="T10" fmla="*/ 112 w 140"/>
                <a:gd name="T11" fmla="*/ 78 h 245"/>
                <a:gd name="T12" fmla="*/ 116 w 140"/>
                <a:gd name="T13" fmla="*/ 53 h 245"/>
                <a:gd name="T14" fmla="*/ 113 w 140"/>
                <a:gd name="T15" fmla="*/ 28 h 245"/>
                <a:gd name="T16" fmla="*/ 76 w 140"/>
                <a:gd name="T17" fmla="*/ 8 h 245"/>
                <a:gd name="T18" fmla="*/ 95 w 140"/>
                <a:gd name="T19" fmla="*/ 77 h 245"/>
                <a:gd name="T20" fmla="*/ 111 w 140"/>
                <a:gd name="T21" fmla="*/ 109 h 245"/>
                <a:gd name="T22" fmla="*/ 106 w 140"/>
                <a:gd name="T23" fmla="*/ 151 h 245"/>
                <a:gd name="T24" fmla="*/ 108 w 140"/>
                <a:gd name="T25" fmla="*/ 167 h 245"/>
                <a:gd name="T26" fmla="*/ 108 w 140"/>
                <a:gd name="T27" fmla="*/ 177 h 245"/>
                <a:gd name="T28" fmla="*/ 112 w 140"/>
                <a:gd name="T29" fmla="*/ 185 h 245"/>
                <a:gd name="T30" fmla="*/ 70 w 140"/>
                <a:gd name="T31" fmla="*/ 198 h 245"/>
                <a:gd name="T32" fmla="*/ 1 w 140"/>
                <a:gd name="T33" fmla="*/ 167 h 245"/>
                <a:gd name="T34" fmla="*/ 36 w 140"/>
                <a:gd name="T35" fmla="*/ 20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45">
                  <a:moveTo>
                    <a:pt x="24" y="202"/>
                  </a:moveTo>
                  <a:cubicBezTo>
                    <a:pt x="40" y="214"/>
                    <a:pt x="56" y="232"/>
                    <a:pt x="74" y="238"/>
                  </a:cubicBezTo>
                  <a:cubicBezTo>
                    <a:pt x="87" y="244"/>
                    <a:pt x="99" y="245"/>
                    <a:pt x="110" y="236"/>
                  </a:cubicBezTo>
                  <a:cubicBezTo>
                    <a:pt x="128" y="223"/>
                    <a:pt x="125" y="205"/>
                    <a:pt x="128" y="185"/>
                  </a:cubicBezTo>
                  <a:cubicBezTo>
                    <a:pt x="132" y="166"/>
                    <a:pt x="140" y="149"/>
                    <a:pt x="138" y="130"/>
                  </a:cubicBezTo>
                  <a:cubicBezTo>
                    <a:pt x="132" y="111"/>
                    <a:pt x="116" y="96"/>
                    <a:pt x="112" y="78"/>
                  </a:cubicBezTo>
                  <a:cubicBezTo>
                    <a:pt x="111" y="69"/>
                    <a:pt x="116" y="63"/>
                    <a:pt x="116" y="53"/>
                  </a:cubicBezTo>
                  <a:cubicBezTo>
                    <a:pt x="117" y="46"/>
                    <a:pt x="115" y="35"/>
                    <a:pt x="113" y="28"/>
                  </a:cubicBezTo>
                  <a:cubicBezTo>
                    <a:pt x="110" y="13"/>
                    <a:pt x="92" y="0"/>
                    <a:pt x="76" y="8"/>
                  </a:cubicBezTo>
                  <a:cubicBezTo>
                    <a:pt x="101" y="24"/>
                    <a:pt x="85" y="54"/>
                    <a:pt x="95" y="77"/>
                  </a:cubicBezTo>
                  <a:cubicBezTo>
                    <a:pt x="103" y="90"/>
                    <a:pt x="112" y="95"/>
                    <a:pt x="111" y="109"/>
                  </a:cubicBezTo>
                  <a:cubicBezTo>
                    <a:pt x="109" y="125"/>
                    <a:pt x="103" y="136"/>
                    <a:pt x="106" y="151"/>
                  </a:cubicBezTo>
                  <a:cubicBezTo>
                    <a:pt x="107" y="159"/>
                    <a:pt x="108" y="162"/>
                    <a:pt x="108" y="167"/>
                  </a:cubicBezTo>
                  <a:cubicBezTo>
                    <a:pt x="109" y="170"/>
                    <a:pt x="108" y="174"/>
                    <a:pt x="108" y="177"/>
                  </a:cubicBezTo>
                  <a:cubicBezTo>
                    <a:pt x="109" y="180"/>
                    <a:pt x="113" y="181"/>
                    <a:pt x="112" y="185"/>
                  </a:cubicBezTo>
                  <a:cubicBezTo>
                    <a:pt x="111" y="194"/>
                    <a:pt x="79" y="200"/>
                    <a:pt x="70" y="198"/>
                  </a:cubicBezTo>
                  <a:cubicBezTo>
                    <a:pt x="46" y="194"/>
                    <a:pt x="23" y="181"/>
                    <a:pt x="1" y="167"/>
                  </a:cubicBezTo>
                  <a:cubicBezTo>
                    <a:pt x="0" y="184"/>
                    <a:pt x="28" y="198"/>
                    <a:pt x="36" y="209"/>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73"/>
            <p:cNvSpPr/>
            <p:nvPr userDrawn="1"/>
          </p:nvSpPr>
          <p:spPr bwMode="auto">
            <a:xfrm>
              <a:off x="704720" y="514758"/>
              <a:ext cx="534858" cy="348468"/>
            </a:xfrm>
            <a:custGeom>
              <a:avLst/>
              <a:gdLst>
                <a:gd name="T0" fmla="*/ 0 w 354"/>
                <a:gd name="T1" fmla="*/ 63 h 231"/>
                <a:gd name="T2" fmla="*/ 17 w 354"/>
                <a:gd name="T3" fmla="*/ 77 h 231"/>
                <a:gd name="T4" fmla="*/ 62 w 354"/>
                <a:gd name="T5" fmla="*/ 74 h 231"/>
                <a:gd name="T6" fmla="*/ 128 w 354"/>
                <a:gd name="T7" fmla="*/ 127 h 231"/>
                <a:gd name="T8" fmla="*/ 125 w 354"/>
                <a:gd name="T9" fmla="*/ 102 h 231"/>
                <a:gd name="T10" fmla="*/ 185 w 354"/>
                <a:gd name="T11" fmla="*/ 183 h 231"/>
                <a:gd name="T12" fmla="*/ 223 w 354"/>
                <a:gd name="T13" fmla="*/ 210 h 231"/>
                <a:gd name="T14" fmla="*/ 245 w 354"/>
                <a:gd name="T15" fmla="*/ 174 h 231"/>
                <a:gd name="T16" fmla="*/ 263 w 354"/>
                <a:gd name="T17" fmla="*/ 153 h 231"/>
                <a:gd name="T18" fmla="*/ 261 w 354"/>
                <a:gd name="T19" fmla="*/ 117 h 231"/>
                <a:gd name="T20" fmla="*/ 264 w 354"/>
                <a:gd name="T21" fmla="*/ 84 h 231"/>
                <a:gd name="T22" fmla="*/ 276 w 354"/>
                <a:gd name="T23" fmla="*/ 101 h 231"/>
                <a:gd name="T24" fmla="*/ 297 w 354"/>
                <a:gd name="T25" fmla="*/ 74 h 231"/>
                <a:gd name="T26" fmla="*/ 320 w 354"/>
                <a:gd name="T27" fmla="*/ 54 h 231"/>
                <a:gd name="T28" fmla="*/ 354 w 354"/>
                <a:gd name="T29" fmla="*/ 0 h 231"/>
                <a:gd name="T30" fmla="*/ 341 w 354"/>
                <a:gd name="T31" fmla="*/ 66 h 231"/>
                <a:gd name="T32" fmla="*/ 326 w 354"/>
                <a:gd name="T33" fmla="*/ 121 h 231"/>
                <a:gd name="T34" fmla="*/ 259 w 354"/>
                <a:gd name="T35" fmla="*/ 205 h 231"/>
                <a:gd name="T36" fmla="*/ 242 w 354"/>
                <a:gd name="T37" fmla="*/ 207 h 231"/>
                <a:gd name="T38" fmla="*/ 235 w 354"/>
                <a:gd name="T39" fmla="*/ 217 h 231"/>
                <a:gd name="T40" fmla="*/ 210 w 354"/>
                <a:gd name="T41" fmla="*/ 230 h 231"/>
                <a:gd name="T42" fmla="*/ 149 w 354"/>
                <a:gd name="T43" fmla="*/ 205 h 231"/>
                <a:gd name="T44" fmla="*/ 99 w 354"/>
                <a:gd name="T45" fmla="*/ 169 h 231"/>
                <a:gd name="T46" fmla="*/ 57 w 354"/>
                <a:gd name="T47" fmla="*/ 122 h 231"/>
                <a:gd name="T48" fmla="*/ 2 w 354"/>
                <a:gd name="T49" fmla="*/ 6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4" h="231">
                  <a:moveTo>
                    <a:pt x="0" y="63"/>
                  </a:moveTo>
                  <a:cubicBezTo>
                    <a:pt x="6" y="68"/>
                    <a:pt x="11" y="72"/>
                    <a:pt x="17" y="77"/>
                  </a:cubicBezTo>
                  <a:cubicBezTo>
                    <a:pt x="34" y="87"/>
                    <a:pt x="44" y="75"/>
                    <a:pt x="62" y="74"/>
                  </a:cubicBezTo>
                  <a:cubicBezTo>
                    <a:pt x="88" y="69"/>
                    <a:pt x="112" y="109"/>
                    <a:pt x="128" y="127"/>
                  </a:cubicBezTo>
                  <a:cubicBezTo>
                    <a:pt x="125" y="119"/>
                    <a:pt x="125" y="109"/>
                    <a:pt x="125" y="102"/>
                  </a:cubicBezTo>
                  <a:cubicBezTo>
                    <a:pt x="156" y="124"/>
                    <a:pt x="162" y="155"/>
                    <a:pt x="185" y="183"/>
                  </a:cubicBezTo>
                  <a:cubicBezTo>
                    <a:pt x="192" y="194"/>
                    <a:pt x="207" y="210"/>
                    <a:pt x="223" y="210"/>
                  </a:cubicBezTo>
                  <a:cubicBezTo>
                    <a:pt x="235" y="209"/>
                    <a:pt x="235" y="184"/>
                    <a:pt x="245" y="174"/>
                  </a:cubicBezTo>
                  <a:cubicBezTo>
                    <a:pt x="256" y="185"/>
                    <a:pt x="263" y="161"/>
                    <a:pt x="263" y="153"/>
                  </a:cubicBezTo>
                  <a:cubicBezTo>
                    <a:pt x="263" y="141"/>
                    <a:pt x="263" y="128"/>
                    <a:pt x="261" y="117"/>
                  </a:cubicBezTo>
                  <a:cubicBezTo>
                    <a:pt x="262" y="107"/>
                    <a:pt x="255" y="89"/>
                    <a:pt x="264" y="84"/>
                  </a:cubicBezTo>
                  <a:cubicBezTo>
                    <a:pt x="275" y="80"/>
                    <a:pt x="275" y="93"/>
                    <a:pt x="276" y="101"/>
                  </a:cubicBezTo>
                  <a:cubicBezTo>
                    <a:pt x="284" y="91"/>
                    <a:pt x="290" y="84"/>
                    <a:pt x="297" y="74"/>
                  </a:cubicBezTo>
                  <a:cubicBezTo>
                    <a:pt x="303" y="66"/>
                    <a:pt x="312" y="61"/>
                    <a:pt x="320" y="54"/>
                  </a:cubicBezTo>
                  <a:cubicBezTo>
                    <a:pt x="332" y="41"/>
                    <a:pt x="352" y="19"/>
                    <a:pt x="354" y="0"/>
                  </a:cubicBezTo>
                  <a:cubicBezTo>
                    <a:pt x="348" y="21"/>
                    <a:pt x="346" y="42"/>
                    <a:pt x="341" y="66"/>
                  </a:cubicBezTo>
                  <a:cubicBezTo>
                    <a:pt x="336" y="82"/>
                    <a:pt x="335" y="103"/>
                    <a:pt x="326" y="121"/>
                  </a:cubicBezTo>
                  <a:cubicBezTo>
                    <a:pt x="313" y="147"/>
                    <a:pt x="285" y="193"/>
                    <a:pt x="259" y="205"/>
                  </a:cubicBezTo>
                  <a:cubicBezTo>
                    <a:pt x="253" y="206"/>
                    <a:pt x="247" y="204"/>
                    <a:pt x="242" y="207"/>
                  </a:cubicBezTo>
                  <a:cubicBezTo>
                    <a:pt x="238" y="209"/>
                    <a:pt x="237" y="213"/>
                    <a:pt x="235" y="217"/>
                  </a:cubicBezTo>
                  <a:cubicBezTo>
                    <a:pt x="228" y="226"/>
                    <a:pt x="221" y="228"/>
                    <a:pt x="210" y="230"/>
                  </a:cubicBezTo>
                  <a:cubicBezTo>
                    <a:pt x="186" y="231"/>
                    <a:pt x="167" y="217"/>
                    <a:pt x="149" y="205"/>
                  </a:cubicBezTo>
                  <a:cubicBezTo>
                    <a:pt x="132" y="195"/>
                    <a:pt x="113" y="183"/>
                    <a:pt x="99" y="169"/>
                  </a:cubicBezTo>
                  <a:cubicBezTo>
                    <a:pt x="85" y="154"/>
                    <a:pt x="74" y="136"/>
                    <a:pt x="57" y="122"/>
                  </a:cubicBezTo>
                  <a:cubicBezTo>
                    <a:pt x="38" y="108"/>
                    <a:pt x="14" y="87"/>
                    <a:pt x="2" y="67"/>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74"/>
            <p:cNvSpPr/>
            <p:nvPr userDrawn="1"/>
          </p:nvSpPr>
          <p:spPr bwMode="auto">
            <a:xfrm>
              <a:off x="1098569" y="-443123"/>
              <a:ext cx="998402" cy="920603"/>
            </a:xfrm>
            <a:custGeom>
              <a:avLst/>
              <a:gdLst>
                <a:gd name="T0" fmla="*/ 368 w 662"/>
                <a:gd name="T1" fmla="*/ 36 h 610"/>
                <a:gd name="T2" fmla="*/ 365 w 662"/>
                <a:gd name="T3" fmla="*/ 36 h 610"/>
                <a:gd name="T4" fmla="*/ 467 w 662"/>
                <a:gd name="T5" fmla="*/ 9 h 610"/>
                <a:gd name="T6" fmla="*/ 500 w 662"/>
                <a:gd name="T7" fmla="*/ 2 h 610"/>
                <a:gd name="T8" fmla="*/ 538 w 662"/>
                <a:gd name="T9" fmla="*/ 5 h 610"/>
                <a:gd name="T10" fmla="*/ 594 w 662"/>
                <a:gd name="T11" fmla="*/ 26 h 610"/>
                <a:gd name="T12" fmla="*/ 629 w 662"/>
                <a:gd name="T13" fmla="*/ 70 h 610"/>
                <a:gd name="T14" fmla="*/ 619 w 662"/>
                <a:gd name="T15" fmla="*/ 93 h 610"/>
                <a:gd name="T16" fmla="*/ 623 w 662"/>
                <a:gd name="T17" fmla="*/ 126 h 610"/>
                <a:gd name="T18" fmla="*/ 621 w 662"/>
                <a:gd name="T19" fmla="*/ 198 h 610"/>
                <a:gd name="T20" fmla="*/ 615 w 662"/>
                <a:gd name="T21" fmla="*/ 226 h 610"/>
                <a:gd name="T22" fmla="*/ 603 w 662"/>
                <a:gd name="T23" fmla="*/ 254 h 610"/>
                <a:gd name="T24" fmla="*/ 623 w 662"/>
                <a:gd name="T25" fmla="*/ 270 h 610"/>
                <a:gd name="T26" fmla="*/ 641 w 662"/>
                <a:gd name="T27" fmla="*/ 293 h 610"/>
                <a:gd name="T28" fmla="*/ 648 w 662"/>
                <a:gd name="T29" fmla="*/ 319 h 610"/>
                <a:gd name="T30" fmla="*/ 657 w 662"/>
                <a:gd name="T31" fmla="*/ 354 h 610"/>
                <a:gd name="T32" fmla="*/ 659 w 662"/>
                <a:gd name="T33" fmla="*/ 390 h 610"/>
                <a:gd name="T34" fmla="*/ 643 w 662"/>
                <a:gd name="T35" fmla="*/ 421 h 610"/>
                <a:gd name="T36" fmla="*/ 613 w 662"/>
                <a:gd name="T37" fmla="*/ 473 h 610"/>
                <a:gd name="T38" fmla="*/ 582 w 662"/>
                <a:gd name="T39" fmla="*/ 523 h 610"/>
                <a:gd name="T40" fmla="*/ 514 w 662"/>
                <a:gd name="T41" fmla="*/ 546 h 610"/>
                <a:gd name="T42" fmla="*/ 358 w 662"/>
                <a:gd name="T43" fmla="*/ 552 h 610"/>
                <a:gd name="T44" fmla="*/ 322 w 662"/>
                <a:gd name="T45" fmla="*/ 541 h 610"/>
                <a:gd name="T46" fmla="*/ 293 w 662"/>
                <a:gd name="T47" fmla="*/ 552 h 610"/>
                <a:gd name="T48" fmla="*/ 265 w 662"/>
                <a:gd name="T49" fmla="*/ 578 h 610"/>
                <a:gd name="T50" fmla="*/ 251 w 662"/>
                <a:gd name="T51" fmla="*/ 610 h 610"/>
                <a:gd name="T52" fmla="*/ 202 w 662"/>
                <a:gd name="T53" fmla="*/ 522 h 610"/>
                <a:gd name="T54" fmla="*/ 230 w 662"/>
                <a:gd name="T55" fmla="*/ 435 h 610"/>
                <a:gd name="T56" fmla="*/ 159 w 662"/>
                <a:gd name="T57" fmla="*/ 441 h 610"/>
                <a:gd name="T58" fmla="*/ 133 w 662"/>
                <a:gd name="T59" fmla="*/ 429 h 610"/>
                <a:gd name="T60" fmla="*/ 101 w 662"/>
                <a:gd name="T61" fmla="*/ 419 h 610"/>
                <a:gd name="T62" fmla="*/ 3 w 662"/>
                <a:gd name="T63" fmla="*/ 334 h 610"/>
                <a:gd name="T64" fmla="*/ 10 w 662"/>
                <a:gd name="T65" fmla="*/ 309 h 610"/>
                <a:gd name="T66" fmla="*/ 24 w 662"/>
                <a:gd name="T67" fmla="*/ 274 h 610"/>
                <a:gd name="T68" fmla="*/ 61 w 662"/>
                <a:gd name="T69" fmla="*/ 222 h 610"/>
                <a:gd name="T70" fmla="*/ 176 w 662"/>
                <a:gd name="T71" fmla="*/ 157 h 610"/>
                <a:gd name="T72" fmla="*/ 191 w 662"/>
                <a:gd name="T73" fmla="*/ 158 h 610"/>
                <a:gd name="T74" fmla="*/ 193 w 662"/>
                <a:gd name="T75" fmla="*/ 113 h 610"/>
                <a:gd name="T76" fmla="*/ 201 w 662"/>
                <a:gd name="T77" fmla="*/ 76 h 610"/>
                <a:gd name="T78" fmla="*/ 233 w 662"/>
                <a:gd name="T79" fmla="*/ 12 h 610"/>
                <a:gd name="T80" fmla="*/ 274 w 662"/>
                <a:gd name="T81" fmla="*/ 4 h 610"/>
                <a:gd name="T82" fmla="*/ 313 w 662"/>
                <a:gd name="T83" fmla="*/ 9 h 610"/>
                <a:gd name="T84" fmla="*/ 369 w 662"/>
                <a:gd name="T85" fmla="*/ 41 h 610"/>
                <a:gd name="T86" fmla="*/ 366 w 662"/>
                <a:gd name="T87" fmla="*/ 39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2" h="610">
                  <a:moveTo>
                    <a:pt x="368" y="36"/>
                  </a:moveTo>
                  <a:cubicBezTo>
                    <a:pt x="367" y="37"/>
                    <a:pt x="367" y="37"/>
                    <a:pt x="365" y="36"/>
                  </a:cubicBezTo>
                  <a:cubicBezTo>
                    <a:pt x="383" y="7"/>
                    <a:pt x="439" y="12"/>
                    <a:pt x="467" y="9"/>
                  </a:cubicBezTo>
                  <a:cubicBezTo>
                    <a:pt x="478" y="7"/>
                    <a:pt x="487" y="2"/>
                    <a:pt x="500" y="2"/>
                  </a:cubicBezTo>
                  <a:cubicBezTo>
                    <a:pt x="511" y="0"/>
                    <a:pt x="525" y="3"/>
                    <a:pt x="538" y="5"/>
                  </a:cubicBezTo>
                  <a:cubicBezTo>
                    <a:pt x="558" y="8"/>
                    <a:pt x="577" y="13"/>
                    <a:pt x="594" y="26"/>
                  </a:cubicBezTo>
                  <a:cubicBezTo>
                    <a:pt x="609" y="37"/>
                    <a:pt x="632" y="50"/>
                    <a:pt x="629" y="70"/>
                  </a:cubicBezTo>
                  <a:cubicBezTo>
                    <a:pt x="628" y="77"/>
                    <a:pt x="620" y="84"/>
                    <a:pt x="619" y="93"/>
                  </a:cubicBezTo>
                  <a:cubicBezTo>
                    <a:pt x="619" y="103"/>
                    <a:pt x="623" y="116"/>
                    <a:pt x="623" y="126"/>
                  </a:cubicBezTo>
                  <a:cubicBezTo>
                    <a:pt x="625" y="150"/>
                    <a:pt x="624" y="175"/>
                    <a:pt x="621" y="198"/>
                  </a:cubicBezTo>
                  <a:cubicBezTo>
                    <a:pt x="619" y="206"/>
                    <a:pt x="618" y="215"/>
                    <a:pt x="615" y="226"/>
                  </a:cubicBezTo>
                  <a:cubicBezTo>
                    <a:pt x="611" y="230"/>
                    <a:pt x="601" y="250"/>
                    <a:pt x="603" y="254"/>
                  </a:cubicBezTo>
                  <a:cubicBezTo>
                    <a:pt x="604" y="260"/>
                    <a:pt x="617" y="265"/>
                    <a:pt x="623" y="270"/>
                  </a:cubicBezTo>
                  <a:cubicBezTo>
                    <a:pt x="631" y="276"/>
                    <a:pt x="638" y="284"/>
                    <a:pt x="641" y="293"/>
                  </a:cubicBezTo>
                  <a:cubicBezTo>
                    <a:pt x="645" y="304"/>
                    <a:pt x="643" y="310"/>
                    <a:pt x="648" y="319"/>
                  </a:cubicBezTo>
                  <a:cubicBezTo>
                    <a:pt x="654" y="331"/>
                    <a:pt x="656" y="338"/>
                    <a:pt x="657" y="354"/>
                  </a:cubicBezTo>
                  <a:cubicBezTo>
                    <a:pt x="657" y="364"/>
                    <a:pt x="662" y="380"/>
                    <a:pt x="659" y="390"/>
                  </a:cubicBezTo>
                  <a:cubicBezTo>
                    <a:pt x="653" y="401"/>
                    <a:pt x="646" y="411"/>
                    <a:pt x="643" y="421"/>
                  </a:cubicBezTo>
                  <a:cubicBezTo>
                    <a:pt x="634" y="439"/>
                    <a:pt x="625" y="457"/>
                    <a:pt x="613" y="473"/>
                  </a:cubicBezTo>
                  <a:cubicBezTo>
                    <a:pt x="601" y="489"/>
                    <a:pt x="594" y="507"/>
                    <a:pt x="582" y="523"/>
                  </a:cubicBezTo>
                  <a:cubicBezTo>
                    <a:pt x="570" y="539"/>
                    <a:pt x="535" y="539"/>
                    <a:pt x="514" y="546"/>
                  </a:cubicBezTo>
                  <a:cubicBezTo>
                    <a:pt x="463" y="560"/>
                    <a:pt x="411" y="562"/>
                    <a:pt x="358" y="552"/>
                  </a:cubicBezTo>
                  <a:cubicBezTo>
                    <a:pt x="345" y="549"/>
                    <a:pt x="333" y="542"/>
                    <a:pt x="322" y="541"/>
                  </a:cubicBezTo>
                  <a:cubicBezTo>
                    <a:pt x="307" y="537"/>
                    <a:pt x="303" y="542"/>
                    <a:pt x="293" y="552"/>
                  </a:cubicBezTo>
                  <a:cubicBezTo>
                    <a:pt x="283" y="559"/>
                    <a:pt x="273" y="569"/>
                    <a:pt x="265" y="578"/>
                  </a:cubicBezTo>
                  <a:cubicBezTo>
                    <a:pt x="258" y="588"/>
                    <a:pt x="257" y="602"/>
                    <a:pt x="251" y="610"/>
                  </a:cubicBezTo>
                  <a:cubicBezTo>
                    <a:pt x="219" y="598"/>
                    <a:pt x="201" y="554"/>
                    <a:pt x="202" y="522"/>
                  </a:cubicBezTo>
                  <a:cubicBezTo>
                    <a:pt x="202" y="494"/>
                    <a:pt x="208" y="456"/>
                    <a:pt x="230" y="435"/>
                  </a:cubicBezTo>
                  <a:cubicBezTo>
                    <a:pt x="214" y="448"/>
                    <a:pt x="177" y="450"/>
                    <a:pt x="159" y="441"/>
                  </a:cubicBezTo>
                  <a:cubicBezTo>
                    <a:pt x="149" y="438"/>
                    <a:pt x="141" y="432"/>
                    <a:pt x="133" y="429"/>
                  </a:cubicBezTo>
                  <a:cubicBezTo>
                    <a:pt x="122" y="425"/>
                    <a:pt x="112" y="425"/>
                    <a:pt x="101" y="419"/>
                  </a:cubicBezTo>
                  <a:cubicBezTo>
                    <a:pt x="65" y="397"/>
                    <a:pt x="17" y="374"/>
                    <a:pt x="3" y="334"/>
                  </a:cubicBezTo>
                  <a:cubicBezTo>
                    <a:pt x="0" y="321"/>
                    <a:pt x="2" y="318"/>
                    <a:pt x="10" y="309"/>
                  </a:cubicBezTo>
                  <a:cubicBezTo>
                    <a:pt x="17" y="296"/>
                    <a:pt x="20" y="286"/>
                    <a:pt x="24" y="274"/>
                  </a:cubicBezTo>
                  <a:cubicBezTo>
                    <a:pt x="34" y="257"/>
                    <a:pt x="48" y="240"/>
                    <a:pt x="61" y="222"/>
                  </a:cubicBezTo>
                  <a:cubicBezTo>
                    <a:pt x="89" y="186"/>
                    <a:pt x="130" y="165"/>
                    <a:pt x="176" y="157"/>
                  </a:cubicBezTo>
                  <a:cubicBezTo>
                    <a:pt x="181" y="158"/>
                    <a:pt x="186" y="158"/>
                    <a:pt x="191" y="158"/>
                  </a:cubicBezTo>
                  <a:cubicBezTo>
                    <a:pt x="195" y="149"/>
                    <a:pt x="192" y="124"/>
                    <a:pt x="193" y="113"/>
                  </a:cubicBezTo>
                  <a:cubicBezTo>
                    <a:pt x="193" y="100"/>
                    <a:pt x="197" y="88"/>
                    <a:pt x="201" y="76"/>
                  </a:cubicBezTo>
                  <a:cubicBezTo>
                    <a:pt x="208" y="58"/>
                    <a:pt x="216" y="24"/>
                    <a:pt x="233" y="12"/>
                  </a:cubicBezTo>
                  <a:cubicBezTo>
                    <a:pt x="241" y="8"/>
                    <a:pt x="263" y="5"/>
                    <a:pt x="274" y="4"/>
                  </a:cubicBezTo>
                  <a:cubicBezTo>
                    <a:pt x="286" y="2"/>
                    <a:pt x="300" y="6"/>
                    <a:pt x="313" y="9"/>
                  </a:cubicBezTo>
                  <a:cubicBezTo>
                    <a:pt x="334" y="17"/>
                    <a:pt x="351" y="28"/>
                    <a:pt x="369" y="41"/>
                  </a:cubicBezTo>
                  <a:cubicBezTo>
                    <a:pt x="367" y="40"/>
                    <a:pt x="367" y="40"/>
                    <a:pt x="366" y="39"/>
                  </a:cubicBezTo>
                </a:path>
              </a:pathLst>
            </a:custGeom>
            <a:solidFill>
              <a:srgbClr val="F3D3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5"/>
            <p:cNvSpPr/>
            <p:nvPr userDrawn="1"/>
          </p:nvSpPr>
          <p:spPr bwMode="auto">
            <a:xfrm>
              <a:off x="1114777" y="-141657"/>
              <a:ext cx="525134" cy="299844"/>
            </a:xfrm>
            <a:custGeom>
              <a:avLst/>
              <a:gdLst>
                <a:gd name="T0" fmla="*/ 303 w 349"/>
                <a:gd name="T1" fmla="*/ 136 h 198"/>
                <a:gd name="T2" fmla="*/ 271 w 349"/>
                <a:gd name="T3" fmla="*/ 161 h 198"/>
                <a:gd name="T4" fmla="*/ 202 w 349"/>
                <a:gd name="T5" fmla="*/ 196 h 198"/>
                <a:gd name="T6" fmla="*/ 202 w 349"/>
                <a:gd name="T7" fmla="*/ 196 h 198"/>
                <a:gd name="T8" fmla="*/ 202 w 349"/>
                <a:gd name="T9" fmla="*/ 196 h 198"/>
                <a:gd name="T10" fmla="*/ 213 w 349"/>
                <a:gd name="T11" fmla="*/ 172 h 198"/>
                <a:gd name="T12" fmla="*/ 171 w 349"/>
                <a:gd name="T13" fmla="*/ 190 h 198"/>
                <a:gd name="T14" fmla="*/ 157 w 349"/>
                <a:gd name="T15" fmla="*/ 179 h 198"/>
                <a:gd name="T16" fmla="*/ 160 w 349"/>
                <a:gd name="T17" fmla="*/ 172 h 198"/>
                <a:gd name="T18" fmla="*/ 109 w 349"/>
                <a:gd name="T19" fmla="*/ 175 h 198"/>
                <a:gd name="T20" fmla="*/ 71 w 349"/>
                <a:gd name="T21" fmla="*/ 156 h 198"/>
                <a:gd name="T22" fmla="*/ 0 w 349"/>
                <a:gd name="T23" fmla="*/ 121 h 198"/>
                <a:gd name="T24" fmla="*/ 61 w 349"/>
                <a:gd name="T25" fmla="*/ 88 h 198"/>
                <a:gd name="T26" fmla="*/ 85 w 349"/>
                <a:gd name="T27" fmla="*/ 66 h 198"/>
                <a:gd name="T28" fmla="*/ 101 w 349"/>
                <a:gd name="T29" fmla="*/ 56 h 198"/>
                <a:gd name="T30" fmla="*/ 90 w 349"/>
                <a:gd name="T31" fmla="*/ 47 h 198"/>
                <a:gd name="T32" fmla="*/ 129 w 349"/>
                <a:gd name="T33" fmla="*/ 29 h 198"/>
                <a:gd name="T34" fmla="*/ 140 w 349"/>
                <a:gd name="T35" fmla="*/ 28 h 198"/>
                <a:gd name="T36" fmla="*/ 142 w 349"/>
                <a:gd name="T37" fmla="*/ 19 h 198"/>
                <a:gd name="T38" fmla="*/ 151 w 349"/>
                <a:gd name="T39" fmla="*/ 4 h 198"/>
                <a:gd name="T40" fmla="*/ 188 w 349"/>
                <a:gd name="T41" fmla="*/ 12 h 198"/>
                <a:gd name="T42" fmla="*/ 205 w 349"/>
                <a:gd name="T43" fmla="*/ 45 h 198"/>
                <a:gd name="T44" fmla="*/ 276 w 349"/>
                <a:gd name="T45" fmla="*/ 67 h 198"/>
                <a:gd name="T46" fmla="*/ 349 w 349"/>
                <a:gd name="T47" fmla="*/ 73 h 198"/>
                <a:gd name="T48" fmla="*/ 330 w 349"/>
                <a:gd name="T49" fmla="*/ 88 h 198"/>
                <a:gd name="T50" fmla="*/ 336 w 349"/>
                <a:gd name="T51" fmla="*/ 113 h 198"/>
                <a:gd name="T52" fmla="*/ 298 w 349"/>
                <a:gd name="T53" fmla="*/ 13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9" h="198">
                  <a:moveTo>
                    <a:pt x="303" y="136"/>
                  </a:moveTo>
                  <a:cubicBezTo>
                    <a:pt x="294" y="139"/>
                    <a:pt x="280" y="153"/>
                    <a:pt x="271" y="161"/>
                  </a:cubicBezTo>
                  <a:cubicBezTo>
                    <a:pt x="249" y="180"/>
                    <a:pt x="233" y="198"/>
                    <a:pt x="202" y="196"/>
                  </a:cubicBezTo>
                  <a:cubicBezTo>
                    <a:pt x="202" y="196"/>
                    <a:pt x="202" y="196"/>
                    <a:pt x="202" y="196"/>
                  </a:cubicBezTo>
                  <a:cubicBezTo>
                    <a:pt x="202" y="196"/>
                    <a:pt x="202" y="196"/>
                    <a:pt x="202" y="196"/>
                  </a:cubicBezTo>
                  <a:cubicBezTo>
                    <a:pt x="208" y="188"/>
                    <a:pt x="210" y="182"/>
                    <a:pt x="213" y="172"/>
                  </a:cubicBezTo>
                  <a:cubicBezTo>
                    <a:pt x="199" y="179"/>
                    <a:pt x="189" y="186"/>
                    <a:pt x="171" y="190"/>
                  </a:cubicBezTo>
                  <a:cubicBezTo>
                    <a:pt x="174" y="183"/>
                    <a:pt x="163" y="181"/>
                    <a:pt x="157" y="179"/>
                  </a:cubicBezTo>
                  <a:cubicBezTo>
                    <a:pt x="158" y="178"/>
                    <a:pt x="159" y="173"/>
                    <a:pt x="160" y="172"/>
                  </a:cubicBezTo>
                  <a:cubicBezTo>
                    <a:pt x="147" y="166"/>
                    <a:pt x="125" y="178"/>
                    <a:pt x="109" y="175"/>
                  </a:cubicBezTo>
                  <a:cubicBezTo>
                    <a:pt x="96" y="173"/>
                    <a:pt x="82" y="165"/>
                    <a:pt x="71" y="156"/>
                  </a:cubicBezTo>
                  <a:cubicBezTo>
                    <a:pt x="50" y="142"/>
                    <a:pt x="23" y="137"/>
                    <a:pt x="0" y="121"/>
                  </a:cubicBezTo>
                  <a:cubicBezTo>
                    <a:pt x="13" y="101"/>
                    <a:pt x="41" y="97"/>
                    <a:pt x="61" y="88"/>
                  </a:cubicBezTo>
                  <a:cubicBezTo>
                    <a:pt x="71" y="81"/>
                    <a:pt x="76" y="74"/>
                    <a:pt x="85" y="66"/>
                  </a:cubicBezTo>
                  <a:cubicBezTo>
                    <a:pt x="93" y="59"/>
                    <a:pt x="93" y="59"/>
                    <a:pt x="101" y="56"/>
                  </a:cubicBezTo>
                  <a:cubicBezTo>
                    <a:pt x="98" y="53"/>
                    <a:pt x="95" y="51"/>
                    <a:pt x="90" y="47"/>
                  </a:cubicBezTo>
                  <a:cubicBezTo>
                    <a:pt x="94" y="35"/>
                    <a:pt x="119" y="32"/>
                    <a:pt x="129" y="29"/>
                  </a:cubicBezTo>
                  <a:cubicBezTo>
                    <a:pt x="132" y="29"/>
                    <a:pt x="139" y="29"/>
                    <a:pt x="140" y="28"/>
                  </a:cubicBezTo>
                  <a:cubicBezTo>
                    <a:pt x="146" y="23"/>
                    <a:pt x="140" y="25"/>
                    <a:pt x="142" y="19"/>
                  </a:cubicBezTo>
                  <a:cubicBezTo>
                    <a:pt x="143" y="10"/>
                    <a:pt x="137" y="8"/>
                    <a:pt x="151" y="4"/>
                  </a:cubicBezTo>
                  <a:cubicBezTo>
                    <a:pt x="163" y="0"/>
                    <a:pt x="179" y="3"/>
                    <a:pt x="188" y="12"/>
                  </a:cubicBezTo>
                  <a:cubicBezTo>
                    <a:pt x="193" y="21"/>
                    <a:pt x="198" y="34"/>
                    <a:pt x="205" y="45"/>
                  </a:cubicBezTo>
                  <a:cubicBezTo>
                    <a:pt x="221" y="70"/>
                    <a:pt x="248" y="73"/>
                    <a:pt x="276" y="67"/>
                  </a:cubicBezTo>
                  <a:cubicBezTo>
                    <a:pt x="297" y="63"/>
                    <a:pt x="328" y="64"/>
                    <a:pt x="349" y="73"/>
                  </a:cubicBezTo>
                  <a:cubicBezTo>
                    <a:pt x="341" y="77"/>
                    <a:pt x="333" y="81"/>
                    <a:pt x="330" y="88"/>
                  </a:cubicBezTo>
                  <a:cubicBezTo>
                    <a:pt x="323" y="101"/>
                    <a:pt x="330" y="104"/>
                    <a:pt x="336" y="113"/>
                  </a:cubicBezTo>
                  <a:cubicBezTo>
                    <a:pt x="326" y="123"/>
                    <a:pt x="311" y="132"/>
                    <a:pt x="298" y="137"/>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6"/>
            <p:cNvSpPr/>
            <p:nvPr userDrawn="1"/>
          </p:nvSpPr>
          <p:spPr bwMode="auto">
            <a:xfrm>
              <a:off x="1411381" y="-404224"/>
              <a:ext cx="275534" cy="371159"/>
            </a:xfrm>
            <a:custGeom>
              <a:avLst/>
              <a:gdLst>
                <a:gd name="T0" fmla="*/ 143 w 183"/>
                <a:gd name="T1" fmla="*/ 240 h 246"/>
                <a:gd name="T2" fmla="*/ 1 w 183"/>
                <a:gd name="T3" fmla="*/ 149 h 246"/>
                <a:gd name="T4" fmla="*/ 26 w 183"/>
                <a:gd name="T5" fmla="*/ 160 h 246"/>
                <a:gd name="T6" fmla="*/ 15 w 183"/>
                <a:gd name="T7" fmla="*/ 141 h 246"/>
                <a:gd name="T8" fmla="*/ 19 w 183"/>
                <a:gd name="T9" fmla="*/ 142 h 246"/>
                <a:gd name="T10" fmla="*/ 6 w 183"/>
                <a:gd name="T11" fmla="*/ 104 h 246"/>
                <a:gd name="T12" fmla="*/ 9 w 183"/>
                <a:gd name="T13" fmla="*/ 66 h 246"/>
                <a:gd name="T14" fmla="*/ 25 w 183"/>
                <a:gd name="T15" fmla="*/ 36 h 246"/>
                <a:gd name="T16" fmla="*/ 28 w 183"/>
                <a:gd name="T17" fmla="*/ 3 h 246"/>
                <a:gd name="T18" fmla="*/ 53 w 183"/>
                <a:gd name="T19" fmla="*/ 10 h 246"/>
                <a:gd name="T20" fmla="*/ 54 w 183"/>
                <a:gd name="T21" fmla="*/ 2 h 246"/>
                <a:gd name="T22" fmla="*/ 117 w 183"/>
                <a:gd name="T23" fmla="*/ 34 h 246"/>
                <a:gd name="T24" fmla="*/ 162 w 183"/>
                <a:gd name="T25" fmla="*/ 78 h 246"/>
                <a:gd name="T26" fmla="*/ 167 w 183"/>
                <a:gd name="T27" fmla="*/ 67 h 246"/>
                <a:gd name="T28" fmla="*/ 182 w 183"/>
                <a:gd name="T29" fmla="*/ 104 h 246"/>
                <a:gd name="T30" fmla="*/ 173 w 183"/>
                <a:gd name="T31" fmla="*/ 152 h 246"/>
                <a:gd name="T32" fmla="*/ 177 w 183"/>
                <a:gd name="T33" fmla="*/ 143 h 246"/>
                <a:gd name="T34" fmla="*/ 173 w 183"/>
                <a:gd name="T35" fmla="*/ 175 h 246"/>
                <a:gd name="T36" fmla="*/ 158 w 183"/>
                <a:gd name="T37" fmla="*/ 204 h 246"/>
                <a:gd name="T38" fmla="*/ 153 w 183"/>
                <a:gd name="T39" fmla="*/ 24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46">
                  <a:moveTo>
                    <a:pt x="143" y="240"/>
                  </a:moveTo>
                  <a:cubicBezTo>
                    <a:pt x="104" y="218"/>
                    <a:pt x="0" y="210"/>
                    <a:pt x="1" y="149"/>
                  </a:cubicBezTo>
                  <a:cubicBezTo>
                    <a:pt x="8" y="153"/>
                    <a:pt x="17" y="161"/>
                    <a:pt x="26" y="160"/>
                  </a:cubicBezTo>
                  <a:cubicBezTo>
                    <a:pt x="22" y="152"/>
                    <a:pt x="17" y="148"/>
                    <a:pt x="15" y="141"/>
                  </a:cubicBezTo>
                  <a:cubicBezTo>
                    <a:pt x="16" y="142"/>
                    <a:pt x="19" y="142"/>
                    <a:pt x="19" y="142"/>
                  </a:cubicBezTo>
                  <a:cubicBezTo>
                    <a:pt x="16" y="127"/>
                    <a:pt x="8" y="121"/>
                    <a:pt x="6" y="104"/>
                  </a:cubicBezTo>
                  <a:cubicBezTo>
                    <a:pt x="5" y="91"/>
                    <a:pt x="7" y="80"/>
                    <a:pt x="9" y="66"/>
                  </a:cubicBezTo>
                  <a:cubicBezTo>
                    <a:pt x="13" y="55"/>
                    <a:pt x="24" y="50"/>
                    <a:pt x="25" y="36"/>
                  </a:cubicBezTo>
                  <a:cubicBezTo>
                    <a:pt x="25" y="26"/>
                    <a:pt x="27" y="14"/>
                    <a:pt x="28" y="3"/>
                  </a:cubicBezTo>
                  <a:cubicBezTo>
                    <a:pt x="36" y="6"/>
                    <a:pt x="44" y="8"/>
                    <a:pt x="53" y="10"/>
                  </a:cubicBezTo>
                  <a:cubicBezTo>
                    <a:pt x="53" y="7"/>
                    <a:pt x="54" y="5"/>
                    <a:pt x="54" y="2"/>
                  </a:cubicBezTo>
                  <a:cubicBezTo>
                    <a:pt x="76" y="0"/>
                    <a:pt x="102" y="22"/>
                    <a:pt x="117" y="34"/>
                  </a:cubicBezTo>
                  <a:cubicBezTo>
                    <a:pt x="136" y="49"/>
                    <a:pt x="149" y="55"/>
                    <a:pt x="162" y="78"/>
                  </a:cubicBezTo>
                  <a:cubicBezTo>
                    <a:pt x="162" y="74"/>
                    <a:pt x="165" y="70"/>
                    <a:pt x="167" y="67"/>
                  </a:cubicBezTo>
                  <a:cubicBezTo>
                    <a:pt x="176" y="72"/>
                    <a:pt x="179" y="94"/>
                    <a:pt x="182" y="104"/>
                  </a:cubicBezTo>
                  <a:cubicBezTo>
                    <a:pt x="183" y="119"/>
                    <a:pt x="179" y="137"/>
                    <a:pt x="173" y="152"/>
                  </a:cubicBezTo>
                  <a:cubicBezTo>
                    <a:pt x="173" y="148"/>
                    <a:pt x="175" y="146"/>
                    <a:pt x="177" y="143"/>
                  </a:cubicBezTo>
                  <a:cubicBezTo>
                    <a:pt x="177" y="153"/>
                    <a:pt x="176" y="164"/>
                    <a:pt x="173" y="175"/>
                  </a:cubicBezTo>
                  <a:cubicBezTo>
                    <a:pt x="169" y="187"/>
                    <a:pt x="161" y="193"/>
                    <a:pt x="158" y="204"/>
                  </a:cubicBezTo>
                  <a:cubicBezTo>
                    <a:pt x="155" y="211"/>
                    <a:pt x="151" y="246"/>
                    <a:pt x="153" y="245"/>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77"/>
            <p:cNvSpPr/>
            <p:nvPr userDrawn="1"/>
          </p:nvSpPr>
          <p:spPr bwMode="auto">
            <a:xfrm>
              <a:off x="1651256" y="-375050"/>
              <a:ext cx="372781" cy="374400"/>
            </a:xfrm>
            <a:custGeom>
              <a:avLst/>
              <a:gdLst>
                <a:gd name="T0" fmla="*/ 11 w 247"/>
                <a:gd name="T1" fmla="*/ 214 h 248"/>
                <a:gd name="T2" fmla="*/ 19 w 247"/>
                <a:gd name="T3" fmla="*/ 195 h 248"/>
                <a:gd name="T4" fmla="*/ 43 w 247"/>
                <a:gd name="T5" fmla="*/ 143 h 248"/>
                <a:gd name="T6" fmla="*/ 59 w 247"/>
                <a:gd name="T7" fmla="*/ 74 h 248"/>
                <a:gd name="T8" fmla="*/ 53 w 247"/>
                <a:gd name="T9" fmla="*/ 55 h 248"/>
                <a:gd name="T10" fmla="*/ 63 w 247"/>
                <a:gd name="T11" fmla="*/ 40 h 248"/>
                <a:gd name="T12" fmla="*/ 101 w 247"/>
                <a:gd name="T13" fmla="*/ 29 h 248"/>
                <a:gd name="T14" fmla="*/ 94 w 247"/>
                <a:gd name="T15" fmla="*/ 39 h 248"/>
                <a:gd name="T16" fmla="*/ 117 w 247"/>
                <a:gd name="T17" fmla="*/ 24 h 248"/>
                <a:gd name="T18" fmla="*/ 125 w 247"/>
                <a:gd name="T19" fmla="*/ 30 h 248"/>
                <a:gd name="T20" fmla="*/ 141 w 247"/>
                <a:gd name="T21" fmla="*/ 27 h 248"/>
                <a:gd name="T22" fmla="*/ 141 w 247"/>
                <a:gd name="T23" fmla="*/ 62 h 248"/>
                <a:gd name="T24" fmla="*/ 190 w 247"/>
                <a:gd name="T25" fmla="*/ 35 h 248"/>
                <a:gd name="T26" fmla="*/ 247 w 247"/>
                <a:gd name="T27" fmla="*/ 0 h 248"/>
                <a:gd name="T28" fmla="*/ 233 w 247"/>
                <a:gd name="T29" fmla="*/ 38 h 248"/>
                <a:gd name="T30" fmla="*/ 226 w 247"/>
                <a:gd name="T31" fmla="*/ 75 h 248"/>
                <a:gd name="T32" fmla="*/ 213 w 247"/>
                <a:gd name="T33" fmla="*/ 93 h 248"/>
                <a:gd name="T34" fmla="*/ 217 w 247"/>
                <a:gd name="T35" fmla="*/ 101 h 248"/>
                <a:gd name="T36" fmla="*/ 210 w 247"/>
                <a:gd name="T37" fmla="*/ 113 h 248"/>
                <a:gd name="T38" fmla="*/ 183 w 247"/>
                <a:gd name="T39" fmla="*/ 142 h 248"/>
                <a:gd name="T40" fmla="*/ 209 w 247"/>
                <a:gd name="T41" fmla="*/ 137 h 248"/>
                <a:gd name="T42" fmla="*/ 197 w 247"/>
                <a:gd name="T43" fmla="*/ 169 h 248"/>
                <a:gd name="T44" fmla="*/ 168 w 247"/>
                <a:gd name="T45" fmla="*/ 191 h 248"/>
                <a:gd name="T46" fmla="*/ 87 w 247"/>
                <a:gd name="T47" fmla="*/ 214 h 248"/>
                <a:gd name="T48" fmla="*/ 63 w 247"/>
                <a:gd name="T49" fmla="*/ 236 h 248"/>
                <a:gd name="T50" fmla="*/ 24 w 247"/>
                <a:gd name="T51" fmla="*/ 247 h 248"/>
                <a:gd name="T52" fmla="*/ 7 w 247"/>
                <a:gd name="T53" fmla="*/ 21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7" h="248">
                  <a:moveTo>
                    <a:pt x="11" y="214"/>
                  </a:moveTo>
                  <a:cubicBezTo>
                    <a:pt x="12" y="207"/>
                    <a:pt x="17" y="201"/>
                    <a:pt x="19" y="195"/>
                  </a:cubicBezTo>
                  <a:cubicBezTo>
                    <a:pt x="28" y="177"/>
                    <a:pt x="31" y="159"/>
                    <a:pt x="43" y="143"/>
                  </a:cubicBezTo>
                  <a:cubicBezTo>
                    <a:pt x="58" y="124"/>
                    <a:pt x="63" y="98"/>
                    <a:pt x="59" y="74"/>
                  </a:cubicBezTo>
                  <a:cubicBezTo>
                    <a:pt x="58" y="69"/>
                    <a:pt x="56" y="62"/>
                    <a:pt x="53" y="55"/>
                  </a:cubicBezTo>
                  <a:cubicBezTo>
                    <a:pt x="53" y="42"/>
                    <a:pt x="52" y="44"/>
                    <a:pt x="63" y="40"/>
                  </a:cubicBezTo>
                  <a:cubicBezTo>
                    <a:pt x="71" y="36"/>
                    <a:pt x="94" y="26"/>
                    <a:pt x="101" y="29"/>
                  </a:cubicBezTo>
                  <a:cubicBezTo>
                    <a:pt x="99" y="32"/>
                    <a:pt x="96" y="35"/>
                    <a:pt x="94" y="39"/>
                  </a:cubicBezTo>
                  <a:cubicBezTo>
                    <a:pt x="99" y="32"/>
                    <a:pt x="110" y="24"/>
                    <a:pt x="117" y="24"/>
                  </a:cubicBezTo>
                  <a:cubicBezTo>
                    <a:pt x="122" y="25"/>
                    <a:pt x="123" y="31"/>
                    <a:pt x="125" y="30"/>
                  </a:cubicBezTo>
                  <a:cubicBezTo>
                    <a:pt x="130" y="31"/>
                    <a:pt x="135" y="28"/>
                    <a:pt x="141" y="27"/>
                  </a:cubicBezTo>
                  <a:cubicBezTo>
                    <a:pt x="172" y="18"/>
                    <a:pt x="142" y="48"/>
                    <a:pt x="141" y="62"/>
                  </a:cubicBezTo>
                  <a:cubicBezTo>
                    <a:pt x="159" y="56"/>
                    <a:pt x="172" y="41"/>
                    <a:pt x="190" y="35"/>
                  </a:cubicBezTo>
                  <a:cubicBezTo>
                    <a:pt x="206" y="27"/>
                    <a:pt x="237" y="16"/>
                    <a:pt x="247" y="0"/>
                  </a:cubicBezTo>
                  <a:cubicBezTo>
                    <a:pt x="241" y="11"/>
                    <a:pt x="237" y="26"/>
                    <a:pt x="233" y="38"/>
                  </a:cubicBezTo>
                  <a:cubicBezTo>
                    <a:pt x="228" y="47"/>
                    <a:pt x="214" y="68"/>
                    <a:pt x="226" y="75"/>
                  </a:cubicBezTo>
                  <a:cubicBezTo>
                    <a:pt x="223" y="80"/>
                    <a:pt x="215" y="87"/>
                    <a:pt x="213" y="93"/>
                  </a:cubicBezTo>
                  <a:cubicBezTo>
                    <a:pt x="213" y="96"/>
                    <a:pt x="218" y="99"/>
                    <a:pt x="217" y="101"/>
                  </a:cubicBezTo>
                  <a:cubicBezTo>
                    <a:pt x="216" y="105"/>
                    <a:pt x="214" y="108"/>
                    <a:pt x="210" y="113"/>
                  </a:cubicBezTo>
                  <a:cubicBezTo>
                    <a:pt x="202" y="124"/>
                    <a:pt x="193" y="132"/>
                    <a:pt x="183" y="142"/>
                  </a:cubicBezTo>
                  <a:cubicBezTo>
                    <a:pt x="190" y="146"/>
                    <a:pt x="203" y="142"/>
                    <a:pt x="209" y="137"/>
                  </a:cubicBezTo>
                  <a:cubicBezTo>
                    <a:pt x="206" y="148"/>
                    <a:pt x="202" y="160"/>
                    <a:pt x="197" y="169"/>
                  </a:cubicBezTo>
                  <a:cubicBezTo>
                    <a:pt x="189" y="183"/>
                    <a:pt x="181" y="186"/>
                    <a:pt x="168" y="191"/>
                  </a:cubicBezTo>
                  <a:cubicBezTo>
                    <a:pt x="142" y="199"/>
                    <a:pt x="109" y="202"/>
                    <a:pt x="87" y="214"/>
                  </a:cubicBezTo>
                  <a:cubicBezTo>
                    <a:pt x="76" y="219"/>
                    <a:pt x="72" y="231"/>
                    <a:pt x="63" y="236"/>
                  </a:cubicBezTo>
                  <a:cubicBezTo>
                    <a:pt x="53" y="242"/>
                    <a:pt x="35" y="245"/>
                    <a:pt x="24" y="247"/>
                  </a:cubicBezTo>
                  <a:cubicBezTo>
                    <a:pt x="0" y="248"/>
                    <a:pt x="3" y="228"/>
                    <a:pt x="7" y="211"/>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78"/>
            <p:cNvSpPr/>
            <p:nvPr userDrawn="1"/>
          </p:nvSpPr>
          <p:spPr bwMode="auto">
            <a:xfrm>
              <a:off x="1651256" y="-13615"/>
              <a:ext cx="343606" cy="332260"/>
            </a:xfrm>
            <a:custGeom>
              <a:avLst/>
              <a:gdLst>
                <a:gd name="T0" fmla="*/ 10 w 228"/>
                <a:gd name="T1" fmla="*/ 71 h 219"/>
                <a:gd name="T2" fmla="*/ 0 w 228"/>
                <a:gd name="T3" fmla="*/ 195 h 219"/>
                <a:gd name="T4" fmla="*/ 36 w 228"/>
                <a:gd name="T5" fmla="*/ 106 h 219"/>
                <a:gd name="T6" fmla="*/ 84 w 228"/>
                <a:gd name="T7" fmla="*/ 197 h 219"/>
                <a:gd name="T8" fmla="*/ 71 w 228"/>
                <a:gd name="T9" fmla="*/ 149 h 219"/>
                <a:gd name="T10" fmla="*/ 97 w 228"/>
                <a:gd name="T11" fmla="*/ 174 h 219"/>
                <a:gd name="T12" fmla="*/ 132 w 228"/>
                <a:gd name="T13" fmla="*/ 200 h 219"/>
                <a:gd name="T14" fmla="*/ 201 w 228"/>
                <a:gd name="T15" fmla="*/ 198 h 219"/>
                <a:gd name="T16" fmla="*/ 208 w 228"/>
                <a:gd name="T17" fmla="*/ 203 h 219"/>
                <a:gd name="T18" fmla="*/ 213 w 228"/>
                <a:gd name="T19" fmla="*/ 177 h 219"/>
                <a:gd name="T20" fmla="*/ 206 w 228"/>
                <a:gd name="T21" fmla="*/ 134 h 219"/>
                <a:gd name="T22" fmla="*/ 216 w 228"/>
                <a:gd name="T23" fmla="*/ 117 h 219"/>
                <a:gd name="T24" fmla="*/ 221 w 228"/>
                <a:gd name="T25" fmla="*/ 98 h 219"/>
                <a:gd name="T26" fmla="*/ 210 w 228"/>
                <a:gd name="T27" fmla="*/ 79 h 219"/>
                <a:gd name="T28" fmla="*/ 220 w 228"/>
                <a:gd name="T29" fmla="*/ 62 h 219"/>
                <a:gd name="T30" fmla="*/ 209 w 228"/>
                <a:gd name="T31" fmla="*/ 41 h 219"/>
                <a:gd name="T32" fmla="*/ 188 w 228"/>
                <a:gd name="T33" fmla="*/ 32 h 219"/>
                <a:gd name="T34" fmla="*/ 138 w 228"/>
                <a:gd name="T35" fmla="*/ 26 h 219"/>
                <a:gd name="T36" fmla="*/ 89 w 228"/>
                <a:gd name="T37" fmla="*/ 11 h 219"/>
                <a:gd name="T38" fmla="*/ 36 w 228"/>
                <a:gd name="T39" fmla="*/ 11 h 219"/>
                <a:gd name="T40" fmla="*/ 33 w 228"/>
                <a:gd name="T41" fmla="*/ 24 h 219"/>
                <a:gd name="T42" fmla="*/ 25 w 228"/>
                <a:gd name="T43" fmla="*/ 32 h 219"/>
                <a:gd name="T44" fmla="*/ 7 w 228"/>
                <a:gd name="T45" fmla="*/ 4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 h="219">
                  <a:moveTo>
                    <a:pt x="10" y="71"/>
                  </a:moveTo>
                  <a:cubicBezTo>
                    <a:pt x="17" y="114"/>
                    <a:pt x="31" y="155"/>
                    <a:pt x="0" y="195"/>
                  </a:cubicBezTo>
                  <a:cubicBezTo>
                    <a:pt x="22" y="166"/>
                    <a:pt x="36" y="142"/>
                    <a:pt x="36" y="106"/>
                  </a:cubicBezTo>
                  <a:cubicBezTo>
                    <a:pt x="66" y="122"/>
                    <a:pt x="43" y="192"/>
                    <a:pt x="84" y="197"/>
                  </a:cubicBezTo>
                  <a:cubicBezTo>
                    <a:pt x="80" y="183"/>
                    <a:pt x="69" y="164"/>
                    <a:pt x="71" y="149"/>
                  </a:cubicBezTo>
                  <a:cubicBezTo>
                    <a:pt x="81" y="159"/>
                    <a:pt x="85" y="167"/>
                    <a:pt x="97" y="174"/>
                  </a:cubicBezTo>
                  <a:cubicBezTo>
                    <a:pt x="109" y="181"/>
                    <a:pt x="120" y="193"/>
                    <a:pt x="132" y="200"/>
                  </a:cubicBezTo>
                  <a:cubicBezTo>
                    <a:pt x="146" y="209"/>
                    <a:pt x="195" y="219"/>
                    <a:pt x="201" y="198"/>
                  </a:cubicBezTo>
                  <a:cubicBezTo>
                    <a:pt x="203" y="200"/>
                    <a:pt x="206" y="202"/>
                    <a:pt x="208" y="203"/>
                  </a:cubicBezTo>
                  <a:cubicBezTo>
                    <a:pt x="202" y="197"/>
                    <a:pt x="212" y="184"/>
                    <a:pt x="213" y="177"/>
                  </a:cubicBezTo>
                  <a:cubicBezTo>
                    <a:pt x="214" y="163"/>
                    <a:pt x="209" y="149"/>
                    <a:pt x="206" y="134"/>
                  </a:cubicBezTo>
                  <a:cubicBezTo>
                    <a:pt x="202" y="119"/>
                    <a:pt x="204" y="123"/>
                    <a:pt x="216" y="117"/>
                  </a:cubicBezTo>
                  <a:cubicBezTo>
                    <a:pt x="228" y="111"/>
                    <a:pt x="227" y="110"/>
                    <a:pt x="221" y="98"/>
                  </a:cubicBezTo>
                  <a:cubicBezTo>
                    <a:pt x="219" y="94"/>
                    <a:pt x="211" y="85"/>
                    <a:pt x="210" y="79"/>
                  </a:cubicBezTo>
                  <a:cubicBezTo>
                    <a:pt x="210" y="72"/>
                    <a:pt x="218" y="68"/>
                    <a:pt x="220" y="62"/>
                  </a:cubicBezTo>
                  <a:cubicBezTo>
                    <a:pt x="222" y="51"/>
                    <a:pt x="214" y="47"/>
                    <a:pt x="209" y="41"/>
                  </a:cubicBezTo>
                  <a:cubicBezTo>
                    <a:pt x="199" y="31"/>
                    <a:pt x="201" y="29"/>
                    <a:pt x="188" y="32"/>
                  </a:cubicBezTo>
                  <a:cubicBezTo>
                    <a:pt x="167" y="36"/>
                    <a:pt x="157" y="36"/>
                    <a:pt x="138" y="26"/>
                  </a:cubicBezTo>
                  <a:cubicBezTo>
                    <a:pt x="122" y="20"/>
                    <a:pt x="108" y="16"/>
                    <a:pt x="89" y="11"/>
                  </a:cubicBezTo>
                  <a:cubicBezTo>
                    <a:pt x="78" y="8"/>
                    <a:pt x="45" y="0"/>
                    <a:pt x="36" y="11"/>
                  </a:cubicBezTo>
                  <a:cubicBezTo>
                    <a:pt x="34" y="14"/>
                    <a:pt x="36" y="21"/>
                    <a:pt x="33" y="24"/>
                  </a:cubicBezTo>
                  <a:cubicBezTo>
                    <a:pt x="31" y="27"/>
                    <a:pt x="29" y="30"/>
                    <a:pt x="25" y="32"/>
                  </a:cubicBezTo>
                  <a:cubicBezTo>
                    <a:pt x="21" y="37"/>
                    <a:pt x="13" y="41"/>
                    <a:pt x="7" y="42"/>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79"/>
            <p:cNvSpPr/>
            <p:nvPr userDrawn="1"/>
          </p:nvSpPr>
          <p:spPr bwMode="auto">
            <a:xfrm>
              <a:off x="1474591" y="38249"/>
              <a:ext cx="178286" cy="367917"/>
            </a:xfrm>
            <a:custGeom>
              <a:avLst/>
              <a:gdLst>
                <a:gd name="T0" fmla="*/ 104 w 118"/>
                <a:gd name="T1" fmla="*/ 5 h 244"/>
                <a:gd name="T2" fmla="*/ 35 w 118"/>
                <a:gd name="T3" fmla="*/ 78 h 244"/>
                <a:gd name="T4" fmla="*/ 23 w 118"/>
                <a:gd name="T5" fmla="*/ 113 h 244"/>
                <a:gd name="T6" fmla="*/ 18 w 118"/>
                <a:gd name="T7" fmla="*/ 165 h 244"/>
                <a:gd name="T8" fmla="*/ 8 w 118"/>
                <a:gd name="T9" fmla="*/ 208 h 244"/>
                <a:gd name="T10" fmla="*/ 0 w 118"/>
                <a:gd name="T11" fmla="*/ 244 h 244"/>
                <a:gd name="T12" fmla="*/ 14 w 118"/>
                <a:gd name="T13" fmla="*/ 217 h 244"/>
                <a:gd name="T14" fmla="*/ 28 w 118"/>
                <a:gd name="T15" fmla="*/ 188 h 244"/>
                <a:gd name="T16" fmla="*/ 44 w 118"/>
                <a:gd name="T17" fmla="*/ 132 h 244"/>
                <a:gd name="T18" fmla="*/ 54 w 118"/>
                <a:gd name="T19" fmla="*/ 165 h 244"/>
                <a:gd name="T20" fmla="*/ 99 w 118"/>
                <a:gd name="T21" fmla="*/ 76 h 244"/>
                <a:gd name="T22" fmla="*/ 99 w 118"/>
                <a:gd name="T23" fmla="*/ 54 h 244"/>
                <a:gd name="T24" fmla="*/ 111 w 118"/>
                <a:gd name="T25" fmla="*/ 35 h 244"/>
                <a:gd name="T26" fmla="*/ 105 w 11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244">
                  <a:moveTo>
                    <a:pt x="104" y="5"/>
                  </a:moveTo>
                  <a:cubicBezTo>
                    <a:pt x="79" y="18"/>
                    <a:pt x="50" y="49"/>
                    <a:pt x="35" y="78"/>
                  </a:cubicBezTo>
                  <a:cubicBezTo>
                    <a:pt x="31" y="89"/>
                    <a:pt x="27" y="101"/>
                    <a:pt x="23" y="113"/>
                  </a:cubicBezTo>
                  <a:cubicBezTo>
                    <a:pt x="19" y="131"/>
                    <a:pt x="22" y="148"/>
                    <a:pt x="18" y="165"/>
                  </a:cubicBezTo>
                  <a:cubicBezTo>
                    <a:pt x="13" y="179"/>
                    <a:pt x="9" y="193"/>
                    <a:pt x="8" y="208"/>
                  </a:cubicBezTo>
                  <a:cubicBezTo>
                    <a:pt x="6" y="221"/>
                    <a:pt x="6" y="234"/>
                    <a:pt x="0" y="244"/>
                  </a:cubicBezTo>
                  <a:cubicBezTo>
                    <a:pt x="7" y="235"/>
                    <a:pt x="9" y="226"/>
                    <a:pt x="14" y="217"/>
                  </a:cubicBezTo>
                  <a:cubicBezTo>
                    <a:pt x="18" y="205"/>
                    <a:pt x="24" y="197"/>
                    <a:pt x="28" y="188"/>
                  </a:cubicBezTo>
                  <a:cubicBezTo>
                    <a:pt x="37" y="170"/>
                    <a:pt x="39" y="151"/>
                    <a:pt x="44" y="132"/>
                  </a:cubicBezTo>
                  <a:cubicBezTo>
                    <a:pt x="50" y="137"/>
                    <a:pt x="54" y="158"/>
                    <a:pt x="54" y="165"/>
                  </a:cubicBezTo>
                  <a:cubicBezTo>
                    <a:pt x="64" y="135"/>
                    <a:pt x="94" y="110"/>
                    <a:pt x="99" y="76"/>
                  </a:cubicBezTo>
                  <a:cubicBezTo>
                    <a:pt x="100" y="69"/>
                    <a:pt x="97" y="62"/>
                    <a:pt x="99" y="54"/>
                  </a:cubicBezTo>
                  <a:cubicBezTo>
                    <a:pt x="102" y="46"/>
                    <a:pt x="107" y="43"/>
                    <a:pt x="111" y="35"/>
                  </a:cubicBezTo>
                  <a:cubicBezTo>
                    <a:pt x="118" y="23"/>
                    <a:pt x="115" y="10"/>
                    <a:pt x="105" y="0"/>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80"/>
            <p:cNvSpPr/>
            <p:nvPr userDrawn="1"/>
          </p:nvSpPr>
          <p:spPr bwMode="auto">
            <a:xfrm>
              <a:off x="1450279" y="-339393"/>
              <a:ext cx="204218" cy="307948"/>
            </a:xfrm>
            <a:custGeom>
              <a:avLst/>
              <a:gdLst>
                <a:gd name="T0" fmla="*/ 127 w 135"/>
                <a:gd name="T1" fmla="*/ 202 h 204"/>
                <a:gd name="T2" fmla="*/ 72 w 135"/>
                <a:gd name="T3" fmla="*/ 173 h 204"/>
                <a:gd name="T4" fmla="*/ 0 w 135"/>
                <a:gd name="T5" fmla="*/ 129 h 204"/>
                <a:gd name="T6" fmla="*/ 48 w 135"/>
                <a:gd name="T7" fmla="*/ 146 h 204"/>
                <a:gd name="T8" fmla="*/ 50 w 135"/>
                <a:gd name="T9" fmla="*/ 140 h 204"/>
                <a:gd name="T10" fmla="*/ 77 w 135"/>
                <a:gd name="T11" fmla="*/ 154 h 204"/>
                <a:gd name="T12" fmla="*/ 51 w 135"/>
                <a:gd name="T13" fmla="*/ 118 h 204"/>
                <a:gd name="T14" fmla="*/ 30 w 135"/>
                <a:gd name="T15" fmla="*/ 74 h 204"/>
                <a:gd name="T16" fmla="*/ 66 w 135"/>
                <a:gd name="T17" fmla="*/ 102 h 204"/>
                <a:gd name="T18" fmla="*/ 66 w 135"/>
                <a:gd name="T19" fmla="*/ 92 h 204"/>
                <a:gd name="T20" fmla="*/ 77 w 135"/>
                <a:gd name="T21" fmla="*/ 98 h 204"/>
                <a:gd name="T22" fmla="*/ 55 w 135"/>
                <a:gd name="T23" fmla="*/ 48 h 204"/>
                <a:gd name="T24" fmla="*/ 34 w 135"/>
                <a:gd name="T25" fmla="*/ 0 h 204"/>
                <a:gd name="T26" fmla="*/ 77 w 135"/>
                <a:gd name="T27" fmla="*/ 45 h 204"/>
                <a:gd name="T28" fmla="*/ 112 w 135"/>
                <a:gd name="T29" fmla="*/ 120 h 204"/>
                <a:gd name="T30" fmla="*/ 120 w 135"/>
                <a:gd name="T31" fmla="*/ 101 h 204"/>
                <a:gd name="T32" fmla="*/ 128 w 135"/>
                <a:gd name="T33" fmla="*/ 130 h 204"/>
                <a:gd name="T34" fmla="*/ 123 w 135"/>
                <a:gd name="T35" fmla="*/ 169 h 204"/>
                <a:gd name="T36" fmla="*/ 126 w 135"/>
                <a:gd name="T3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204">
                  <a:moveTo>
                    <a:pt x="127" y="202"/>
                  </a:moveTo>
                  <a:cubicBezTo>
                    <a:pt x="110" y="189"/>
                    <a:pt x="93" y="181"/>
                    <a:pt x="72" y="173"/>
                  </a:cubicBezTo>
                  <a:cubicBezTo>
                    <a:pt x="44" y="161"/>
                    <a:pt x="20" y="155"/>
                    <a:pt x="0" y="129"/>
                  </a:cubicBezTo>
                  <a:cubicBezTo>
                    <a:pt x="16" y="132"/>
                    <a:pt x="30" y="143"/>
                    <a:pt x="48" y="146"/>
                  </a:cubicBezTo>
                  <a:cubicBezTo>
                    <a:pt x="47" y="143"/>
                    <a:pt x="48" y="142"/>
                    <a:pt x="50" y="140"/>
                  </a:cubicBezTo>
                  <a:cubicBezTo>
                    <a:pt x="58" y="142"/>
                    <a:pt x="69" y="147"/>
                    <a:pt x="77" y="154"/>
                  </a:cubicBezTo>
                  <a:cubicBezTo>
                    <a:pt x="88" y="142"/>
                    <a:pt x="59" y="125"/>
                    <a:pt x="51" y="118"/>
                  </a:cubicBezTo>
                  <a:cubicBezTo>
                    <a:pt x="38" y="106"/>
                    <a:pt x="32" y="91"/>
                    <a:pt x="30" y="74"/>
                  </a:cubicBezTo>
                  <a:cubicBezTo>
                    <a:pt x="42" y="84"/>
                    <a:pt x="54" y="95"/>
                    <a:pt x="66" y="102"/>
                  </a:cubicBezTo>
                  <a:cubicBezTo>
                    <a:pt x="66" y="100"/>
                    <a:pt x="67" y="95"/>
                    <a:pt x="66" y="92"/>
                  </a:cubicBezTo>
                  <a:cubicBezTo>
                    <a:pt x="71" y="93"/>
                    <a:pt x="74" y="96"/>
                    <a:pt x="77" y="98"/>
                  </a:cubicBezTo>
                  <a:cubicBezTo>
                    <a:pt x="90" y="88"/>
                    <a:pt x="63" y="57"/>
                    <a:pt x="55" y="48"/>
                  </a:cubicBezTo>
                  <a:cubicBezTo>
                    <a:pt x="44" y="33"/>
                    <a:pt x="38" y="18"/>
                    <a:pt x="34" y="0"/>
                  </a:cubicBezTo>
                  <a:cubicBezTo>
                    <a:pt x="55" y="6"/>
                    <a:pt x="68" y="28"/>
                    <a:pt x="77" y="45"/>
                  </a:cubicBezTo>
                  <a:cubicBezTo>
                    <a:pt x="93" y="68"/>
                    <a:pt x="106" y="96"/>
                    <a:pt x="112" y="120"/>
                  </a:cubicBezTo>
                  <a:cubicBezTo>
                    <a:pt x="115" y="114"/>
                    <a:pt x="119" y="108"/>
                    <a:pt x="120" y="101"/>
                  </a:cubicBezTo>
                  <a:cubicBezTo>
                    <a:pt x="131" y="100"/>
                    <a:pt x="130" y="124"/>
                    <a:pt x="128" y="130"/>
                  </a:cubicBezTo>
                  <a:cubicBezTo>
                    <a:pt x="124" y="145"/>
                    <a:pt x="120" y="154"/>
                    <a:pt x="123" y="169"/>
                  </a:cubicBezTo>
                  <a:cubicBezTo>
                    <a:pt x="123" y="179"/>
                    <a:pt x="135" y="196"/>
                    <a:pt x="126" y="204"/>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81"/>
            <p:cNvSpPr/>
            <p:nvPr userDrawn="1"/>
          </p:nvSpPr>
          <p:spPr bwMode="auto">
            <a:xfrm>
              <a:off x="1310892" y="-55756"/>
              <a:ext cx="319294" cy="157216"/>
            </a:xfrm>
            <a:custGeom>
              <a:avLst/>
              <a:gdLst>
                <a:gd name="T0" fmla="*/ 110 w 211"/>
                <a:gd name="T1" fmla="*/ 13 h 104"/>
                <a:gd name="T2" fmla="*/ 94 w 211"/>
                <a:gd name="T3" fmla="*/ 11 h 104"/>
                <a:gd name="T4" fmla="*/ 59 w 211"/>
                <a:gd name="T5" fmla="*/ 4 h 104"/>
                <a:gd name="T6" fmla="*/ 29 w 211"/>
                <a:gd name="T7" fmla="*/ 14 h 104"/>
                <a:gd name="T8" fmla="*/ 98 w 211"/>
                <a:gd name="T9" fmla="*/ 29 h 104"/>
                <a:gd name="T10" fmla="*/ 22 w 211"/>
                <a:gd name="T11" fmla="*/ 51 h 104"/>
                <a:gd name="T12" fmla="*/ 75 w 211"/>
                <a:gd name="T13" fmla="*/ 64 h 104"/>
                <a:gd name="T14" fmla="*/ 75 w 211"/>
                <a:gd name="T15" fmla="*/ 64 h 104"/>
                <a:gd name="T16" fmla="*/ 0 w 211"/>
                <a:gd name="T17" fmla="*/ 103 h 104"/>
                <a:gd name="T18" fmla="*/ 31 w 211"/>
                <a:gd name="T19" fmla="*/ 93 h 104"/>
                <a:gd name="T20" fmla="*/ 68 w 211"/>
                <a:gd name="T21" fmla="*/ 84 h 104"/>
                <a:gd name="T22" fmla="*/ 125 w 211"/>
                <a:gd name="T23" fmla="*/ 75 h 104"/>
                <a:gd name="T24" fmla="*/ 121 w 211"/>
                <a:gd name="T25" fmla="*/ 90 h 104"/>
                <a:gd name="T26" fmla="*/ 163 w 211"/>
                <a:gd name="T27" fmla="*/ 64 h 104"/>
                <a:gd name="T28" fmla="*/ 211 w 211"/>
                <a:gd name="T29" fmla="*/ 51 h 104"/>
                <a:gd name="T30" fmla="*/ 202 w 211"/>
                <a:gd name="T31" fmla="*/ 44 h 104"/>
                <a:gd name="T32" fmla="*/ 204 w 211"/>
                <a:gd name="T33" fmla="*/ 28 h 104"/>
                <a:gd name="T34" fmla="*/ 173 w 211"/>
                <a:gd name="T35" fmla="*/ 16 h 104"/>
                <a:gd name="T36" fmla="*/ 116 w 211"/>
                <a:gd name="T3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04">
                  <a:moveTo>
                    <a:pt x="110" y="13"/>
                  </a:moveTo>
                  <a:cubicBezTo>
                    <a:pt x="105" y="12"/>
                    <a:pt x="100" y="13"/>
                    <a:pt x="94" y="11"/>
                  </a:cubicBezTo>
                  <a:cubicBezTo>
                    <a:pt x="81" y="11"/>
                    <a:pt x="70" y="5"/>
                    <a:pt x="59" y="4"/>
                  </a:cubicBezTo>
                  <a:cubicBezTo>
                    <a:pt x="44" y="0"/>
                    <a:pt x="42" y="9"/>
                    <a:pt x="29" y="14"/>
                  </a:cubicBezTo>
                  <a:cubicBezTo>
                    <a:pt x="52" y="16"/>
                    <a:pt x="77" y="16"/>
                    <a:pt x="98" y="29"/>
                  </a:cubicBezTo>
                  <a:cubicBezTo>
                    <a:pt x="77" y="56"/>
                    <a:pt x="51" y="43"/>
                    <a:pt x="22" y="51"/>
                  </a:cubicBezTo>
                  <a:cubicBezTo>
                    <a:pt x="41" y="56"/>
                    <a:pt x="56" y="63"/>
                    <a:pt x="75" y="64"/>
                  </a:cubicBezTo>
                  <a:cubicBezTo>
                    <a:pt x="75" y="64"/>
                    <a:pt x="75" y="64"/>
                    <a:pt x="75" y="64"/>
                  </a:cubicBezTo>
                  <a:cubicBezTo>
                    <a:pt x="64" y="86"/>
                    <a:pt x="5" y="68"/>
                    <a:pt x="0" y="103"/>
                  </a:cubicBezTo>
                  <a:cubicBezTo>
                    <a:pt x="9" y="104"/>
                    <a:pt x="22" y="94"/>
                    <a:pt x="31" y="93"/>
                  </a:cubicBezTo>
                  <a:cubicBezTo>
                    <a:pt x="43" y="90"/>
                    <a:pt x="57" y="85"/>
                    <a:pt x="68" y="84"/>
                  </a:cubicBezTo>
                  <a:cubicBezTo>
                    <a:pt x="90" y="78"/>
                    <a:pt x="104" y="86"/>
                    <a:pt x="125" y="75"/>
                  </a:cubicBezTo>
                  <a:cubicBezTo>
                    <a:pt x="126" y="81"/>
                    <a:pt x="123" y="84"/>
                    <a:pt x="121" y="90"/>
                  </a:cubicBezTo>
                  <a:cubicBezTo>
                    <a:pt x="134" y="90"/>
                    <a:pt x="151" y="70"/>
                    <a:pt x="163" y="64"/>
                  </a:cubicBezTo>
                  <a:cubicBezTo>
                    <a:pt x="179" y="57"/>
                    <a:pt x="198" y="61"/>
                    <a:pt x="211" y="51"/>
                  </a:cubicBezTo>
                  <a:cubicBezTo>
                    <a:pt x="210" y="50"/>
                    <a:pt x="204" y="48"/>
                    <a:pt x="202" y="44"/>
                  </a:cubicBezTo>
                  <a:cubicBezTo>
                    <a:pt x="200" y="37"/>
                    <a:pt x="205" y="33"/>
                    <a:pt x="204" y="28"/>
                  </a:cubicBezTo>
                  <a:cubicBezTo>
                    <a:pt x="201" y="15"/>
                    <a:pt x="184" y="18"/>
                    <a:pt x="173" y="16"/>
                  </a:cubicBezTo>
                  <a:cubicBezTo>
                    <a:pt x="154" y="14"/>
                    <a:pt x="136" y="8"/>
                    <a:pt x="116" y="8"/>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82"/>
            <p:cNvSpPr/>
            <p:nvPr userDrawn="1"/>
          </p:nvSpPr>
          <p:spPr bwMode="auto">
            <a:xfrm>
              <a:off x="1659360" y="-292390"/>
              <a:ext cx="290120" cy="294982"/>
            </a:xfrm>
            <a:custGeom>
              <a:avLst/>
              <a:gdLst>
                <a:gd name="T0" fmla="*/ 0 w 193"/>
                <a:gd name="T1" fmla="*/ 164 h 195"/>
                <a:gd name="T2" fmla="*/ 10 w 193"/>
                <a:gd name="T3" fmla="*/ 152 h 195"/>
                <a:gd name="T4" fmla="*/ 23 w 193"/>
                <a:gd name="T5" fmla="*/ 104 h 195"/>
                <a:gd name="T6" fmla="*/ 51 w 193"/>
                <a:gd name="T7" fmla="*/ 55 h 195"/>
                <a:gd name="T8" fmla="*/ 56 w 193"/>
                <a:gd name="T9" fmla="*/ 23 h 195"/>
                <a:gd name="T10" fmla="*/ 74 w 193"/>
                <a:gd name="T11" fmla="*/ 0 h 195"/>
                <a:gd name="T12" fmla="*/ 57 w 193"/>
                <a:gd name="T13" fmla="*/ 70 h 195"/>
                <a:gd name="T14" fmla="*/ 26 w 193"/>
                <a:gd name="T15" fmla="*/ 134 h 195"/>
                <a:gd name="T16" fmla="*/ 58 w 193"/>
                <a:gd name="T17" fmla="*/ 106 h 195"/>
                <a:gd name="T18" fmla="*/ 93 w 193"/>
                <a:gd name="T19" fmla="*/ 80 h 195"/>
                <a:gd name="T20" fmla="*/ 70 w 193"/>
                <a:gd name="T21" fmla="*/ 113 h 195"/>
                <a:gd name="T22" fmla="*/ 84 w 193"/>
                <a:gd name="T23" fmla="*/ 111 h 195"/>
                <a:gd name="T24" fmla="*/ 97 w 193"/>
                <a:gd name="T25" fmla="*/ 123 h 195"/>
                <a:gd name="T26" fmla="*/ 124 w 193"/>
                <a:gd name="T27" fmla="*/ 111 h 195"/>
                <a:gd name="T28" fmla="*/ 166 w 193"/>
                <a:gd name="T29" fmla="*/ 83 h 195"/>
                <a:gd name="T30" fmla="*/ 105 w 193"/>
                <a:gd name="T31" fmla="*/ 155 h 195"/>
                <a:gd name="T32" fmla="*/ 48 w 193"/>
                <a:gd name="T33" fmla="*/ 184 h 195"/>
                <a:gd name="T34" fmla="*/ 3 w 193"/>
                <a:gd name="T35" fmla="*/ 17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5">
                  <a:moveTo>
                    <a:pt x="0" y="164"/>
                  </a:moveTo>
                  <a:cubicBezTo>
                    <a:pt x="2" y="161"/>
                    <a:pt x="6" y="156"/>
                    <a:pt x="10" y="152"/>
                  </a:cubicBezTo>
                  <a:cubicBezTo>
                    <a:pt x="16" y="137"/>
                    <a:pt x="11" y="120"/>
                    <a:pt x="23" y="104"/>
                  </a:cubicBezTo>
                  <a:cubicBezTo>
                    <a:pt x="36" y="89"/>
                    <a:pt x="49" y="74"/>
                    <a:pt x="51" y="55"/>
                  </a:cubicBezTo>
                  <a:cubicBezTo>
                    <a:pt x="52" y="44"/>
                    <a:pt x="51" y="33"/>
                    <a:pt x="56" y="23"/>
                  </a:cubicBezTo>
                  <a:cubicBezTo>
                    <a:pt x="60" y="14"/>
                    <a:pt x="69" y="6"/>
                    <a:pt x="74" y="0"/>
                  </a:cubicBezTo>
                  <a:cubicBezTo>
                    <a:pt x="65" y="21"/>
                    <a:pt x="62" y="48"/>
                    <a:pt x="57" y="70"/>
                  </a:cubicBezTo>
                  <a:cubicBezTo>
                    <a:pt x="55" y="93"/>
                    <a:pt x="40" y="115"/>
                    <a:pt x="26" y="134"/>
                  </a:cubicBezTo>
                  <a:cubicBezTo>
                    <a:pt x="37" y="125"/>
                    <a:pt x="48" y="115"/>
                    <a:pt x="58" y="106"/>
                  </a:cubicBezTo>
                  <a:cubicBezTo>
                    <a:pt x="68" y="99"/>
                    <a:pt x="79" y="82"/>
                    <a:pt x="93" y="80"/>
                  </a:cubicBezTo>
                  <a:cubicBezTo>
                    <a:pt x="94" y="91"/>
                    <a:pt x="79" y="107"/>
                    <a:pt x="70" y="113"/>
                  </a:cubicBezTo>
                  <a:cubicBezTo>
                    <a:pt x="74" y="113"/>
                    <a:pt x="78" y="112"/>
                    <a:pt x="84" y="111"/>
                  </a:cubicBezTo>
                  <a:cubicBezTo>
                    <a:pt x="80" y="123"/>
                    <a:pt x="79" y="127"/>
                    <a:pt x="97" y="123"/>
                  </a:cubicBezTo>
                  <a:cubicBezTo>
                    <a:pt x="107" y="121"/>
                    <a:pt x="113" y="116"/>
                    <a:pt x="124" y="111"/>
                  </a:cubicBezTo>
                  <a:cubicBezTo>
                    <a:pt x="143" y="103"/>
                    <a:pt x="156" y="106"/>
                    <a:pt x="166" y="83"/>
                  </a:cubicBezTo>
                  <a:cubicBezTo>
                    <a:pt x="193" y="97"/>
                    <a:pt x="117" y="149"/>
                    <a:pt x="105" y="155"/>
                  </a:cubicBezTo>
                  <a:cubicBezTo>
                    <a:pt x="87" y="166"/>
                    <a:pt x="68" y="171"/>
                    <a:pt x="48" y="184"/>
                  </a:cubicBezTo>
                  <a:cubicBezTo>
                    <a:pt x="33" y="193"/>
                    <a:pt x="14" y="195"/>
                    <a:pt x="3" y="177"/>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83"/>
            <p:cNvSpPr/>
            <p:nvPr userDrawn="1"/>
          </p:nvSpPr>
          <p:spPr bwMode="auto">
            <a:xfrm>
              <a:off x="1660981" y="-13615"/>
              <a:ext cx="136146" cy="260946"/>
            </a:xfrm>
            <a:custGeom>
              <a:avLst/>
              <a:gdLst>
                <a:gd name="T0" fmla="*/ 5 w 90"/>
                <a:gd name="T1" fmla="*/ 53 h 173"/>
                <a:gd name="T2" fmla="*/ 8 w 90"/>
                <a:gd name="T3" fmla="*/ 79 h 173"/>
                <a:gd name="T4" fmla="*/ 11 w 90"/>
                <a:gd name="T5" fmla="*/ 111 h 173"/>
                <a:gd name="T6" fmla="*/ 0 w 90"/>
                <a:gd name="T7" fmla="*/ 173 h 173"/>
                <a:gd name="T8" fmla="*/ 22 w 90"/>
                <a:gd name="T9" fmla="*/ 122 h 173"/>
                <a:gd name="T10" fmla="*/ 21 w 90"/>
                <a:gd name="T11" fmla="*/ 58 h 173"/>
                <a:gd name="T12" fmla="*/ 36 w 90"/>
                <a:gd name="T13" fmla="*/ 65 h 173"/>
                <a:gd name="T14" fmla="*/ 75 w 90"/>
                <a:gd name="T15" fmla="*/ 73 h 173"/>
                <a:gd name="T16" fmla="*/ 40 w 90"/>
                <a:gd name="T17" fmla="*/ 20 h 173"/>
                <a:gd name="T18" fmla="*/ 90 w 90"/>
                <a:gd name="T19" fmla="*/ 24 h 173"/>
                <a:gd name="T20" fmla="*/ 34 w 90"/>
                <a:gd name="T21" fmla="*/ 6 h 173"/>
                <a:gd name="T22" fmla="*/ 4 w 90"/>
                <a:gd name="T23"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73">
                  <a:moveTo>
                    <a:pt x="5" y="53"/>
                  </a:moveTo>
                  <a:cubicBezTo>
                    <a:pt x="1" y="61"/>
                    <a:pt x="4" y="71"/>
                    <a:pt x="8" y="79"/>
                  </a:cubicBezTo>
                  <a:cubicBezTo>
                    <a:pt x="11" y="91"/>
                    <a:pt x="12" y="99"/>
                    <a:pt x="11" y="111"/>
                  </a:cubicBezTo>
                  <a:cubicBezTo>
                    <a:pt x="11" y="134"/>
                    <a:pt x="7" y="151"/>
                    <a:pt x="0" y="173"/>
                  </a:cubicBezTo>
                  <a:cubicBezTo>
                    <a:pt x="14" y="156"/>
                    <a:pt x="22" y="145"/>
                    <a:pt x="22" y="122"/>
                  </a:cubicBezTo>
                  <a:cubicBezTo>
                    <a:pt x="23" y="105"/>
                    <a:pt x="7" y="73"/>
                    <a:pt x="21" y="58"/>
                  </a:cubicBezTo>
                  <a:cubicBezTo>
                    <a:pt x="26" y="62"/>
                    <a:pt x="32" y="64"/>
                    <a:pt x="36" y="65"/>
                  </a:cubicBezTo>
                  <a:cubicBezTo>
                    <a:pt x="37" y="38"/>
                    <a:pt x="67" y="74"/>
                    <a:pt x="75" y="73"/>
                  </a:cubicBezTo>
                  <a:cubicBezTo>
                    <a:pt x="76" y="48"/>
                    <a:pt x="47" y="38"/>
                    <a:pt x="40" y="20"/>
                  </a:cubicBezTo>
                  <a:cubicBezTo>
                    <a:pt x="56" y="15"/>
                    <a:pt x="75" y="37"/>
                    <a:pt x="90" y="24"/>
                  </a:cubicBezTo>
                  <a:cubicBezTo>
                    <a:pt x="82" y="15"/>
                    <a:pt x="46" y="0"/>
                    <a:pt x="34" y="6"/>
                  </a:cubicBezTo>
                  <a:cubicBezTo>
                    <a:pt x="22" y="11"/>
                    <a:pt x="19" y="35"/>
                    <a:pt x="4" y="38"/>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84"/>
            <p:cNvSpPr/>
            <p:nvPr userDrawn="1"/>
          </p:nvSpPr>
          <p:spPr bwMode="auto">
            <a:xfrm>
              <a:off x="1904098" y="-70342"/>
              <a:ext cx="158836" cy="149112"/>
            </a:xfrm>
            <a:custGeom>
              <a:avLst/>
              <a:gdLst>
                <a:gd name="T0" fmla="*/ 0 w 105"/>
                <a:gd name="T1" fmla="*/ 77 h 99"/>
                <a:gd name="T2" fmla="*/ 28 w 105"/>
                <a:gd name="T3" fmla="*/ 64 h 99"/>
                <a:gd name="T4" fmla="*/ 66 w 105"/>
                <a:gd name="T5" fmla="*/ 0 h 99"/>
                <a:gd name="T6" fmla="*/ 105 w 105"/>
                <a:gd name="T7" fmla="*/ 48 h 99"/>
                <a:gd name="T8" fmla="*/ 77 w 105"/>
                <a:gd name="T9" fmla="*/ 56 h 99"/>
                <a:gd name="T10" fmla="*/ 57 w 105"/>
                <a:gd name="T11" fmla="*/ 84 h 99"/>
                <a:gd name="T12" fmla="*/ 10 w 105"/>
                <a:gd name="T13" fmla="*/ 87 h 99"/>
                <a:gd name="T14" fmla="*/ 25 w 105"/>
                <a:gd name="T15" fmla="*/ 67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9">
                  <a:moveTo>
                    <a:pt x="0" y="77"/>
                  </a:moveTo>
                  <a:cubicBezTo>
                    <a:pt x="7" y="71"/>
                    <a:pt x="20" y="70"/>
                    <a:pt x="28" y="64"/>
                  </a:cubicBezTo>
                  <a:cubicBezTo>
                    <a:pt x="49" y="50"/>
                    <a:pt x="57" y="23"/>
                    <a:pt x="66" y="0"/>
                  </a:cubicBezTo>
                  <a:cubicBezTo>
                    <a:pt x="85" y="9"/>
                    <a:pt x="101" y="27"/>
                    <a:pt x="105" y="48"/>
                  </a:cubicBezTo>
                  <a:cubicBezTo>
                    <a:pt x="95" y="42"/>
                    <a:pt x="86" y="50"/>
                    <a:pt x="77" y="56"/>
                  </a:cubicBezTo>
                  <a:cubicBezTo>
                    <a:pt x="95" y="65"/>
                    <a:pt x="65" y="80"/>
                    <a:pt x="57" y="84"/>
                  </a:cubicBezTo>
                  <a:cubicBezTo>
                    <a:pt x="45" y="90"/>
                    <a:pt x="21" y="99"/>
                    <a:pt x="10" y="87"/>
                  </a:cubicBezTo>
                  <a:cubicBezTo>
                    <a:pt x="14" y="81"/>
                    <a:pt x="20" y="73"/>
                    <a:pt x="25" y="67"/>
                  </a:cubicBezTo>
                </a:path>
              </a:pathLst>
            </a:custGeom>
            <a:solidFill>
              <a:srgbClr val="FFA6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85"/>
            <p:cNvSpPr/>
            <p:nvPr userDrawn="1"/>
          </p:nvSpPr>
          <p:spPr bwMode="auto">
            <a:xfrm>
              <a:off x="1599392" y="-47652"/>
              <a:ext cx="92385" cy="128042"/>
            </a:xfrm>
            <a:custGeom>
              <a:avLst/>
              <a:gdLst>
                <a:gd name="T0" fmla="*/ 8 w 61"/>
                <a:gd name="T1" fmla="*/ 52 h 85"/>
                <a:gd name="T2" fmla="*/ 60 w 61"/>
                <a:gd name="T3" fmla="*/ 37 h 85"/>
                <a:gd name="T4" fmla="*/ 28 w 61"/>
                <a:gd name="T5" fmla="*/ 7 h 85"/>
                <a:gd name="T6" fmla="*/ 12 w 61"/>
                <a:gd name="T7" fmla="*/ 34 h 85"/>
              </a:gdLst>
              <a:ahLst/>
              <a:cxnLst>
                <a:cxn ang="0">
                  <a:pos x="T0" y="T1"/>
                </a:cxn>
                <a:cxn ang="0">
                  <a:pos x="T2" y="T3"/>
                </a:cxn>
                <a:cxn ang="0">
                  <a:pos x="T4" y="T5"/>
                </a:cxn>
                <a:cxn ang="0">
                  <a:pos x="T6" y="T7"/>
                </a:cxn>
              </a:cxnLst>
              <a:rect l="0" t="0" r="r" b="b"/>
              <a:pathLst>
                <a:path w="61" h="85">
                  <a:moveTo>
                    <a:pt x="8" y="52"/>
                  </a:moveTo>
                  <a:cubicBezTo>
                    <a:pt x="13" y="85"/>
                    <a:pt x="59" y="61"/>
                    <a:pt x="60" y="37"/>
                  </a:cubicBezTo>
                  <a:cubicBezTo>
                    <a:pt x="61" y="19"/>
                    <a:pt x="46" y="0"/>
                    <a:pt x="28" y="7"/>
                  </a:cubicBezTo>
                  <a:cubicBezTo>
                    <a:pt x="18" y="9"/>
                    <a:pt x="0" y="23"/>
                    <a:pt x="12" y="34"/>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86"/>
            <p:cNvSpPr/>
            <p:nvPr userDrawn="1"/>
          </p:nvSpPr>
          <p:spPr bwMode="auto">
            <a:xfrm>
              <a:off x="1083982" y="-212972"/>
              <a:ext cx="421404" cy="455439"/>
            </a:xfrm>
            <a:custGeom>
              <a:avLst/>
              <a:gdLst>
                <a:gd name="T0" fmla="*/ 279 w 279"/>
                <a:gd name="T1" fmla="*/ 256 h 302"/>
                <a:gd name="T2" fmla="*/ 195 w 279"/>
                <a:gd name="T3" fmla="*/ 294 h 302"/>
                <a:gd name="T4" fmla="*/ 137 w 279"/>
                <a:gd name="T5" fmla="*/ 279 h 302"/>
                <a:gd name="T6" fmla="*/ 83 w 279"/>
                <a:gd name="T7" fmla="*/ 250 h 302"/>
                <a:gd name="T8" fmla="*/ 34 w 279"/>
                <a:gd name="T9" fmla="*/ 214 h 302"/>
                <a:gd name="T10" fmla="*/ 11 w 279"/>
                <a:gd name="T11" fmla="*/ 162 h 302"/>
                <a:gd name="T12" fmla="*/ 30 w 279"/>
                <a:gd name="T13" fmla="*/ 141 h 302"/>
                <a:gd name="T14" fmla="*/ 44 w 279"/>
                <a:gd name="T15" fmla="*/ 110 h 302"/>
                <a:gd name="T16" fmla="*/ 72 w 279"/>
                <a:gd name="T17" fmla="*/ 64 h 302"/>
                <a:gd name="T18" fmla="*/ 141 w 279"/>
                <a:gd name="T19" fmla="*/ 19 h 302"/>
                <a:gd name="T20" fmla="*/ 215 w 279"/>
                <a:gd name="T21" fmla="*/ 21 h 302"/>
                <a:gd name="T22" fmla="*/ 168 w 279"/>
                <a:gd name="T23" fmla="*/ 23 h 302"/>
                <a:gd name="T24" fmla="*/ 189 w 279"/>
                <a:gd name="T25" fmla="*/ 31 h 302"/>
                <a:gd name="T26" fmla="*/ 126 w 279"/>
                <a:gd name="T27" fmla="*/ 52 h 302"/>
                <a:gd name="T28" fmla="*/ 100 w 279"/>
                <a:gd name="T29" fmla="*/ 66 h 302"/>
                <a:gd name="T30" fmla="*/ 106 w 279"/>
                <a:gd name="T31" fmla="*/ 90 h 302"/>
                <a:gd name="T32" fmla="*/ 67 w 279"/>
                <a:gd name="T33" fmla="*/ 135 h 302"/>
                <a:gd name="T34" fmla="*/ 19 w 279"/>
                <a:gd name="T35" fmla="*/ 168 h 302"/>
                <a:gd name="T36" fmla="*/ 40 w 279"/>
                <a:gd name="T37" fmla="*/ 187 h 302"/>
                <a:gd name="T38" fmla="*/ 76 w 279"/>
                <a:gd name="T39" fmla="*/ 202 h 302"/>
                <a:gd name="T40" fmla="*/ 106 w 279"/>
                <a:gd name="T41" fmla="*/ 218 h 302"/>
                <a:gd name="T42" fmla="*/ 118 w 279"/>
                <a:gd name="T43" fmla="*/ 232 h 302"/>
                <a:gd name="T44" fmla="*/ 134 w 279"/>
                <a:gd name="T45" fmla="*/ 237 h 302"/>
                <a:gd name="T46" fmla="*/ 118 w 279"/>
                <a:gd name="T47" fmla="*/ 241 h 302"/>
                <a:gd name="T48" fmla="*/ 118 w 279"/>
                <a:gd name="T49" fmla="*/ 241 h 302"/>
                <a:gd name="T50" fmla="*/ 159 w 279"/>
                <a:gd name="T51" fmla="*/ 256 h 302"/>
                <a:gd name="T52" fmla="*/ 203 w 279"/>
                <a:gd name="T53" fmla="*/ 257 h 302"/>
                <a:gd name="T54" fmla="*/ 238 w 279"/>
                <a:gd name="T55" fmla="*/ 277 h 302"/>
                <a:gd name="T56" fmla="*/ 277 w 279"/>
                <a:gd name="T57" fmla="*/ 26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9" h="302">
                  <a:moveTo>
                    <a:pt x="279" y="256"/>
                  </a:moveTo>
                  <a:cubicBezTo>
                    <a:pt x="256" y="276"/>
                    <a:pt x="229" y="302"/>
                    <a:pt x="195" y="294"/>
                  </a:cubicBezTo>
                  <a:cubicBezTo>
                    <a:pt x="179" y="289"/>
                    <a:pt x="152" y="288"/>
                    <a:pt x="137" y="279"/>
                  </a:cubicBezTo>
                  <a:cubicBezTo>
                    <a:pt x="120" y="268"/>
                    <a:pt x="102" y="259"/>
                    <a:pt x="83" y="250"/>
                  </a:cubicBezTo>
                  <a:cubicBezTo>
                    <a:pt x="64" y="240"/>
                    <a:pt x="48" y="231"/>
                    <a:pt x="34" y="214"/>
                  </a:cubicBezTo>
                  <a:cubicBezTo>
                    <a:pt x="20" y="199"/>
                    <a:pt x="0" y="183"/>
                    <a:pt x="11" y="162"/>
                  </a:cubicBezTo>
                  <a:cubicBezTo>
                    <a:pt x="16" y="153"/>
                    <a:pt x="24" y="149"/>
                    <a:pt x="30" y="141"/>
                  </a:cubicBezTo>
                  <a:cubicBezTo>
                    <a:pt x="37" y="132"/>
                    <a:pt x="40" y="119"/>
                    <a:pt x="44" y="110"/>
                  </a:cubicBezTo>
                  <a:cubicBezTo>
                    <a:pt x="53" y="94"/>
                    <a:pt x="61" y="78"/>
                    <a:pt x="72" y="64"/>
                  </a:cubicBezTo>
                  <a:cubicBezTo>
                    <a:pt x="91" y="39"/>
                    <a:pt x="116" y="35"/>
                    <a:pt x="141" y="19"/>
                  </a:cubicBezTo>
                  <a:cubicBezTo>
                    <a:pt x="163" y="7"/>
                    <a:pt x="194" y="0"/>
                    <a:pt x="215" y="21"/>
                  </a:cubicBezTo>
                  <a:cubicBezTo>
                    <a:pt x="203" y="17"/>
                    <a:pt x="180" y="14"/>
                    <a:pt x="168" y="23"/>
                  </a:cubicBezTo>
                  <a:cubicBezTo>
                    <a:pt x="175" y="28"/>
                    <a:pt x="182" y="28"/>
                    <a:pt x="189" y="31"/>
                  </a:cubicBezTo>
                  <a:cubicBezTo>
                    <a:pt x="183" y="46"/>
                    <a:pt x="141" y="49"/>
                    <a:pt x="126" y="52"/>
                  </a:cubicBezTo>
                  <a:cubicBezTo>
                    <a:pt x="116" y="55"/>
                    <a:pt x="106" y="55"/>
                    <a:pt x="100" y="66"/>
                  </a:cubicBezTo>
                  <a:cubicBezTo>
                    <a:pt x="95" y="79"/>
                    <a:pt x="112" y="77"/>
                    <a:pt x="106" y="90"/>
                  </a:cubicBezTo>
                  <a:cubicBezTo>
                    <a:pt x="103" y="105"/>
                    <a:pt x="80" y="128"/>
                    <a:pt x="67" y="135"/>
                  </a:cubicBezTo>
                  <a:cubicBezTo>
                    <a:pt x="51" y="146"/>
                    <a:pt x="34" y="155"/>
                    <a:pt x="19" y="168"/>
                  </a:cubicBezTo>
                  <a:cubicBezTo>
                    <a:pt x="27" y="174"/>
                    <a:pt x="32" y="181"/>
                    <a:pt x="40" y="187"/>
                  </a:cubicBezTo>
                  <a:cubicBezTo>
                    <a:pt x="52" y="193"/>
                    <a:pt x="62" y="196"/>
                    <a:pt x="76" y="202"/>
                  </a:cubicBezTo>
                  <a:cubicBezTo>
                    <a:pt x="86" y="205"/>
                    <a:pt x="98" y="212"/>
                    <a:pt x="106" y="218"/>
                  </a:cubicBezTo>
                  <a:cubicBezTo>
                    <a:pt x="111" y="221"/>
                    <a:pt x="113" y="228"/>
                    <a:pt x="118" y="232"/>
                  </a:cubicBezTo>
                  <a:cubicBezTo>
                    <a:pt x="123" y="235"/>
                    <a:pt x="129" y="233"/>
                    <a:pt x="134" y="237"/>
                  </a:cubicBezTo>
                  <a:cubicBezTo>
                    <a:pt x="129" y="240"/>
                    <a:pt x="123" y="241"/>
                    <a:pt x="118" y="241"/>
                  </a:cubicBezTo>
                  <a:cubicBezTo>
                    <a:pt x="118" y="241"/>
                    <a:pt x="118" y="241"/>
                    <a:pt x="118" y="241"/>
                  </a:cubicBezTo>
                  <a:cubicBezTo>
                    <a:pt x="130" y="251"/>
                    <a:pt x="143" y="254"/>
                    <a:pt x="159" y="256"/>
                  </a:cubicBezTo>
                  <a:cubicBezTo>
                    <a:pt x="173" y="257"/>
                    <a:pt x="190" y="252"/>
                    <a:pt x="203" y="257"/>
                  </a:cubicBezTo>
                  <a:cubicBezTo>
                    <a:pt x="217" y="263"/>
                    <a:pt x="223" y="277"/>
                    <a:pt x="238" y="277"/>
                  </a:cubicBezTo>
                  <a:cubicBezTo>
                    <a:pt x="251" y="276"/>
                    <a:pt x="265" y="265"/>
                    <a:pt x="277" y="262"/>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87"/>
            <p:cNvSpPr/>
            <p:nvPr userDrawn="1"/>
          </p:nvSpPr>
          <p:spPr bwMode="auto">
            <a:xfrm>
              <a:off x="1641532" y="-439881"/>
              <a:ext cx="401954" cy="116696"/>
            </a:xfrm>
            <a:custGeom>
              <a:avLst/>
              <a:gdLst>
                <a:gd name="T0" fmla="*/ 7 w 266"/>
                <a:gd name="T1" fmla="*/ 41 h 77"/>
                <a:gd name="T2" fmla="*/ 38 w 266"/>
                <a:gd name="T3" fmla="*/ 77 h 77"/>
                <a:gd name="T4" fmla="*/ 38 w 266"/>
                <a:gd name="T5" fmla="*/ 77 h 77"/>
                <a:gd name="T6" fmla="*/ 70 w 266"/>
                <a:gd name="T7" fmla="*/ 47 h 77"/>
                <a:gd name="T8" fmla="*/ 111 w 266"/>
                <a:gd name="T9" fmla="*/ 46 h 77"/>
                <a:gd name="T10" fmla="*/ 151 w 266"/>
                <a:gd name="T11" fmla="*/ 34 h 77"/>
                <a:gd name="T12" fmla="*/ 191 w 266"/>
                <a:gd name="T13" fmla="*/ 43 h 77"/>
                <a:gd name="T14" fmla="*/ 234 w 266"/>
                <a:gd name="T15" fmla="*/ 33 h 77"/>
                <a:gd name="T16" fmla="*/ 266 w 266"/>
                <a:gd name="T17" fmla="*/ 50 h 77"/>
                <a:gd name="T18" fmla="*/ 127 w 266"/>
                <a:gd name="T19" fmla="*/ 3 h 77"/>
                <a:gd name="T20" fmla="*/ 0 w 266"/>
                <a:gd name="T21"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77">
                  <a:moveTo>
                    <a:pt x="7" y="41"/>
                  </a:moveTo>
                  <a:cubicBezTo>
                    <a:pt x="20" y="51"/>
                    <a:pt x="30" y="61"/>
                    <a:pt x="38" y="77"/>
                  </a:cubicBezTo>
                  <a:cubicBezTo>
                    <a:pt x="38" y="77"/>
                    <a:pt x="38" y="77"/>
                    <a:pt x="38" y="77"/>
                  </a:cubicBezTo>
                  <a:cubicBezTo>
                    <a:pt x="48" y="63"/>
                    <a:pt x="56" y="53"/>
                    <a:pt x="70" y="47"/>
                  </a:cubicBezTo>
                  <a:cubicBezTo>
                    <a:pt x="77" y="45"/>
                    <a:pt x="128" y="21"/>
                    <a:pt x="111" y="46"/>
                  </a:cubicBezTo>
                  <a:cubicBezTo>
                    <a:pt x="126" y="47"/>
                    <a:pt x="136" y="33"/>
                    <a:pt x="151" y="34"/>
                  </a:cubicBezTo>
                  <a:cubicBezTo>
                    <a:pt x="167" y="36"/>
                    <a:pt x="175" y="45"/>
                    <a:pt x="191" y="43"/>
                  </a:cubicBezTo>
                  <a:cubicBezTo>
                    <a:pt x="204" y="42"/>
                    <a:pt x="220" y="32"/>
                    <a:pt x="234" y="33"/>
                  </a:cubicBezTo>
                  <a:cubicBezTo>
                    <a:pt x="245" y="34"/>
                    <a:pt x="260" y="45"/>
                    <a:pt x="266" y="50"/>
                  </a:cubicBezTo>
                  <a:cubicBezTo>
                    <a:pt x="234" y="3"/>
                    <a:pt x="178" y="2"/>
                    <a:pt x="127" y="3"/>
                  </a:cubicBezTo>
                  <a:cubicBezTo>
                    <a:pt x="82" y="6"/>
                    <a:pt x="32" y="0"/>
                    <a:pt x="0" y="41"/>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88"/>
            <p:cNvSpPr/>
            <p:nvPr userDrawn="1"/>
          </p:nvSpPr>
          <p:spPr bwMode="auto">
            <a:xfrm>
              <a:off x="1560492" y="245708"/>
              <a:ext cx="427887" cy="160458"/>
            </a:xfrm>
            <a:custGeom>
              <a:avLst/>
              <a:gdLst>
                <a:gd name="T0" fmla="*/ 0 w 284"/>
                <a:gd name="T1" fmla="*/ 86 h 106"/>
                <a:gd name="T2" fmla="*/ 28 w 284"/>
                <a:gd name="T3" fmla="*/ 66 h 106"/>
                <a:gd name="T4" fmla="*/ 81 w 284"/>
                <a:gd name="T5" fmla="*/ 0 h 106"/>
                <a:gd name="T6" fmla="*/ 100 w 284"/>
                <a:gd name="T7" fmla="*/ 34 h 106"/>
                <a:gd name="T8" fmla="*/ 126 w 284"/>
                <a:gd name="T9" fmla="*/ 52 h 106"/>
                <a:gd name="T10" fmla="*/ 121 w 284"/>
                <a:gd name="T11" fmla="*/ 33 h 106"/>
                <a:gd name="T12" fmla="*/ 151 w 284"/>
                <a:gd name="T13" fmla="*/ 59 h 106"/>
                <a:gd name="T14" fmla="*/ 164 w 284"/>
                <a:gd name="T15" fmla="*/ 71 h 106"/>
                <a:gd name="T16" fmla="*/ 185 w 284"/>
                <a:gd name="T17" fmla="*/ 67 h 106"/>
                <a:gd name="T18" fmla="*/ 159 w 284"/>
                <a:gd name="T19" fmla="*/ 20 h 106"/>
                <a:gd name="T20" fmla="*/ 213 w 284"/>
                <a:gd name="T21" fmla="*/ 56 h 106"/>
                <a:gd name="T22" fmla="*/ 284 w 284"/>
                <a:gd name="T23" fmla="*/ 61 h 106"/>
                <a:gd name="T24" fmla="*/ 220 w 284"/>
                <a:gd name="T25" fmla="*/ 92 h 106"/>
                <a:gd name="T26" fmla="*/ 142 w 284"/>
                <a:gd name="T27" fmla="*/ 94 h 106"/>
                <a:gd name="T28" fmla="*/ 60 w 284"/>
                <a:gd name="T29" fmla="*/ 99 h 106"/>
                <a:gd name="T30" fmla="*/ 8 w 284"/>
                <a:gd name="T31" fmla="*/ 7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106">
                  <a:moveTo>
                    <a:pt x="0" y="86"/>
                  </a:moveTo>
                  <a:cubicBezTo>
                    <a:pt x="7" y="78"/>
                    <a:pt x="20" y="70"/>
                    <a:pt x="28" y="66"/>
                  </a:cubicBezTo>
                  <a:cubicBezTo>
                    <a:pt x="55" y="50"/>
                    <a:pt x="62" y="22"/>
                    <a:pt x="81" y="0"/>
                  </a:cubicBezTo>
                  <a:cubicBezTo>
                    <a:pt x="85" y="18"/>
                    <a:pt x="86" y="24"/>
                    <a:pt x="100" y="34"/>
                  </a:cubicBezTo>
                  <a:cubicBezTo>
                    <a:pt x="106" y="39"/>
                    <a:pt x="118" y="50"/>
                    <a:pt x="126" y="52"/>
                  </a:cubicBezTo>
                  <a:cubicBezTo>
                    <a:pt x="127" y="45"/>
                    <a:pt x="120" y="40"/>
                    <a:pt x="121" y="33"/>
                  </a:cubicBezTo>
                  <a:cubicBezTo>
                    <a:pt x="132" y="39"/>
                    <a:pt x="143" y="50"/>
                    <a:pt x="151" y="59"/>
                  </a:cubicBezTo>
                  <a:cubicBezTo>
                    <a:pt x="156" y="65"/>
                    <a:pt x="157" y="71"/>
                    <a:pt x="164" y="71"/>
                  </a:cubicBezTo>
                  <a:cubicBezTo>
                    <a:pt x="170" y="73"/>
                    <a:pt x="182" y="68"/>
                    <a:pt x="185" y="67"/>
                  </a:cubicBezTo>
                  <a:cubicBezTo>
                    <a:pt x="177" y="51"/>
                    <a:pt x="164" y="39"/>
                    <a:pt x="159" y="20"/>
                  </a:cubicBezTo>
                  <a:cubicBezTo>
                    <a:pt x="178" y="34"/>
                    <a:pt x="187" y="54"/>
                    <a:pt x="213" y="56"/>
                  </a:cubicBezTo>
                  <a:cubicBezTo>
                    <a:pt x="235" y="61"/>
                    <a:pt x="264" y="48"/>
                    <a:pt x="284" y="61"/>
                  </a:cubicBezTo>
                  <a:cubicBezTo>
                    <a:pt x="266" y="75"/>
                    <a:pt x="244" y="91"/>
                    <a:pt x="220" y="92"/>
                  </a:cubicBezTo>
                  <a:cubicBezTo>
                    <a:pt x="194" y="94"/>
                    <a:pt x="168" y="92"/>
                    <a:pt x="142" y="94"/>
                  </a:cubicBezTo>
                  <a:cubicBezTo>
                    <a:pt x="113" y="99"/>
                    <a:pt x="89" y="106"/>
                    <a:pt x="60" y="99"/>
                  </a:cubicBezTo>
                  <a:cubicBezTo>
                    <a:pt x="43" y="96"/>
                    <a:pt x="25" y="87"/>
                    <a:pt x="8" y="79"/>
                  </a:cubicBezTo>
                </a:path>
              </a:pathLst>
            </a:custGeom>
            <a:solidFill>
              <a:srgbClr val="FD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206"/>
            <p:cNvSpPr/>
            <p:nvPr userDrawn="1"/>
          </p:nvSpPr>
          <p:spPr bwMode="auto">
            <a:xfrm>
              <a:off x="1973564" y="124151"/>
              <a:ext cx="320914" cy="379262"/>
            </a:xfrm>
            <a:custGeom>
              <a:avLst/>
              <a:gdLst>
                <a:gd name="T0" fmla="*/ 8 w 213"/>
                <a:gd name="T1" fmla="*/ 136 h 252"/>
                <a:gd name="T2" fmla="*/ 12 w 213"/>
                <a:gd name="T3" fmla="*/ 50 h 252"/>
                <a:gd name="T4" fmla="*/ 36 w 213"/>
                <a:gd name="T5" fmla="*/ 25 h 252"/>
                <a:gd name="T6" fmla="*/ 56 w 213"/>
                <a:gd name="T7" fmla="*/ 20 h 252"/>
                <a:gd name="T8" fmla="*/ 69 w 213"/>
                <a:gd name="T9" fmla="*/ 15 h 252"/>
                <a:gd name="T10" fmla="*/ 142 w 213"/>
                <a:gd name="T11" fmla="*/ 33 h 252"/>
                <a:gd name="T12" fmla="*/ 132 w 213"/>
                <a:gd name="T13" fmla="*/ 124 h 252"/>
                <a:gd name="T14" fmla="*/ 210 w 213"/>
                <a:gd name="T15" fmla="*/ 178 h 252"/>
                <a:gd name="T16" fmla="*/ 206 w 213"/>
                <a:gd name="T17" fmla="*/ 207 h 252"/>
                <a:gd name="T18" fmla="*/ 184 w 213"/>
                <a:gd name="T19" fmla="*/ 215 h 252"/>
                <a:gd name="T20" fmla="*/ 182 w 213"/>
                <a:gd name="T21" fmla="*/ 232 h 252"/>
                <a:gd name="T22" fmla="*/ 172 w 213"/>
                <a:gd name="T23" fmla="*/ 241 h 252"/>
                <a:gd name="T24" fmla="*/ 145 w 213"/>
                <a:gd name="T25" fmla="*/ 249 h 252"/>
                <a:gd name="T26" fmla="*/ 94 w 213"/>
                <a:gd name="T27" fmla="*/ 239 h 252"/>
                <a:gd name="T28" fmla="*/ 54 w 213"/>
                <a:gd name="T29" fmla="*/ 209 h 252"/>
                <a:gd name="T30" fmla="*/ 21 w 213"/>
                <a:gd name="T31" fmla="*/ 170 h 252"/>
                <a:gd name="T32" fmla="*/ 7 w 213"/>
                <a:gd name="T33" fmla="*/ 14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 h="252">
                  <a:moveTo>
                    <a:pt x="8" y="136"/>
                  </a:moveTo>
                  <a:cubicBezTo>
                    <a:pt x="0" y="112"/>
                    <a:pt x="3" y="74"/>
                    <a:pt x="12" y="50"/>
                  </a:cubicBezTo>
                  <a:cubicBezTo>
                    <a:pt x="17" y="41"/>
                    <a:pt x="27" y="31"/>
                    <a:pt x="36" y="25"/>
                  </a:cubicBezTo>
                  <a:cubicBezTo>
                    <a:pt x="43" y="20"/>
                    <a:pt x="48" y="21"/>
                    <a:pt x="56" y="20"/>
                  </a:cubicBezTo>
                  <a:cubicBezTo>
                    <a:pt x="66" y="20"/>
                    <a:pt x="61" y="21"/>
                    <a:pt x="69" y="15"/>
                  </a:cubicBezTo>
                  <a:cubicBezTo>
                    <a:pt x="91" y="0"/>
                    <a:pt x="128" y="11"/>
                    <a:pt x="142" y="33"/>
                  </a:cubicBezTo>
                  <a:cubicBezTo>
                    <a:pt x="155" y="56"/>
                    <a:pt x="144" y="102"/>
                    <a:pt x="132" y="124"/>
                  </a:cubicBezTo>
                  <a:cubicBezTo>
                    <a:pt x="163" y="108"/>
                    <a:pt x="204" y="148"/>
                    <a:pt x="210" y="178"/>
                  </a:cubicBezTo>
                  <a:cubicBezTo>
                    <a:pt x="212" y="188"/>
                    <a:pt x="213" y="198"/>
                    <a:pt x="206" y="207"/>
                  </a:cubicBezTo>
                  <a:cubicBezTo>
                    <a:pt x="200" y="213"/>
                    <a:pt x="189" y="210"/>
                    <a:pt x="184" y="215"/>
                  </a:cubicBezTo>
                  <a:cubicBezTo>
                    <a:pt x="182" y="219"/>
                    <a:pt x="184" y="228"/>
                    <a:pt x="182" y="232"/>
                  </a:cubicBezTo>
                  <a:cubicBezTo>
                    <a:pt x="179" y="236"/>
                    <a:pt x="176" y="238"/>
                    <a:pt x="172" y="241"/>
                  </a:cubicBezTo>
                  <a:cubicBezTo>
                    <a:pt x="163" y="247"/>
                    <a:pt x="155" y="248"/>
                    <a:pt x="145" y="249"/>
                  </a:cubicBezTo>
                  <a:cubicBezTo>
                    <a:pt x="128" y="252"/>
                    <a:pt x="110" y="250"/>
                    <a:pt x="94" y="239"/>
                  </a:cubicBezTo>
                  <a:cubicBezTo>
                    <a:pt x="82" y="231"/>
                    <a:pt x="64" y="221"/>
                    <a:pt x="54" y="209"/>
                  </a:cubicBezTo>
                  <a:cubicBezTo>
                    <a:pt x="43" y="196"/>
                    <a:pt x="36" y="181"/>
                    <a:pt x="21" y="170"/>
                  </a:cubicBezTo>
                  <a:cubicBezTo>
                    <a:pt x="9" y="163"/>
                    <a:pt x="0" y="155"/>
                    <a:pt x="7" y="141"/>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07"/>
            <p:cNvSpPr/>
            <p:nvPr userDrawn="1"/>
          </p:nvSpPr>
          <p:spPr bwMode="auto">
            <a:xfrm>
              <a:off x="1971943" y="130634"/>
              <a:ext cx="246359" cy="324156"/>
            </a:xfrm>
            <a:custGeom>
              <a:avLst/>
              <a:gdLst>
                <a:gd name="T0" fmla="*/ 11 w 163"/>
                <a:gd name="T1" fmla="*/ 149 h 214"/>
                <a:gd name="T2" fmla="*/ 8 w 163"/>
                <a:gd name="T3" fmla="*/ 87 h 214"/>
                <a:gd name="T4" fmla="*/ 47 w 163"/>
                <a:gd name="T5" fmla="*/ 47 h 214"/>
                <a:gd name="T6" fmla="*/ 91 w 163"/>
                <a:gd name="T7" fmla="*/ 37 h 214"/>
                <a:gd name="T8" fmla="*/ 90 w 163"/>
                <a:gd name="T9" fmla="*/ 79 h 214"/>
                <a:gd name="T10" fmla="*/ 109 w 163"/>
                <a:gd name="T11" fmla="*/ 79 h 214"/>
                <a:gd name="T12" fmla="*/ 110 w 163"/>
                <a:gd name="T13" fmla="*/ 96 h 214"/>
                <a:gd name="T14" fmla="*/ 124 w 163"/>
                <a:gd name="T15" fmla="*/ 129 h 214"/>
                <a:gd name="T16" fmla="*/ 130 w 163"/>
                <a:gd name="T17" fmla="*/ 161 h 214"/>
                <a:gd name="T18" fmla="*/ 163 w 163"/>
                <a:gd name="T19" fmla="*/ 181 h 214"/>
                <a:gd name="T20" fmla="*/ 133 w 163"/>
                <a:gd name="T21" fmla="*/ 185 h 214"/>
                <a:gd name="T22" fmla="*/ 122 w 163"/>
                <a:gd name="T23" fmla="*/ 203 h 214"/>
                <a:gd name="T24" fmla="*/ 64 w 163"/>
                <a:gd name="T25" fmla="*/ 202 h 214"/>
                <a:gd name="T26" fmla="*/ 28 w 163"/>
                <a:gd name="T27" fmla="*/ 168 h 214"/>
                <a:gd name="T28" fmla="*/ 11 w 163"/>
                <a:gd name="T29" fmla="*/ 14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 h="214">
                  <a:moveTo>
                    <a:pt x="11" y="149"/>
                  </a:moveTo>
                  <a:cubicBezTo>
                    <a:pt x="0" y="137"/>
                    <a:pt x="6" y="102"/>
                    <a:pt x="8" y="87"/>
                  </a:cubicBezTo>
                  <a:cubicBezTo>
                    <a:pt x="10" y="71"/>
                    <a:pt x="32" y="0"/>
                    <a:pt x="47" y="47"/>
                  </a:cubicBezTo>
                  <a:cubicBezTo>
                    <a:pt x="62" y="41"/>
                    <a:pt x="73" y="26"/>
                    <a:pt x="91" y="37"/>
                  </a:cubicBezTo>
                  <a:cubicBezTo>
                    <a:pt x="110" y="49"/>
                    <a:pt x="99" y="65"/>
                    <a:pt x="90" y="79"/>
                  </a:cubicBezTo>
                  <a:cubicBezTo>
                    <a:pt x="94" y="79"/>
                    <a:pt x="106" y="75"/>
                    <a:pt x="109" y="79"/>
                  </a:cubicBezTo>
                  <a:cubicBezTo>
                    <a:pt x="111" y="82"/>
                    <a:pt x="109" y="90"/>
                    <a:pt x="110" y="96"/>
                  </a:cubicBezTo>
                  <a:cubicBezTo>
                    <a:pt x="115" y="109"/>
                    <a:pt x="126" y="112"/>
                    <a:pt x="124" y="129"/>
                  </a:cubicBezTo>
                  <a:cubicBezTo>
                    <a:pt x="125" y="141"/>
                    <a:pt x="119" y="152"/>
                    <a:pt x="130" y="161"/>
                  </a:cubicBezTo>
                  <a:cubicBezTo>
                    <a:pt x="140" y="169"/>
                    <a:pt x="159" y="169"/>
                    <a:pt x="163" y="181"/>
                  </a:cubicBezTo>
                  <a:cubicBezTo>
                    <a:pt x="154" y="187"/>
                    <a:pt x="143" y="180"/>
                    <a:pt x="133" y="185"/>
                  </a:cubicBezTo>
                  <a:cubicBezTo>
                    <a:pt x="126" y="189"/>
                    <a:pt x="128" y="196"/>
                    <a:pt x="122" y="203"/>
                  </a:cubicBezTo>
                  <a:cubicBezTo>
                    <a:pt x="109" y="214"/>
                    <a:pt x="79" y="209"/>
                    <a:pt x="64" y="202"/>
                  </a:cubicBezTo>
                  <a:cubicBezTo>
                    <a:pt x="50" y="195"/>
                    <a:pt x="37" y="181"/>
                    <a:pt x="28" y="168"/>
                  </a:cubicBezTo>
                  <a:cubicBezTo>
                    <a:pt x="24" y="162"/>
                    <a:pt x="9" y="147"/>
                    <a:pt x="11" y="141"/>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08"/>
            <p:cNvSpPr/>
            <p:nvPr userDrawn="1"/>
          </p:nvSpPr>
          <p:spPr bwMode="auto">
            <a:xfrm>
              <a:off x="2007601" y="284608"/>
              <a:ext cx="144249" cy="129662"/>
            </a:xfrm>
            <a:custGeom>
              <a:avLst/>
              <a:gdLst>
                <a:gd name="T0" fmla="*/ 12 w 95"/>
                <a:gd name="T1" fmla="*/ 47 h 86"/>
                <a:gd name="T2" fmla="*/ 19 w 95"/>
                <a:gd name="T3" fmla="*/ 17 h 86"/>
                <a:gd name="T4" fmla="*/ 51 w 95"/>
                <a:gd name="T5" fmla="*/ 18 h 86"/>
                <a:gd name="T6" fmla="*/ 74 w 95"/>
                <a:gd name="T7" fmla="*/ 19 h 86"/>
                <a:gd name="T8" fmla="*/ 57 w 95"/>
                <a:gd name="T9" fmla="*/ 38 h 86"/>
                <a:gd name="T10" fmla="*/ 85 w 95"/>
                <a:gd name="T11" fmla="*/ 72 h 86"/>
                <a:gd name="T12" fmla="*/ 34 w 95"/>
                <a:gd name="T13" fmla="*/ 60 h 86"/>
                <a:gd name="T14" fmla="*/ 11 w 95"/>
                <a:gd name="T15" fmla="*/ 42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86">
                  <a:moveTo>
                    <a:pt x="12" y="47"/>
                  </a:moveTo>
                  <a:cubicBezTo>
                    <a:pt x="8" y="37"/>
                    <a:pt x="12" y="26"/>
                    <a:pt x="19" y="17"/>
                  </a:cubicBezTo>
                  <a:cubicBezTo>
                    <a:pt x="31" y="0"/>
                    <a:pt x="39" y="3"/>
                    <a:pt x="51" y="18"/>
                  </a:cubicBezTo>
                  <a:cubicBezTo>
                    <a:pt x="59" y="13"/>
                    <a:pt x="73" y="5"/>
                    <a:pt x="74" y="19"/>
                  </a:cubicBezTo>
                  <a:cubicBezTo>
                    <a:pt x="76" y="28"/>
                    <a:pt x="64" y="33"/>
                    <a:pt x="57" y="38"/>
                  </a:cubicBezTo>
                  <a:cubicBezTo>
                    <a:pt x="59" y="47"/>
                    <a:pt x="95" y="56"/>
                    <a:pt x="85" y="72"/>
                  </a:cubicBezTo>
                  <a:cubicBezTo>
                    <a:pt x="73" y="86"/>
                    <a:pt x="45" y="65"/>
                    <a:pt x="34" y="60"/>
                  </a:cubicBezTo>
                  <a:cubicBezTo>
                    <a:pt x="33" y="77"/>
                    <a:pt x="0" y="55"/>
                    <a:pt x="11" y="42"/>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09"/>
            <p:cNvSpPr/>
            <p:nvPr userDrawn="1"/>
          </p:nvSpPr>
          <p:spPr bwMode="auto">
            <a:xfrm>
              <a:off x="2591080" y="-102758"/>
              <a:ext cx="343605" cy="495958"/>
            </a:xfrm>
            <a:custGeom>
              <a:avLst/>
              <a:gdLst>
                <a:gd name="T0" fmla="*/ 68 w 228"/>
                <a:gd name="T1" fmla="*/ 212 h 329"/>
                <a:gd name="T2" fmla="*/ 46 w 228"/>
                <a:gd name="T3" fmla="*/ 208 h 329"/>
                <a:gd name="T4" fmla="*/ 19 w 228"/>
                <a:gd name="T5" fmla="*/ 174 h 329"/>
                <a:gd name="T6" fmla="*/ 60 w 228"/>
                <a:gd name="T7" fmla="*/ 85 h 329"/>
                <a:gd name="T8" fmla="*/ 89 w 228"/>
                <a:gd name="T9" fmla="*/ 10 h 329"/>
                <a:gd name="T10" fmla="*/ 109 w 228"/>
                <a:gd name="T11" fmla="*/ 7 h 329"/>
                <a:gd name="T12" fmla="*/ 134 w 228"/>
                <a:gd name="T13" fmla="*/ 0 h 329"/>
                <a:gd name="T14" fmla="*/ 184 w 228"/>
                <a:gd name="T15" fmla="*/ 27 h 329"/>
                <a:gd name="T16" fmla="*/ 205 w 228"/>
                <a:gd name="T17" fmla="*/ 73 h 329"/>
                <a:gd name="T18" fmla="*/ 205 w 228"/>
                <a:gd name="T19" fmla="*/ 98 h 329"/>
                <a:gd name="T20" fmla="*/ 221 w 228"/>
                <a:gd name="T21" fmla="*/ 117 h 329"/>
                <a:gd name="T22" fmla="*/ 219 w 228"/>
                <a:gd name="T23" fmla="*/ 161 h 329"/>
                <a:gd name="T24" fmla="*/ 182 w 228"/>
                <a:gd name="T25" fmla="*/ 185 h 329"/>
                <a:gd name="T26" fmla="*/ 212 w 228"/>
                <a:gd name="T27" fmla="*/ 213 h 329"/>
                <a:gd name="T28" fmla="*/ 205 w 228"/>
                <a:gd name="T29" fmla="*/ 261 h 329"/>
                <a:gd name="T30" fmla="*/ 131 w 228"/>
                <a:gd name="T31" fmla="*/ 290 h 329"/>
                <a:gd name="T32" fmla="*/ 80 w 228"/>
                <a:gd name="T33" fmla="*/ 281 h 329"/>
                <a:gd name="T34" fmla="*/ 48 w 228"/>
                <a:gd name="T35" fmla="*/ 328 h 329"/>
                <a:gd name="T36" fmla="*/ 9 w 228"/>
                <a:gd name="T37" fmla="*/ 293 h 329"/>
                <a:gd name="T38" fmla="*/ 9 w 228"/>
                <a:gd name="T39" fmla="*/ 231 h 329"/>
                <a:gd name="T40" fmla="*/ 56 w 228"/>
                <a:gd name="T41" fmla="*/ 21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8" h="329">
                  <a:moveTo>
                    <a:pt x="68" y="212"/>
                  </a:moveTo>
                  <a:cubicBezTo>
                    <a:pt x="62" y="215"/>
                    <a:pt x="52" y="210"/>
                    <a:pt x="46" y="208"/>
                  </a:cubicBezTo>
                  <a:cubicBezTo>
                    <a:pt x="33" y="200"/>
                    <a:pt x="22" y="188"/>
                    <a:pt x="19" y="174"/>
                  </a:cubicBezTo>
                  <a:cubicBezTo>
                    <a:pt x="12" y="152"/>
                    <a:pt x="21" y="59"/>
                    <a:pt x="60" y="85"/>
                  </a:cubicBezTo>
                  <a:cubicBezTo>
                    <a:pt x="37" y="61"/>
                    <a:pt x="65" y="22"/>
                    <a:pt x="89" y="10"/>
                  </a:cubicBezTo>
                  <a:cubicBezTo>
                    <a:pt x="97" y="6"/>
                    <a:pt x="102" y="10"/>
                    <a:pt x="109" y="7"/>
                  </a:cubicBezTo>
                  <a:cubicBezTo>
                    <a:pt x="119" y="4"/>
                    <a:pt x="123" y="0"/>
                    <a:pt x="134" y="0"/>
                  </a:cubicBezTo>
                  <a:cubicBezTo>
                    <a:pt x="152" y="3"/>
                    <a:pt x="171" y="15"/>
                    <a:pt x="184" y="27"/>
                  </a:cubicBezTo>
                  <a:cubicBezTo>
                    <a:pt x="196" y="41"/>
                    <a:pt x="203" y="55"/>
                    <a:pt x="205" y="73"/>
                  </a:cubicBezTo>
                  <a:cubicBezTo>
                    <a:pt x="206" y="81"/>
                    <a:pt x="204" y="93"/>
                    <a:pt x="205" y="98"/>
                  </a:cubicBezTo>
                  <a:cubicBezTo>
                    <a:pt x="209" y="106"/>
                    <a:pt x="218" y="111"/>
                    <a:pt x="221" y="117"/>
                  </a:cubicBezTo>
                  <a:cubicBezTo>
                    <a:pt x="228" y="131"/>
                    <a:pt x="228" y="149"/>
                    <a:pt x="219" y="161"/>
                  </a:cubicBezTo>
                  <a:cubicBezTo>
                    <a:pt x="212" y="173"/>
                    <a:pt x="196" y="190"/>
                    <a:pt x="182" y="185"/>
                  </a:cubicBezTo>
                  <a:cubicBezTo>
                    <a:pt x="196" y="186"/>
                    <a:pt x="208" y="201"/>
                    <a:pt x="212" y="213"/>
                  </a:cubicBezTo>
                  <a:cubicBezTo>
                    <a:pt x="219" y="229"/>
                    <a:pt x="214" y="246"/>
                    <a:pt x="205" y="261"/>
                  </a:cubicBezTo>
                  <a:cubicBezTo>
                    <a:pt x="191" y="281"/>
                    <a:pt x="155" y="304"/>
                    <a:pt x="131" y="290"/>
                  </a:cubicBezTo>
                  <a:cubicBezTo>
                    <a:pt x="122" y="324"/>
                    <a:pt x="91" y="294"/>
                    <a:pt x="80" y="281"/>
                  </a:cubicBezTo>
                  <a:cubicBezTo>
                    <a:pt x="76" y="301"/>
                    <a:pt x="72" y="329"/>
                    <a:pt x="48" y="328"/>
                  </a:cubicBezTo>
                  <a:cubicBezTo>
                    <a:pt x="32" y="329"/>
                    <a:pt x="14" y="307"/>
                    <a:pt x="9" y="293"/>
                  </a:cubicBezTo>
                  <a:cubicBezTo>
                    <a:pt x="3" y="278"/>
                    <a:pt x="0" y="246"/>
                    <a:pt x="9" y="231"/>
                  </a:cubicBezTo>
                  <a:cubicBezTo>
                    <a:pt x="18" y="219"/>
                    <a:pt x="41" y="209"/>
                    <a:pt x="56" y="210"/>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10"/>
            <p:cNvSpPr/>
            <p:nvPr userDrawn="1"/>
          </p:nvSpPr>
          <p:spPr bwMode="auto">
            <a:xfrm>
              <a:off x="2579736" y="129013"/>
              <a:ext cx="296603" cy="241496"/>
            </a:xfrm>
            <a:custGeom>
              <a:avLst/>
              <a:gdLst>
                <a:gd name="T0" fmla="*/ 63 w 196"/>
                <a:gd name="T1" fmla="*/ 64 h 160"/>
                <a:gd name="T2" fmla="*/ 28 w 196"/>
                <a:gd name="T3" fmla="*/ 76 h 160"/>
                <a:gd name="T4" fmla="*/ 35 w 196"/>
                <a:gd name="T5" fmla="*/ 160 h 160"/>
                <a:gd name="T6" fmla="*/ 32 w 196"/>
                <a:gd name="T7" fmla="*/ 135 h 160"/>
                <a:gd name="T8" fmla="*/ 35 w 196"/>
                <a:gd name="T9" fmla="*/ 105 h 160"/>
                <a:gd name="T10" fmla="*/ 66 w 196"/>
                <a:gd name="T11" fmla="*/ 88 h 160"/>
                <a:gd name="T12" fmla="*/ 94 w 196"/>
                <a:gd name="T13" fmla="*/ 120 h 160"/>
                <a:gd name="T14" fmla="*/ 112 w 196"/>
                <a:gd name="T15" fmla="*/ 129 h 160"/>
                <a:gd name="T16" fmla="*/ 110 w 196"/>
                <a:gd name="T17" fmla="*/ 105 h 160"/>
                <a:gd name="T18" fmla="*/ 135 w 196"/>
                <a:gd name="T19" fmla="*/ 123 h 160"/>
                <a:gd name="T20" fmla="*/ 173 w 196"/>
                <a:gd name="T21" fmla="*/ 125 h 160"/>
                <a:gd name="T22" fmla="*/ 169 w 196"/>
                <a:gd name="T23" fmla="*/ 119 h 160"/>
                <a:gd name="T24" fmla="*/ 196 w 196"/>
                <a:gd name="T25" fmla="*/ 115 h 160"/>
                <a:gd name="T26" fmla="*/ 142 w 196"/>
                <a:gd name="T27" fmla="*/ 71 h 160"/>
                <a:gd name="T28" fmla="*/ 147 w 196"/>
                <a:gd name="T29" fmla="*/ 41 h 160"/>
                <a:gd name="T30" fmla="*/ 184 w 196"/>
                <a:gd name="T31" fmla="*/ 45 h 160"/>
                <a:gd name="T32" fmla="*/ 166 w 196"/>
                <a:gd name="T33" fmla="*/ 25 h 160"/>
                <a:gd name="T34" fmla="*/ 172 w 196"/>
                <a:gd name="T35" fmla="*/ 21 h 160"/>
                <a:gd name="T36" fmla="*/ 138 w 196"/>
                <a:gd name="T37" fmla="*/ 4 h 160"/>
                <a:gd name="T38" fmla="*/ 101 w 196"/>
                <a:gd name="T39" fmla="*/ 15 h 160"/>
                <a:gd name="T40" fmla="*/ 79 w 196"/>
                <a:gd name="T41" fmla="*/ 57 h 160"/>
                <a:gd name="T42" fmla="*/ 53 w 196"/>
                <a:gd name="T43" fmla="*/ 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60">
                  <a:moveTo>
                    <a:pt x="63" y="64"/>
                  </a:moveTo>
                  <a:cubicBezTo>
                    <a:pt x="51" y="66"/>
                    <a:pt x="39" y="66"/>
                    <a:pt x="28" y="76"/>
                  </a:cubicBezTo>
                  <a:cubicBezTo>
                    <a:pt x="0" y="100"/>
                    <a:pt x="9" y="138"/>
                    <a:pt x="35" y="160"/>
                  </a:cubicBezTo>
                  <a:cubicBezTo>
                    <a:pt x="38" y="152"/>
                    <a:pt x="33" y="142"/>
                    <a:pt x="32" y="135"/>
                  </a:cubicBezTo>
                  <a:cubicBezTo>
                    <a:pt x="32" y="124"/>
                    <a:pt x="32" y="113"/>
                    <a:pt x="35" y="105"/>
                  </a:cubicBezTo>
                  <a:cubicBezTo>
                    <a:pt x="40" y="91"/>
                    <a:pt x="50" y="77"/>
                    <a:pt x="66" y="88"/>
                  </a:cubicBezTo>
                  <a:cubicBezTo>
                    <a:pt x="77" y="94"/>
                    <a:pt x="85" y="109"/>
                    <a:pt x="94" y="120"/>
                  </a:cubicBezTo>
                  <a:cubicBezTo>
                    <a:pt x="98" y="121"/>
                    <a:pt x="107" y="134"/>
                    <a:pt x="112" y="129"/>
                  </a:cubicBezTo>
                  <a:cubicBezTo>
                    <a:pt x="116" y="126"/>
                    <a:pt x="108" y="111"/>
                    <a:pt x="110" y="105"/>
                  </a:cubicBezTo>
                  <a:cubicBezTo>
                    <a:pt x="121" y="108"/>
                    <a:pt x="125" y="118"/>
                    <a:pt x="135" y="123"/>
                  </a:cubicBezTo>
                  <a:cubicBezTo>
                    <a:pt x="147" y="130"/>
                    <a:pt x="159" y="130"/>
                    <a:pt x="173" y="125"/>
                  </a:cubicBezTo>
                  <a:cubicBezTo>
                    <a:pt x="172" y="124"/>
                    <a:pt x="170" y="121"/>
                    <a:pt x="169" y="119"/>
                  </a:cubicBezTo>
                  <a:cubicBezTo>
                    <a:pt x="176" y="114"/>
                    <a:pt x="187" y="115"/>
                    <a:pt x="196" y="115"/>
                  </a:cubicBezTo>
                  <a:cubicBezTo>
                    <a:pt x="179" y="100"/>
                    <a:pt x="154" y="94"/>
                    <a:pt x="142" y="71"/>
                  </a:cubicBezTo>
                  <a:cubicBezTo>
                    <a:pt x="138" y="62"/>
                    <a:pt x="139" y="48"/>
                    <a:pt x="147" y="41"/>
                  </a:cubicBezTo>
                  <a:cubicBezTo>
                    <a:pt x="158" y="29"/>
                    <a:pt x="171" y="45"/>
                    <a:pt x="184" y="45"/>
                  </a:cubicBezTo>
                  <a:cubicBezTo>
                    <a:pt x="179" y="38"/>
                    <a:pt x="174" y="28"/>
                    <a:pt x="166" y="25"/>
                  </a:cubicBezTo>
                  <a:cubicBezTo>
                    <a:pt x="168" y="24"/>
                    <a:pt x="170" y="22"/>
                    <a:pt x="172" y="21"/>
                  </a:cubicBezTo>
                  <a:cubicBezTo>
                    <a:pt x="163" y="23"/>
                    <a:pt x="148" y="8"/>
                    <a:pt x="138" y="4"/>
                  </a:cubicBezTo>
                  <a:cubicBezTo>
                    <a:pt x="125" y="0"/>
                    <a:pt x="112" y="5"/>
                    <a:pt x="101" y="15"/>
                  </a:cubicBezTo>
                  <a:cubicBezTo>
                    <a:pt x="89" y="25"/>
                    <a:pt x="92" y="45"/>
                    <a:pt x="79" y="57"/>
                  </a:cubicBezTo>
                  <a:cubicBezTo>
                    <a:pt x="70" y="68"/>
                    <a:pt x="61" y="53"/>
                    <a:pt x="53" y="59"/>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1"/>
            <p:cNvSpPr/>
            <p:nvPr userDrawn="1"/>
          </p:nvSpPr>
          <p:spPr bwMode="auto">
            <a:xfrm>
              <a:off x="2675361" y="-5512"/>
              <a:ext cx="141008" cy="247980"/>
            </a:xfrm>
            <a:custGeom>
              <a:avLst/>
              <a:gdLst>
                <a:gd name="T0" fmla="*/ 33 w 94"/>
                <a:gd name="T1" fmla="*/ 127 h 164"/>
                <a:gd name="T2" fmla="*/ 24 w 94"/>
                <a:gd name="T3" fmla="*/ 111 h 164"/>
                <a:gd name="T4" fmla="*/ 3 w 94"/>
                <a:gd name="T5" fmla="*/ 87 h 164"/>
                <a:gd name="T6" fmla="*/ 9 w 94"/>
                <a:gd name="T7" fmla="*/ 49 h 164"/>
                <a:gd name="T8" fmla="*/ 23 w 94"/>
                <a:gd name="T9" fmla="*/ 61 h 164"/>
                <a:gd name="T10" fmla="*/ 35 w 94"/>
                <a:gd name="T11" fmla="*/ 40 h 164"/>
                <a:gd name="T12" fmla="*/ 37 w 94"/>
                <a:gd name="T13" fmla="*/ 47 h 164"/>
                <a:gd name="T14" fmla="*/ 83 w 94"/>
                <a:gd name="T15" fmla="*/ 5 h 164"/>
                <a:gd name="T16" fmla="*/ 53 w 94"/>
                <a:gd name="T17" fmla="*/ 57 h 164"/>
                <a:gd name="T18" fmla="*/ 72 w 94"/>
                <a:gd name="T19" fmla="*/ 97 h 164"/>
                <a:gd name="T20" fmla="*/ 91 w 94"/>
                <a:gd name="T21" fmla="*/ 112 h 164"/>
                <a:gd name="T22" fmla="*/ 64 w 94"/>
                <a:gd name="T23" fmla="*/ 120 h 164"/>
                <a:gd name="T24" fmla="*/ 54 w 94"/>
                <a:gd name="T25" fmla="*/ 136 h 164"/>
                <a:gd name="T26" fmla="*/ 37 w 94"/>
                <a:gd name="T27" fmla="*/ 160 h 164"/>
                <a:gd name="T28" fmla="*/ 35 w 94"/>
                <a:gd name="T29" fmla="*/ 133 h 164"/>
                <a:gd name="T30" fmla="*/ 29 w 94"/>
                <a:gd name="T31"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64">
                  <a:moveTo>
                    <a:pt x="33" y="127"/>
                  </a:moveTo>
                  <a:cubicBezTo>
                    <a:pt x="30" y="122"/>
                    <a:pt x="28" y="117"/>
                    <a:pt x="24" y="111"/>
                  </a:cubicBezTo>
                  <a:cubicBezTo>
                    <a:pt x="18" y="103"/>
                    <a:pt x="6" y="98"/>
                    <a:pt x="3" y="87"/>
                  </a:cubicBezTo>
                  <a:cubicBezTo>
                    <a:pt x="0" y="79"/>
                    <a:pt x="5" y="56"/>
                    <a:pt x="9" y="49"/>
                  </a:cubicBezTo>
                  <a:cubicBezTo>
                    <a:pt x="19" y="33"/>
                    <a:pt x="23" y="50"/>
                    <a:pt x="23" y="61"/>
                  </a:cubicBezTo>
                  <a:cubicBezTo>
                    <a:pt x="26" y="52"/>
                    <a:pt x="30" y="45"/>
                    <a:pt x="35" y="40"/>
                  </a:cubicBezTo>
                  <a:cubicBezTo>
                    <a:pt x="33" y="41"/>
                    <a:pt x="37" y="43"/>
                    <a:pt x="37" y="47"/>
                  </a:cubicBezTo>
                  <a:cubicBezTo>
                    <a:pt x="47" y="42"/>
                    <a:pt x="73" y="0"/>
                    <a:pt x="83" y="5"/>
                  </a:cubicBezTo>
                  <a:cubicBezTo>
                    <a:pt x="90" y="8"/>
                    <a:pt x="57" y="50"/>
                    <a:pt x="53" y="57"/>
                  </a:cubicBezTo>
                  <a:cubicBezTo>
                    <a:pt x="45" y="80"/>
                    <a:pt x="52" y="92"/>
                    <a:pt x="72" y="97"/>
                  </a:cubicBezTo>
                  <a:cubicBezTo>
                    <a:pt x="80" y="100"/>
                    <a:pt x="94" y="101"/>
                    <a:pt x="91" y="112"/>
                  </a:cubicBezTo>
                  <a:cubicBezTo>
                    <a:pt x="88" y="120"/>
                    <a:pt x="71" y="121"/>
                    <a:pt x="64" y="120"/>
                  </a:cubicBezTo>
                  <a:cubicBezTo>
                    <a:pt x="71" y="132"/>
                    <a:pt x="58" y="130"/>
                    <a:pt x="54" y="136"/>
                  </a:cubicBezTo>
                  <a:cubicBezTo>
                    <a:pt x="51" y="141"/>
                    <a:pt x="52" y="164"/>
                    <a:pt x="37" y="160"/>
                  </a:cubicBezTo>
                  <a:cubicBezTo>
                    <a:pt x="27" y="158"/>
                    <a:pt x="37" y="143"/>
                    <a:pt x="35" y="133"/>
                  </a:cubicBezTo>
                  <a:cubicBezTo>
                    <a:pt x="35" y="130"/>
                    <a:pt x="30" y="126"/>
                    <a:pt x="29" y="121"/>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6"/>
            <p:cNvSpPr/>
            <p:nvPr userDrawn="1"/>
          </p:nvSpPr>
          <p:spPr bwMode="auto">
            <a:xfrm>
              <a:off x="2681844" y="396442"/>
              <a:ext cx="450577" cy="353329"/>
            </a:xfrm>
            <a:custGeom>
              <a:avLst/>
              <a:gdLst>
                <a:gd name="T0" fmla="*/ 178 w 299"/>
                <a:gd name="T1" fmla="*/ 12 h 234"/>
                <a:gd name="T2" fmla="*/ 221 w 299"/>
                <a:gd name="T3" fmla="*/ 1 h 234"/>
                <a:gd name="T4" fmla="*/ 299 w 299"/>
                <a:gd name="T5" fmla="*/ 41 h 234"/>
                <a:gd name="T6" fmla="*/ 283 w 299"/>
                <a:gd name="T7" fmla="*/ 50 h 234"/>
                <a:gd name="T8" fmla="*/ 289 w 299"/>
                <a:gd name="T9" fmla="*/ 89 h 234"/>
                <a:gd name="T10" fmla="*/ 281 w 299"/>
                <a:gd name="T11" fmla="*/ 124 h 234"/>
                <a:gd name="T12" fmla="*/ 264 w 299"/>
                <a:gd name="T13" fmla="*/ 140 h 234"/>
                <a:gd name="T14" fmla="*/ 225 w 299"/>
                <a:gd name="T15" fmla="*/ 126 h 234"/>
                <a:gd name="T16" fmla="*/ 241 w 299"/>
                <a:gd name="T17" fmla="*/ 169 h 234"/>
                <a:gd name="T18" fmla="*/ 218 w 299"/>
                <a:gd name="T19" fmla="*/ 212 h 234"/>
                <a:gd name="T20" fmla="*/ 137 w 299"/>
                <a:gd name="T21" fmla="*/ 185 h 234"/>
                <a:gd name="T22" fmla="*/ 125 w 299"/>
                <a:gd name="T23" fmla="*/ 210 h 234"/>
                <a:gd name="T24" fmla="*/ 105 w 299"/>
                <a:gd name="T25" fmla="*/ 224 h 234"/>
                <a:gd name="T26" fmla="*/ 89 w 299"/>
                <a:gd name="T27" fmla="*/ 180 h 234"/>
                <a:gd name="T28" fmla="*/ 90 w 299"/>
                <a:gd name="T29" fmla="*/ 126 h 234"/>
                <a:gd name="T30" fmla="*/ 112 w 299"/>
                <a:gd name="T31" fmla="*/ 81 h 234"/>
                <a:gd name="T32" fmla="*/ 55 w 299"/>
                <a:gd name="T33" fmla="*/ 118 h 234"/>
                <a:gd name="T34" fmla="*/ 0 w 299"/>
                <a:gd name="T35" fmla="*/ 100 h 234"/>
                <a:gd name="T36" fmla="*/ 57 w 299"/>
                <a:gd name="T37" fmla="*/ 69 h 234"/>
                <a:gd name="T38" fmla="*/ 122 w 299"/>
                <a:gd name="T39" fmla="*/ 4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34">
                  <a:moveTo>
                    <a:pt x="178" y="12"/>
                  </a:moveTo>
                  <a:cubicBezTo>
                    <a:pt x="188" y="5"/>
                    <a:pt x="210" y="2"/>
                    <a:pt x="221" y="1"/>
                  </a:cubicBezTo>
                  <a:cubicBezTo>
                    <a:pt x="257" y="0"/>
                    <a:pt x="275" y="19"/>
                    <a:pt x="299" y="41"/>
                  </a:cubicBezTo>
                  <a:cubicBezTo>
                    <a:pt x="295" y="46"/>
                    <a:pt x="289" y="46"/>
                    <a:pt x="283" y="50"/>
                  </a:cubicBezTo>
                  <a:cubicBezTo>
                    <a:pt x="292" y="61"/>
                    <a:pt x="294" y="75"/>
                    <a:pt x="289" y="89"/>
                  </a:cubicBezTo>
                  <a:cubicBezTo>
                    <a:pt x="283" y="103"/>
                    <a:pt x="277" y="106"/>
                    <a:pt x="281" y="124"/>
                  </a:cubicBezTo>
                  <a:cubicBezTo>
                    <a:pt x="285" y="140"/>
                    <a:pt x="283" y="148"/>
                    <a:pt x="264" y="140"/>
                  </a:cubicBezTo>
                  <a:cubicBezTo>
                    <a:pt x="250" y="132"/>
                    <a:pt x="241" y="126"/>
                    <a:pt x="225" y="126"/>
                  </a:cubicBezTo>
                  <a:cubicBezTo>
                    <a:pt x="233" y="144"/>
                    <a:pt x="245" y="147"/>
                    <a:pt x="241" y="169"/>
                  </a:cubicBezTo>
                  <a:cubicBezTo>
                    <a:pt x="238" y="186"/>
                    <a:pt x="232" y="202"/>
                    <a:pt x="218" y="212"/>
                  </a:cubicBezTo>
                  <a:cubicBezTo>
                    <a:pt x="186" y="234"/>
                    <a:pt x="157" y="211"/>
                    <a:pt x="137" y="185"/>
                  </a:cubicBezTo>
                  <a:cubicBezTo>
                    <a:pt x="131" y="191"/>
                    <a:pt x="131" y="204"/>
                    <a:pt x="125" y="210"/>
                  </a:cubicBezTo>
                  <a:cubicBezTo>
                    <a:pt x="122" y="215"/>
                    <a:pt x="110" y="223"/>
                    <a:pt x="105" y="224"/>
                  </a:cubicBezTo>
                  <a:cubicBezTo>
                    <a:pt x="84" y="228"/>
                    <a:pt x="88" y="191"/>
                    <a:pt x="89" y="180"/>
                  </a:cubicBezTo>
                  <a:cubicBezTo>
                    <a:pt x="89" y="161"/>
                    <a:pt x="87" y="143"/>
                    <a:pt x="90" y="126"/>
                  </a:cubicBezTo>
                  <a:cubicBezTo>
                    <a:pt x="91" y="106"/>
                    <a:pt x="103" y="98"/>
                    <a:pt x="112" y="81"/>
                  </a:cubicBezTo>
                  <a:cubicBezTo>
                    <a:pt x="93" y="93"/>
                    <a:pt x="75" y="108"/>
                    <a:pt x="55" y="118"/>
                  </a:cubicBezTo>
                  <a:cubicBezTo>
                    <a:pt x="35" y="127"/>
                    <a:pt x="12" y="118"/>
                    <a:pt x="0" y="100"/>
                  </a:cubicBezTo>
                  <a:cubicBezTo>
                    <a:pt x="17" y="88"/>
                    <a:pt x="38" y="78"/>
                    <a:pt x="57" y="69"/>
                  </a:cubicBezTo>
                  <a:cubicBezTo>
                    <a:pt x="75" y="61"/>
                    <a:pt x="102" y="30"/>
                    <a:pt x="122" y="48"/>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7"/>
            <p:cNvSpPr/>
            <p:nvPr userDrawn="1"/>
          </p:nvSpPr>
          <p:spPr bwMode="auto">
            <a:xfrm>
              <a:off x="2809886" y="529346"/>
              <a:ext cx="210701" cy="197735"/>
            </a:xfrm>
            <a:custGeom>
              <a:avLst/>
              <a:gdLst>
                <a:gd name="T0" fmla="*/ 26 w 140"/>
                <a:gd name="T1" fmla="*/ 0 h 131"/>
                <a:gd name="T2" fmla="*/ 27 w 140"/>
                <a:gd name="T3" fmla="*/ 54 h 131"/>
                <a:gd name="T4" fmla="*/ 38 w 140"/>
                <a:gd name="T5" fmla="*/ 73 h 131"/>
                <a:gd name="T6" fmla="*/ 46 w 140"/>
                <a:gd name="T7" fmla="*/ 41 h 131"/>
                <a:gd name="T8" fmla="*/ 55 w 140"/>
                <a:gd name="T9" fmla="*/ 67 h 131"/>
                <a:gd name="T10" fmla="*/ 62 w 140"/>
                <a:gd name="T11" fmla="*/ 56 h 131"/>
                <a:gd name="T12" fmla="*/ 73 w 140"/>
                <a:gd name="T13" fmla="*/ 68 h 131"/>
                <a:gd name="T14" fmla="*/ 77 w 140"/>
                <a:gd name="T15" fmla="*/ 40 h 131"/>
                <a:gd name="T16" fmla="*/ 90 w 140"/>
                <a:gd name="T17" fmla="*/ 15 h 131"/>
                <a:gd name="T18" fmla="*/ 102 w 140"/>
                <a:gd name="T19" fmla="*/ 45 h 131"/>
                <a:gd name="T20" fmla="*/ 117 w 140"/>
                <a:gd name="T21" fmla="*/ 67 h 131"/>
                <a:gd name="T22" fmla="*/ 135 w 140"/>
                <a:gd name="T23" fmla="*/ 87 h 131"/>
                <a:gd name="T24" fmla="*/ 117 w 140"/>
                <a:gd name="T25" fmla="*/ 92 h 131"/>
                <a:gd name="T26" fmla="*/ 126 w 140"/>
                <a:gd name="T27" fmla="*/ 114 h 131"/>
                <a:gd name="T28" fmla="*/ 101 w 140"/>
                <a:gd name="T29" fmla="*/ 125 h 131"/>
                <a:gd name="T30" fmla="*/ 54 w 140"/>
                <a:gd name="T31" fmla="*/ 93 h 131"/>
                <a:gd name="T32" fmla="*/ 29 w 140"/>
                <a:gd name="T33" fmla="*/ 128 h 131"/>
                <a:gd name="T34" fmla="*/ 7 w 140"/>
                <a:gd name="T35" fmla="*/ 124 h 131"/>
                <a:gd name="T36" fmla="*/ 3 w 140"/>
                <a:gd name="T37" fmla="*/ 101 h 131"/>
                <a:gd name="T38" fmla="*/ 5 w 140"/>
                <a:gd name="T39" fmla="*/ 50 h 131"/>
                <a:gd name="T40" fmla="*/ 16 w 140"/>
                <a:gd name="T41" fmla="*/ 1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131">
                  <a:moveTo>
                    <a:pt x="26" y="0"/>
                  </a:moveTo>
                  <a:cubicBezTo>
                    <a:pt x="35" y="17"/>
                    <a:pt x="28" y="37"/>
                    <a:pt x="27" y="54"/>
                  </a:cubicBezTo>
                  <a:cubicBezTo>
                    <a:pt x="27" y="63"/>
                    <a:pt x="26" y="78"/>
                    <a:pt x="38" y="73"/>
                  </a:cubicBezTo>
                  <a:cubicBezTo>
                    <a:pt x="47" y="68"/>
                    <a:pt x="41" y="49"/>
                    <a:pt x="46" y="41"/>
                  </a:cubicBezTo>
                  <a:cubicBezTo>
                    <a:pt x="52" y="48"/>
                    <a:pt x="54" y="59"/>
                    <a:pt x="55" y="67"/>
                  </a:cubicBezTo>
                  <a:cubicBezTo>
                    <a:pt x="60" y="66"/>
                    <a:pt x="60" y="59"/>
                    <a:pt x="62" y="56"/>
                  </a:cubicBezTo>
                  <a:cubicBezTo>
                    <a:pt x="67" y="59"/>
                    <a:pt x="70" y="63"/>
                    <a:pt x="73" y="68"/>
                  </a:cubicBezTo>
                  <a:cubicBezTo>
                    <a:pt x="81" y="62"/>
                    <a:pt x="75" y="47"/>
                    <a:pt x="77" y="40"/>
                  </a:cubicBezTo>
                  <a:cubicBezTo>
                    <a:pt x="78" y="30"/>
                    <a:pt x="81" y="21"/>
                    <a:pt x="90" y="15"/>
                  </a:cubicBezTo>
                  <a:cubicBezTo>
                    <a:pt x="95" y="23"/>
                    <a:pt x="97" y="36"/>
                    <a:pt x="102" y="45"/>
                  </a:cubicBezTo>
                  <a:cubicBezTo>
                    <a:pt x="107" y="53"/>
                    <a:pt x="112" y="60"/>
                    <a:pt x="117" y="67"/>
                  </a:cubicBezTo>
                  <a:cubicBezTo>
                    <a:pt x="121" y="73"/>
                    <a:pt x="132" y="80"/>
                    <a:pt x="135" y="87"/>
                  </a:cubicBezTo>
                  <a:cubicBezTo>
                    <a:pt x="140" y="100"/>
                    <a:pt x="124" y="99"/>
                    <a:pt x="117" y="92"/>
                  </a:cubicBezTo>
                  <a:cubicBezTo>
                    <a:pt x="116" y="100"/>
                    <a:pt x="127" y="109"/>
                    <a:pt x="126" y="114"/>
                  </a:cubicBezTo>
                  <a:cubicBezTo>
                    <a:pt x="125" y="122"/>
                    <a:pt x="108" y="125"/>
                    <a:pt x="101" y="125"/>
                  </a:cubicBezTo>
                  <a:cubicBezTo>
                    <a:pt x="79" y="123"/>
                    <a:pt x="66" y="108"/>
                    <a:pt x="54" y="93"/>
                  </a:cubicBezTo>
                  <a:cubicBezTo>
                    <a:pt x="48" y="106"/>
                    <a:pt x="44" y="122"/>
                    <a:pt x="29" y="128"/>
                  </a:cubicBezTo>
                  <a:cubicBezTo>
                    <a:pt x="22" y="131"/>
                    <a:pt x="13" y="130"/>
                    <a:pt x="7" y="124"/>
                  </a:cubicBezTo>
                  <a:cubicBezTo>
                    <a:pt x="0" y="118"/>
                    <a:pt x="3" y="112"/>
                    <a:pt x="3" y="101"/>
                  </a:cubicBezTo>
                  <a:cubicBezTo>
                    <a:pt x="5" y="85"/>
                    <a:pt x="4" y="68"/>
                    <a:pt x="5" y="50"/>
                  </a:cubicBezTo>
                  <a:cubicBezTo>
                    <a:pt x="5" y="35"/>
                    <a:pt x="12" y="26"/>
                    <a:pt x="16" y="11"/>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8"/>
            <p:cNvSpPr/>
            <p:nvPr userDrawn="1"/>
          </p:nvSpPr>
          <p:spPr bwMode="auto">
            <a:xfrm>
              <a:off x="2845544" y="401303"/>
              <a:ext cx="296603" cy="233393"/>
            </a:xfrm>
            <a:custGeom>
              <a:avLst/>
              <a:gdLst>
                <a:gd name="T0" fmla="*/ 48 w 197"/>
                <a:gd name="T1" fmla="*/ 16 h 154"/>
                <a:gd name="T2" fmla="*/ 25 w 197"/>
                <a:gd name="T3" fmla="*/ 32 h 154"/>
                <a:gd name="T4" fmla="*/ 0 w 197"/>
                <a:gd name="T5" fmla="*/ 88 h 154"/>
                <a:gd name="T6" fmla="*/ 36 w 197"/>
                <a:gd name="T7" fmla="*/ 72 h 154"/>
                <a:gd name="T8" fmla="*/ 69 w 197"/>
                <a:gd name="T9" fmla="*/ 37 h 154"/>
                <a:gd name="T10" fmla="*/ 115 w 197"/>
                <a:gd name="T11" fmla="*/ 36 h 154"/>
                <a:gd name="T12" fmla="*/ 126 w 197"/>
                <a:gd name="T13" fmla="*/ 48 h 154"/>
                <a:gd name="T14" fmla="*/ 105 w 197"/>
                <a:gd name="T15" fmla="*/ 54 h 154"/>
                <a:gd name="T16" fmla="*/ 121 w 197"/>
                <a:gd name="T17" fmla="*/ 69 h 154"/>
                <a:gd name="T18" fmla="*/ 106 w 197"/>
                <a:gd name="T19" fmla="*/ 79 h 154"/>
                <a:gd name="T20" fmla="*/ 129 w 197"/>
                <a:gd name="T21" fmla="*/ 102 h 154"/>
                <a:gd name="T22" fmla="*/ 109 w 197"/>
                <a:gd name="T23" fmla="*/ 113 h 154"/>
                <a:gd name="T24" fmla="*/ 144 w 197"/>
                <a:gd name="T25" fmla="*/ 134 h 154"/>
                <a:gd name="T26" fmla="*/ 173 w 197"/>
                <a:gd name="T27" fmla="*/ 135 h 154"/>
                <a:gd name="T28" fmla="*/ 172 w 197"/>
                <a:gd name="T29" fmla="*/ 87 h 154"/>
                <a:gd name="T30" fmla="*/ 182 w 197"/>
                <a:gd name="T31" fmla="*/ 71 h 154"/>
                <a:gd name="T32" fmla="*/ 177 w 197"/>
                <a:gd name="T33" fmla="*/ 54 h 154"/>
                <a:gd name="T34" fmla="*/ 161 w 197"/>
                <a:gd name="T35" fmla="*/ 16 h 154"/>
                <a:gd name="T36" fmla="*/ 108 w 197"/>
                <a:gd name="T37" fmla="*/ 1 h 154"/>
                <a:gd name="T38" fmla="*/ 52 w 197"/>
                <a:gd name="T39" fmla="*/ 10 h 154"/>
                <a:gd name="T40" fmla="*/ 27 w 197"/>
                <a:gd name="T41" fmla="*/ 3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7" h="154">
                  <a:moveTo>
                    <a:pt x="48" y="16"/>
                  </a:moveTo>
                  <a:cubicBezTo>
                    <a:pt x="41" y="24"/>
                    <a:pt x="32" y="24"/>
                    <a:pt x="25" y="32"/>
                  </a:cubicBezTo>
                  <a:cubicBezTo>
                    <a:pt x="8" y="51"/>
                    <a:pt x="25" y="75"/>
                    <a:pt x="0" y="88"/>
                  </a:cubicBezTo>
                  <a:cubicBezTo>
                    <a:pt x="15" y="86"/>
                    <a:pt x="25" y="82"/>
                    <a:pt x="36" y="72"/>
                  </a:cubicBezTo>
                  <a:cubicBezTo>
                    <a:pt x="47" y="60"/>
                    <a:pt x="57" y="47"/>
                    <a:pt x="69" y="37"/>
                  </a:cubicBezTo>
                  <a:cubicBezTo>
                    <a:pt x="85" y="23"/>
                    <a:pt x="100" y="26"/>
                    <a:pt x="115" y="36"/>
                  </a:cubicBezTo>
                  <a:cubicBezTo>
                    <a:pt x="121" y="39"/>
                    <a:pt x="128" y="42"/>
                    <a:pt x="126" y="48"/>
                  </a:cubicBezTo>
                  <a:cubicBezTo>
                    <a:pt x="124" y="54"/>
                    <a:pt x="111" y="54"/>
                    <a:pt x="105" y="54"/>
                  </a:cubicBezTo>
                  <a:cubicBezTo>
                    <a:pt x="111" y="54"/>
                    <a:pt x="123" y="63"/>
                    <a:pt x="121" y="69"/>
                  </a:cubicBezTo>
                  <a:cubicBezTo>
                    <a:pt x="120" y="71"/>
                    <a:pt x="109" y="77"/>
                    <a:pt x="106" y="79"/>
                  </a:cubicBezTo>
                  <a:cubicBezTo>
                    <a:pt x="112" y="90"/>
                    <a:pt x="123" y="93"/>
                    <a:pt x="129" y="102"/>
                  </a:cubicBezTo>
                  <a:cubicBezTo>
                    <a:pt x="140" y="118"/>
                    <a:pt x="121" y="118"/>
                    <a:pt x="109" y="113"/>
                  </a:cubicBezTo>
                  <a:cubicBezTo>
                    <a:pt x="123" y="119"/>
                    <a:pt x="133" y="124"/>
                    <a:pt x="144" y="134"/>
                  </a:cubicBezTo>
                  <a:cubicBezTo>
                    <a:pt x="155" y="143"/>
                    <a:pt x="167" y="154"/>
                    <a:pt x="173" y="135"/>
                  </a:cubicBezTo>
                  <a:cubicBezTo>
                    <a:pt x="177" y="120"/>
                    <a:pt x="167" y="99"/>
                    <a:pt x="172" y="87"/>
                  </a:cubicBezTo>
                  <a:cubicBezTo>
                    <a:pt x="176" y="80"/>
                    <a:pt x="181" y="79"/>
                    <a:pt x="182" y="71"/>
                  </a:cubicBezTo>
                  <a:cubicBezTo>
                    <a:pt x="183" y="66"/>
                    <a:pt x="181" y="60"/>
                    <a:pt x="177" y="54"/>
                  </a:cubicBezTo>
                  <a:cubicBezTo>
                    <a:pt x="197" y="40"/>
                    <a:pt x="173" y="24"/>
                    <a:pt x="161" y="16"/>
                  </a:cubicBezTo>
                  <a:cubicBezTo>
                    <a:pt x="143" y="5"/>
                    <a:pt x="128" y="0"/>
                    <a:pt x="108" y="1"/>
                  </a:cubicBezTo>
                  <a:cubicBezTo>
                    <a:pt x="89" y="1"/>
                    <a:pt x="72" y="7"/>
                    <a:pt x="52" y="10"/>
                  </a:cubicBezTo>
                  <a:cubicBezTo>
                    <a:pt x="37" y="12"/>
                    <a:pt x="25" y="11"/>
                    <a:pt x="27" y="31"/>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9"/>
            <p:cNvSpPr/>
            <p:nvPr userDrawn="1"/>
          </p:nvSpPr>
          <p:spPr bwMode="auto">
            <a:xfrm>
              <a:off x="2902270" y="-430155"/>
              <a:ext cx="282016" cy="257704"/>
            </a:xfrm>
            <a:custGeom>
              <a:avLst/>
              <a:gdLst>
                <a:gd name="T0" fmla="*/ 10 w 187"/>
                <a:gd name="T1" fmla="*/ 137 h 171"/>
                <a:gd name="T2" fmla="*/ 5 w 187"/>
                <a:gd name="T3" fmla="*/ 68 h 171"/>
                <a:gd name="T4" fmla="*/ 18 w 187"/>
                <a:gd name="T5" fmla="*/ 16 h 171"/>
                <a:gd name="T6" fmla="*/ 63 w 187"/>
                <a:gd name="T7" fmla="*/ 16 h 171"/>
                <a:gd name="T8" fmla="*/ 91 w 187"/>
                <a:gd name="T9" fmla="*/ 10 h 171"/>
                <a:gd name="T10" fmla="*/ 114 w 187"/>
                <a:gd name="T11" fmla="*/ 24 h 171"/>
                <a:gd name="T12" fmla="*/ 130 w 187"/>
                <a:gd name="T13" fmla="*/ 39 h 171"/>
                <a:gd name="T14" fmla="*/ 146 w 187"/>
                <a:gd name="T15" fmla="*/ 56 h 171"/>
                <a:gd name="T16" fmla="*/ 164 w 187"/>
                <a:gd name="T17" fmla="*/ 101 h 171"/>
                <a:gd name="T18" fmla="*/ 184 w 187"/>
                <a:gd name="T19" fmla="*/ 114 h 171"/>
                <a:gd name="T20" fmla="*/ 177 w 187"/>
                <a:gd name="T21" fmla="*/ 138 h 171"/>
                <a:gd name="T22" fmla="*/ 147 w 187"/>
                <a:gd name="T23" fmla="*/ 144 h 171"/>
                <a:gd name="T24" fmla="*/ 122 w 187"/>
                <a:gd name="T25" fmla="*/ 153 h 171"/>
                <a:gd name="T26" fmla="*/ 72 w 187"/>
                <a:gd name="T27" fmla="*/ 168 h 171"/>
                <a:gd name="T28" fmla="*/ 43 w 187"/>
                <a:gd name="T29" fmla="*/ 163 h 171"/>
                <a:gd name="T30" fmla="*/ 24 w 187"/>
                <a:gd name="T31" fmla="*/ 163 h 171"/>
                <a:gd name="T32" fmla="*/ 4 w 187"/>
                <a:gd name="T33" fmla="*/ 156 h 171"/>
                <a:gd name="T34" fmla="*/ 7 w 187"/>
                <a:gd name="T35" fmla="*/ 14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71">
                  <a:moveTo>
                    <a:pt x="10" y="137"/>
                  </a:moveTo>
                  <a:cubicBezTo>
                    <a:pt x="0" y="137"/>
                    <a:pt x="4" y="76"/>
                    <a:pt x="5" y="68"/>
                  </a:cubicBezTo>
                  <a:cubicBezTo>
                    <a:pt x="5" y="50"/>
                    <a:pt x="6" y="29"/>
                    <a:pt x="18" y="16"/>
                  </a:cubicBezTo>
                  <a:cubicBezTo>
                    <a:pt x="31" y="4"/>
                    <a:pt x="54" y="0"/>
                    <a:pt x="63" y="16"/>
                  </a:cubicBezTo>
                  <a:cubicBezTo>
                    <a:pt x="74" y="11"/>
                    <a:pt x="78" y="6"/>
                    <a:pt x="91" y="10"/>
                  </a:cubicBezTo>
                  <a:cubicBezTo>
                    <a:pt x="101" y="12"/>
                    <a:pt x="109" y="17"/>
                    <a:pt x="114" y="24"/>
                  </a:cubicBezTo>
                  <a:cubicBezTo>
                    <a:pt x="121" y="35"/>
                    <a:pt x="118" y="34"/>
                    <a:pt x="130" y="39"/>
                  </a:cubicBezTo>
                  <a:cubicBezTo>
                    <a:pt x="137" y="43"/>
                    <a:pt x="143" y="49"/>
                    <a:pt x="146" y="56"/>
                  </a:cubicBezTo>
                  <a:cubicBezTo>
                    <a:pt x="153" y="72"/>
                    <a:pt x="142" y="93"/>
                    <a:pt x="164" y="101"/>
                  </a:cubicBezTo>
                  <a:cubicBezTo>
                    <a:pt x="175" y="104"/>
                    <a:pt x="182" y="101"/>
                    <a:pt x="184" y="114"/>
                  </a:cubicBezTo>
                  <a:cubicBezTo>
                    <a:pt x="187" y="125"/>
                    <a:pt x="186" y="135"/>
                    <a:pt x="177" y="138"/>
                  </a:cubicBezTo>
                  <a:cubicBezTo>
                    <a:pt x="169" y="142"/>
                    <a:pt x="157" y="140"/>
                    <a:pt x="147" y="144"/>
                  </a:cubicBezTo>
                  <a:cubicBezTo>
                    <a:pt x="139" y="148"/>
                    <a:pt x="131" y="151"/>
                    <a:pt x="122" y="153"/>
                  </a:cubicBezTo>
                  <a:cubicBezTo>
                    <a:pt x="107" y="160"/>
                    <a:pt x="89" y="168"/>
                    <a:pt x="72" y="168"/>
                  </a:cubicBezTo>
                  <a:cubicBezTo>
                    <a:pt x="63" y="168"/>
                    <a:pt x="52" y="167"/>
                    <a:pt x="43" y="163"/>
                  </a:cubicBezTo>
                  <a:cubicBezTo>
                    <a:pt x="31" y="158"/>
                    <a:pt x="34" y="156"/>
                    <a:pt x="24" y="163"/>
                  </a:cubicBezTo>
                  <a:cubicBezTo>
                    <a:pt x="14" y="170"/>
                    <a:pt x="6" y="171"/>
                    <a:pt x="4" y="156"/>
                  </a:cubicBezTo>
                  <a:cubicBezTo>
                    <a:pt x="3" y="152"/>
                    <a:pt x="3" y="146"/>
                    <a:pt x="7" y="143"/>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20"/>
            <p:cNvSpPr/>
            <p:nvPr userDrawn="1"/>
          </p:nvSpPr>
          <p:spPr bwMode="auto">
            <a:xfrm>
              <a:off x="2897408" y="-407464"/>
              <a:ext cx="178286" cy="238255"/>
            </a:xfrm>
            <a:custGeom>
              <a:avLst/>
              <a:gdLst>
                <a:gd name="T0" fmla="*/ 27 w 119"/>
                <a:gd name="T1" fmla="*/ 6 h 158"/>
                <a:gd name="T2" fmla="*/ 53 w 119"/>
                <a:gd name="T3" fmla="*/ 15 h 158"/>
                <a:gd name="T4" fmla="*/ 41 w 119"/>
                <a:gd name="T5" fmla="*/ 84 h 158"/>
                <a:gd name="T6" fmla="*/ 63 w 119"/>
                <a:gd name="T7" fmla="*/ 58 h 158"/>
                <a:gd name="T8" fmla="*/ 68 w 119"/>
                <a:gd name="T9" fmla="*/ 71 h 158"/>
                <a:gd name="T10" fmla="*/ 119 w 119"/>
                <a:gd name="T11" fmla="*/ 39 h 158"/>
                <a:gd name="T12" fmla="*/ 98 w 119"/>
                <a:gd name="T13" fmla="*/ 64 h 158"/>
                <a:gd name="T14" fmla="*/ 109 w 119"/>
                <a:gd name="T15" fmla="*/ 58 h 158"/>
                <a:gd name="T16" fmla="*/ 94 w 119"/>
                <a:gd name="T17" fmla="*/ 77 h 158"/>
                <a:gd name="T18" fmla="*/ 93 w 119"/>
                <a:gd name="T19" fmla="*/ 97 h 158"/>
                <a:gd name="T20" fmla="*/ 54 w 119"/>
                <a:gd name="T21" fmla="*/ 122 h 158"/>
                <a:gd name="T22" fmla="*/ 90 w 119"/>
                <a:gd name="T23" fmla="*/ 124 h 158"/>
                <a:gd name="T24" fmla="*/ 47 w 119"/>
                <a:gd name="T25" fmla="*/ 145 h 158"/>
                <a:gd name="T26" fmla="*/ 23 w 119"/>
                <a:gd name="T27" fmla="*/ 145 h 158"/>
                <a:gd name="T28" fmla="*/ 5 w 119"/>
                <a:gd name="T29" fmla="*/ 158 h 158"/>
                <a:gd name="T30" fmla="*/ 8 w 119"/>
                <a:gd name="T31" fmla="*/ 138 h 158"/>
                <a:gd name="T32" fmla="*/ 11 w 119"/>
                <a:gd name="T33" fmla="*/ 117 h 158"/>
                <a:gd name="T34" fmla="*/ 6 w 119"/>
                <a:gd name="T35" fmla="*/ 74 h 158"/>
                <a:gd name="T36" fmla="*/ 23 w 119"/>
                <a:gd name="T37" fmla="*/ 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158">
                  <a:moveTo>
                    <a:pt x="27" y="6"/>
                  </a:moveTo>
                  <a:cubicBezTo>
                    <a:pt x="36" y="0"/>
                    <a:pt x="46" y="8"/>
                    <a:pt x="53" y="15"/>
                  </a:cubicBezTo>
                  <a:cubicBezTo>
                    <a:pt x="71" y="37"/>
                    <a:pt x="52" y="63"/>
                    <a:pt x="41" y="84"/>
                  </a:cubicBezTo>
                  <a:cubicBezTo>
                    <a:pt x="48" y="75"/>
                    <a:pt x="55" y="64"/>
                    <a:pt x="63" y="58"/>
                  </a:cubicBezTo>
                  <a:cubicBezTo>
                    <a:pt x="76" y="49"/>
                    <a:pt x="79" y="64"/>
                    <a:pt x="68" y="71"/>
                  </a:cubicBezTo>
                  <a:cubicBezTo>
                    <a:pt x="77" y="65"/>
                    <a:pt x="113" y="30"/>
                    <a:pt x="119" y="39"/>
                  </a:cubicBezTo>
                  <a:cubicBezTo>
                    <a:pt x="114" y="48"/>
                    <a:pt x="103" y="56"/>
                    <a:pt x="98" y="64"/>
                  </a:cubicBezTo>
                  <a:cubicBezTo>
                    <a:pt x="102" y="63"/>
                    <a:pt x="104" y="61"/>
                    <a:pt x="109" y="58"/>
                  </a:cubicBezTo>
                  <a:cubicBezTo>
                    <a:pt x="109" y="69"/>
                    <a:pt x="99" y="72"/>
                    <a:pt x="94" y="77"/>
                  </a:cubicBezTo>
                  <a:cubicBezTo>
                    <a:pt x="86" y="87"/>
                    <a:pt x="96" y="86"/>
                    <a:pt x="93" y="97"/>
                  </a:cubicBezTo>
                  <a:cubicBezTo>
                    <a:pt x="86" y="112"/>
                    <a:pt x="63" y="113"/>
                    <a:pt x="54" y="122"/>
                  </a:cubicBezTo>
                  <a:cubicBezTo>
                    <a:pt x="69" y="124"/>
                    <a:pt x="76" y="126"/>
                    <a:pt x="90" y="124"/>
                  </a:cubicBezTo>
                  <a:cubicBezTo>
                    <a:pt x="87" y="138"/>
                    <a:pt x="60" y="145"/>
                    <a:pt x="47" y="145"/>
                  </a:cubicBezTo>
                  <a:cubicBezTo>
                    <a:pt x="39" y="147"/>
                    <a:pt x="31" y="144"/>
                    <a:pt x="23" y="145"/>
                  </a:cubicBezTo>
                  <a:cubicBezTo>
                    <a:pt x="17" y="147"/>
                    <a:pt x="10" y="154"/>
                    <a:pt x="5" y="158"/>
                  </a:cubicBezTo>
                  <a:cubicBezTo>
                    <a:pt x="0" y="151"/>
                    <a:pt x="4" y="145"/>
                    <a:pt x="8" y="138"/>
                  </a:cubicBezTo>
                  <a:cubicBezTo>
                    <a:pt x="11" y="130"/>
                    <a:pt x="13" y="127"/>
                    <a:pt x="11" y="117"/>
                  </a:cubicBezTo>
                  <a:cubicBezTo>
                    <a:pt x="10" y="103"/>
                    <a:pt x="5" y="87"/>
                    <a:pt x="6" y="74"/>
                  </a:cubicBezTo>
                  <a:cubicBezTo>
                    <a:pt x="6" y="48"/>
                    <a:pt x="10" y="26"/>
                    <a:pt x="23" y="5"/>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1"/>
            <p:cNvSpPr/>
            <p:nvPr userDrawn="1"/>
          </p:nvSpPr>
          <p:spPr bwMode="auto">
            <a:xfrm>
              <a:off x="2856888" y="-203246"/>
              <a:ext cx="136146" cy="625621"/>
            </a:xfrm>
            <a:custGeom>
              <a:avLst/>
              <a:gdLst>
                <a:gd name="T0" fmla="*/ 4 w 90"/>
                <a:gd name="T1" fmla="*/ 22 h 415"/>
                <a:gd name="T2" fmla="*/ 4 w 90"/>
                <a:gd name="T3" fmla="*/ 24 h 415"/>
                <a:gd name="T4" fmla="*/ 5 w 90"/>
                <a:gd name="T5" fmla="*/ 45 h 415"/>
                <a:gd name="T6" fmla="*/ 44 w 90"/>
                <a:gd name="T7" fmla="*/ 88 h 415"/>
                <a:gd name="T8" fmla="*/ 53 w 90"/>
                <a:gd name="T9" fmla="*/ 144 h 415"/>
                <a:gd name="T10" fmla="*/ 63 w 90"/>
                <a:gd name="T11" fmla="*/ 206 h 415"/>
                <a:gd name="T12" fmla="*/ 65 w 90"/>
                <a:gd name="T13" fmla="*/ 270 h 415"/>
                <a:gd name="T14" fmla="*/ 72 w 90"/>
                <a:gd name="T15" fmla="*/ 330 h 415"/>
                <a:gd name="T16" fmla="*/ 74 w 90"/>
                <a:gd name="T17" fmla="*/ 392 h 415"/>
                <a:gd name="T18" fmla="*/ 82 w 90"/>
                <a:gd name="T19" fmla="*/ 412 h 415"/>
                <a:gd name="T20" fmla="*/ 87 w 90"/>
                <a:gd name="T21" fmla="*/ 383 h 415"/>
                <a:gd name="T22" fmla="*/ 81 w 90"/>
                <a:gd name="T23" fmla="*/ 278 h 415"/>
                <a:gd name="T24" fmla="*/ 76 w 90"/>
                <a:gd name="T25" fmla="*/ 173 h 415"/>
                <a:gd name="T26" fmla="*/ 64 w 90"/>
                <a:gd name="T27" fmla="*/ 77 h 415"/>
                <a:gd name="T28" fmla="*/ 44 w 90"/>
                <a:gd name="T29" fmla="*/ 42 h 415"/>
                <a:gd name="T30" fmla="*/ 34 w 90"/>
                <a:gd name="T31" fmla="*/ 27 h 415"/>
                <a:gd name="T32" fmla="*/ 47 w 90"/>
                <a:gd name="T33" fmla="*/ 12 h 415"/>
                <a:gd name="T34" fmla="*/ 34 w 90"/>
                <a:gd name="T35" fmla="*/ 3 h 415"/>
                <a:gd name="T36" fmla="*/ 18 w 90"/>
                <a:gd name="T37" fmla="*/ 10 h 415"/>
                <a:gd name="T38" fmla="*/ 0 w 90"/>
                <a:gd name="T39" fmla="*/ 3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415">
                  <a:moveTo>
                    <a:pt x="4" y="22"/>
                  </a:moveTo>
                  <a:cubicBezTo>
                    <a:pt x="7" y="20"/>
                    <a:pt x="4" y="22"/>
                    <a:pt x="4" y="24"/>
                  </a:cubicBezTo>
                  <a:cubicBezTo>
                    <a:pt x="2" y="32"/>
                    <a:pt x="2" y="37"/>
                    <a:pt x="5" y="45"/>
                  </a:cubicBezTo>
                  <a:cubicBezTo>
                    <a:pt x="14" y="64"/>
                    <a:pt x="35" y="69"/>
                    <a:pt x="44" y="88"/>
                  </a:cubicBezTo>
                  <a:cubicBezTo>
                    <a:pt x="52" y="104"/>
                    <a:pt x="49" y="127"/>
                    <a:pt x="53" y="144"/>
                  </a:cubicBezTo>
                  <a:cubicBezTo>
                    <a:pt x="54" y="165"/>
                    <a:pt x="60" y="184"/>
                    <a:pt x="63" y="206"/>
                  </a:cubicBezTo>
                  <a:cubicBezTo>
                    <a:pt x="64" y="226"/>
                    <a:pt x="64" y="247"/>
                    <a:pt x="65" y="270"/>
                  </a:cubicBezTo>
                  <a:cubicBezTo>
                    <a:pt x="68" y="290"/>
                    <a:pt x="70" y="309"/>
                    <a:pt x="72" y="330"/>
                  </a:cubicBezTo>
                  <a:cubicBezTo>
                    <a:pt x="73" y="350"/>
                    <a:pt x="73" y="372"/>
                    <a:pt x="74" y="392"/>
                  </a:cubicBezTo>
                  <a:cubicBezTo>
                    <a:pt x="74" y="398"/>
                    <a:pt x="71" y="415"/>
                    <a:pt x="82" y="412"/>
                  </a:cubicBezTo>
                  <a:cubicBezTo>
                    <a:pt x="90" y="409"/>
                    <a:pt x="87" y="392"/>
                    <a:pt x="87" y="383"/>
                  </a:cubicBezTo>
                  <a:cubicBezTo>
                    <a:pt x="89" y="349"/>
                    <a:pt x="84" y="313"/>
                    <a:pt x="81" y="278"/>
                  </a:cubicBezTo>
                  <a:cubicBezTo>
                    <a:pt x="79" y="244"/>
                    <a:pt x="80" y="209"/>
                    <a:pt x="76" y="173"/>
                  </a:cubicBezTo>
                  <a:cubicBezTo>
                    <a:pt x="74" y="142"/>
                    <a:pt x="73" y="106"/>
                    <a:pt x="64" y="77"/>
                  </a:cubicBezTo>
                  <a:cubicBezTo>
                    <a:pt x="59" y="63"/>
                    <a:pt x="52" y="51"/>
                    <a:pt x="44" y="42"/>
                  </a:cubicBezTo>
                  <a:cubicBezTo>
                    <a:pt x="40" y="36"/>
                    <a:pt x="34" y="34"/>
                    <a:pt x="34" y="27"/>
                  </a:cubicBezTo>
                  <a:cubicBezTo>
                    <a:pt x="36" y="21"/>
                    <a:pt x="43" y="16"/>
                    <a:pt x="47" y="12"/>
                  </a:cubicBezTo>
                  <a:cubicBezTo>
                    <a:pt x="38" y="15"/>
                    <a:pt x="39" y="4"/>
                    <a:pt x="34" y="3"/>
                  </a:cubicBezTo>
                  <a:cubicBezTo>
                    <a:pt x="27" y="0"/>
                    <a:pt x="23" y="5"/>
                    <a:pt x="18" y="10"/>
                  </a:cubicBezTo>
                  <a:cubicBezTo>
                    <a:pt x="12" y="18"/>
                    <a:pt x="8" y="28"/>
                    <a:pt x="0" y="31"/>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2"/>
            <p:cNvSpPr/>
            <p:nvPr userDrawn="1"/>
          </p:nvSpPr>
          <p:spPr bwMode="auto">
            <a:xfrm>
              <a:off x="2239372" y="-104379"/>
              <a:ext cx="380884" cy="341985"/>
            </a:xfrm>
            <a:custGeom>
              <a:avLst/>
              <a:gdLst>
                <a:gd name="T0" fmla="*/ 103 w 253"/>
                <a:gd name="T1" fmla="*/ 21 h 226"/>
                <a:gd name="T2" fmla="*/ 78 w 253"/>
                <a:gd name="T3" fmla="*/ 34 h 226"/>
                <a:gd name="T4" fmla="*/ 39 w 253"/>
                <a:gd name="T5" fmla="*/ 61 h 226"/>
                <a:gd name="T6" fmla="*/ 29 w 253"/>
                <a:gd name="T7" fmla="*/ 85 h 226"/>
                <a:gd name="T8" fmla="*/ 15 w 253"/>
                <a:gd name="T9" fmla="*/ 108 h 226"/>
                <a:gd name="T10" fmla="*/ 10 w 253"/>
                <a:gd name="T11" fmla="*/ 158 h 226"/>
                <a:gd name="T12" fmla="*/ 102 w 253"/>
                <a:gd name="T13" fmla="*/ 208 h 226"/>
                <a:gd name="T14" fmla="*/ 120 w 253"/>
                <a:gd name="T15" fmla="*/ 191 h 226"/>
                <a:gd name="T16" fmla="*/ 128 w 253"/>
                <a:gd name="T17" fmla="*/ 188 h 226"/>
                <a:gd name="T18" fmla="*/ 145 w 253"/>
                <a:gd name="T19" fmla="*/ 191 h 226"/>
                <a:gd name="T20" fmla="*/ 188 w 253"/>
                <a:gd name="T21" fmla="*/ 159 h 226"/>
                <a:gd name="T22" fmla="*/ 208 w 253"/>
                <a:gd name="T23" fmla="*/ 130 h 226"/>
                <a:gd name="T24" fmla="*/ 242 w 253"/>
                <a:gd name="T25" fmla="*/ 115 h 226"/>
                <a:gd name="T26" fmla="*/ 208 w 253"/>
                <a:gd name="T27" fmla="*/ 53 h 226"/>
                <a:gd name="T28" fmla="*/ 198 w 253"/>
                <a:gd name="T29" fmla="*/ 41 h 226"/>
                <a:gd name="T30" fmla="*/ 187 w 253"/>
                <a:gd name="T31" fmla="*/ 25 h 226"/>
                <a:gd name="T32" fmla="*/ 153 w 253"/>
                <a:gd name="T33" fmla="*/ 7 h 226"/>
                <a:gd name="T34" fmla="*/ 100 w 253"/>
                <a:gd name="T35" fmla="*/ 1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3" h="226">
                  <a:moveTo>
                    <a:pt x="103" y="21"/>
                  </a:moveTo>
                  <a:cubicBezTo>
                    <a:pt x="96" y="26"/>
                    <a:pt x="87" y="29"/>
                    <a:pt x="78" y="34"/>
                  </a:cubicBezTo>
                  <a:cubicBezTo>
                    <a:pt x="65" y="43"/>
                    <a:pt x="51" y="51"/>
                    <a:pt x="39" y="61"/>
                  </a:cubicBezTo>
                  <a:cubicBezTo>
                    <a:pt x="30" y="70"/>
                    <a:pt x="30" y="74"/>
                    <a:pt x="29" y="85"/>
                  </a:cubicBezTo>
                  <a:cubicBezTo>
                    <a:pt x="30" y="98"/>
                    <a:pt x="24" y="99"/>
                    <a:pt x="15" y="108"/>
                  </a:cubicBezTo>
                  <a:cubicBezTo>
                    <a:pt x="1" y="121"/>
                    <a:pt x="0" y="141"/>
                    <a:pt x="10" y="158"/>
                  </a:cubicBezTo>
                  <a:cubicBezTo>
                    <a:pt x="27" y="189"/>
                    <a:pt x="63" y="226"/>
                    <a:pt x="102" y="208"/>
                  </a:cubicBezTo>
                  <a:cubicBezTo>
                    <a:pt x="110" y="204"/>
                    <a:pt x="113" y="196"/>
                    <a:pt x="120" y="191"/>
                  </a:cubicBezTo>
                  <a:cubicBezTo>
                    <a:pt x="126" y="187"/>
                    <a:pt x="122" y="188"/>
                    <a:pt x="128" y="188"/>
                  </a:cubicBezTo>
                  <a:cubicBezTo>
                    <a:pt x="135" y="189"/>
                    <a:pt x="139" y="191"/>
                    <a:pt x="145" y="191"/>
                  </a:cubicBezTo>
                  <a:cubicBezTo>
                    <a:pt x="163" y="189"/>
                    <a:pt x="182" y="176"/>
                    <a:pt x="188" y="159"/>
                  </a:cubicBezTo>
                  <a:cubicBezTo>
                    <a:pt x="194" y="144"/>
                    <a:pt x="186" y="129"/>
                    <a:pt x="208" y="130"/>
                  </a:cubicBezTo>
                  <a:cubicBezTo>
                    <a:pt x="222" y="132"/>
                    <a:pt x="236" y="130"/>
                    <a:pt x="242" y="115"/>
                  </a:cubicBezTo>
                  <a:cubicBezTo>
                    <a:pt x="253" y="91"/>
                    <a:pt x="228" y="63"/>
                    <a:pt x="208" y="53"/>
                  </a:cubicBezTo>
                  <a:cubicBezTo>
                    <a:pt x="200" y="48"/>
                    <a:pt x="201" y="50"/>
                    <a:pt x="198" y="41"/>
                  </a:cubicBezTo>
                  <a:cubicBezTo>
                    <a:pt x="194" y="36"/>
                    <a:pt x="192" y="30"/>
                    <a:pt x="187" y="25"/>
                  </a:cubicBezTo>
                  <a:cubicBezTo>
                    <a:pt x="178" y="16"/>
                    <a:pt x="164" y="11"/>
                    <a:pt x="153" y="7"/>
                  </a:cubicBezTo>
                  <a:cubicBezTo>
                    <a:pt x="145" y="5"/>
                    <a:pt x="94" y="0"/>
                    <a:pt x="100" y="17"/>
                  </a:cubicBezTo>
                </a:path>
              </a:pathLst>
            </a:custGeom>
            <a:solidFill>
              <a:srgbClr val="FFA5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3"/>
            <p:cNvSpPr/>
            <p:nvPr userDrawn="1"/>
          </p:nvSpPr>
          <p:spPr bwMode="auto">
            <a:xfrm>
              <a:off x="2257200" y="30146"/>
              <a:ext cx="226909" cy="183149"/>
            </a:xfrm>
            <a:custGeom>
              <a:avLst/>
              <a:gdLst>
                <a:gd name="T0" fmla="*/ 125 w 150"/>
                <a:gd name="T1" fmla="*/ 7 h 121"/>
                <a:gd name="T2" fmla="*/ 71 w 150"/>
                <a:gd name="T3" fmla="*/ 6 h 121"/>
                <a:gd name="T4" fmla="*/ 29 w 150"/>
                <a:gd name="T5" fmla="*/ 13 h 121"/>
                <a:gd name="T6" fmla="*/ 65 w 150"/>
                <a:gd name="T7" fmla="*/ 40 h 121"/>
                <a:gd name="T8" fmla="*/ 62 w 150"/>
                <a:gd name="T9" fmla="*/ 57 h 121"/>
                <a:gd name="T10" fmla="*/ 49 w 150"/>
                <a:gd name="T11" fmla="*/ 70 h 121"/>
                <a:gd name="T12" fmla="*/ 56 w 150"/>
                <a:gd name="T13" fmla="*/ 76 h 121"/>
                <a:gd name="T14" fmla="*/ 18 w 150"/>
                <a:gd name="T15" fmla="*/ 83 h 121"/>
                <a:gd name="T16" fmla="*/ 0 w 150"/>
                <a:gd name="T17" fmla="*/ 70 h 121"/>
                <a:gd name="T18" fmla="*/ 50 w 150"/>
                <a:gd name="T19" fmla="*/ 114 h 121"/>
                <a:gd name="T20" fmla="*/ 97 w 150"/>
                <a:gd name="T21" fmla="*/ 86 h 121"/>
                <a:gd name="T22" fmla="*/ 121 w 150"/>
                <a:gd name="T23" fmla="*/ 74 h 121"/>
                <a:gd name="T24" fmla="*/ 108 w 150"/>
                <a:gd name="T25" fmla="*/ 49 h 121"/>
                <a:gd name="T26" fmla="*/ 145 w 150"/>
                <a:gd name="T27" fmla="*/ 32 h 121"/>
                <a:gd name="T28" fmla="*/ 117 w 150"/>
                <a:gd name="T2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21">
                  <a:moveTo>
                    <a:pt x="125" y="7"/>
                  </a:moveTo>
                  <a:cubicBezTo>
                    <a:pt x="109" y="8"/>
                    <a:pt x="90" y="6"/>
                    <a:pt x="71" y="6"/>
                  </a:cubicBezTo>
                  <a:cubicBezTo>
                    <a:pt x="63" y="5"/>
                    <a:pt x="31" y="0"/>
                    <a:pt x="29" y="13"/>
                  </a:cubicBezTo>
                  <a:cubicBezTo>
                    <a:pt x="28" y="29"/>
                    <a:pt x="55" y="34"/>
                    <a:pt x="65" y="40"/>
                  </a:cubicBezTo>
                  <a:cubicBezTo>
                    <a:pt x="55" y="45"/>
                    <a:pt x="51" y="50"/>
                    <a:pt x="62" y="57"/>
                  </a:cubicBezTo>
                  <a:cubicBezTo>
                    <a:pt x="59" y="62"/>
                    <a:pt x="54" y="65"/>
                    <a:pt x="49" y="70"/>
                  </a:cubicBezTo>
                  <a:cubicBezTo>
                    <a:pt x="53" y="72"/>
                    <a:pt x="52" y="74"/>
                    <a:pt x="56" y="76"/>
                  </a:cubicBezTo>
                  <a:cubicBezTo>
                    <a:pt x="44" y="84"/>
                    <a:pt x="29" y="71"/>
                    <a:pt x="18" y="83"/>
                  </a:cubicBezTo>
                  <a:cubicBezTo>
                    <a:pt x="13" y="80"/>
                    <a:pt x="4" y="76"/>
                    <a:pt x="0" y="70"/>
                  </a:cubicBezTo>
                  <a:cubicBezTo>
                    <a:pt x="4" y="91"/>
                    <a:pt x="32" y="110"/>
                    <a:pt x="50" y="114"/>
                  </a:cubicBezTo>
                  <a:cubicBezTo>
                    <a:pt x="65" y="121"/>
                    <a:pt x="111" y="113"/>
                    <a:pt x="97" y="86"/>
                  </a:cubicBezTo>
                  <a:cubicBezTo>
                    <a:pt x="106" y="80"/>
                    <a:pt x="118" y="86"/>
                    <a:pt x="121" y="74"/>
                  </a:cubicBezTo>
                  <a:cubicBezTo>
                    <a:pt x="123" y="66"/>
                    <a:pt x="114" y="53"/>
                    <a:pt x="108" y="49"/>
                  </a:cubicBezTo>
                  <a:cubicBezTo>
                    <a:pt x="117" y="29"/>
                    <a:pt x="150" y="61"/>
                    <a:pt x="145" y="32"/>
                  </a:cubicBezTo>
                  <a:cubicBezTo>
                    <a:pt x="144" y="15"/>
                    <a:pt x="133" y="8"/>
                    <a:pt x="117" y="4"/>
                  </a:cubicBezTo>
                </a:path>
              </a:pathLst>
            </a:custGeom>
            <a:solidFill>
              <a:srgbClr val="E87E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4"/>
            <p:cNvSpPr/>
            <p:nvPr userDrawn="1"/>
          </p:nvSpPr>
          <p:spPr bwMode="auto">
            <a:xfrm>
              <a:off x="2326894" y="-65481"/>
              <a:ext cx="267429" cy="165319"/>
            </a:xfrm>
            <a:custGeom>
              <a:avLst/>
              <a:gdLst>
                <a:gd name="T0" fmla="*/ 8 w 178"/>
                <a:gd name="T1" fmla="*/ 28 h 109"/>
                <a:gd name="T2" fmla="*/ 42 w 178"/>
                <a:gd name="T3" fmla="*/ 40 h 109"/>
                <a:gd name="T4" fmla="*/ 89 w 178"/>
                <a:gd name="T5" fmla="*/ 25 h 109"/>
                <a:gd name="T6" fmla="*/ 109 w 178"/>
                <a:gd name="T7" fmla="*/ 66 h 109"/>
                <a:gd name="T8" fmla="*/ 129 w 178"/>
                <a:gd name="T9" fmla="*/ 95 h 109"/>
                <a:gd name="T10" fmla="*/ 145 w 178"/>
                <a:gd name="T11" fmla="*/ 93 h 109"/>
                <a:gd name="T12" fmla="*/ 168 w 178"/>
                <a:gd name="T13" fmla="*/ 94 h 109"/>
                <a:gd name="T14" fmla="*/ 173 w 178"/>
                <a:gd name="T15" fmla="*/ 73 h 109"/>
                <a:gd name="T16" fmla="*/ 143 w 178"/>
                <a:gd name="T17" fmla="*/ 47 h 109"/>
                <a:gd name="T18" fmla="*/ 154 w 178"/>
                <a:gd name="T19" fmla="*/ 48 h 109"/>
                <a:gd name="T20" fmla="*/ 126 w 178"/>
                <a:gd name="T21" fmla="*/ 8 h 109"/>
                <a:gd name="T22" fmla="*/ 102 w 178"/>
                <a:gd name="T23" fmla="*/ 1 h 109"/>
                <a:gd name="T24" fmla="*/ 81 w 178"/>
                <a:gd name="T25" fmla="*/ 1 h 109"/>
                <a:gd name="T26" fmla="*/ 66 w 178"/>
                <a:gd name="T27" fmla="*/ 17 h 109"/>
                <a:gd name="T28" fmla="*/ 45 w 178"/>
                <a:gd name="T29" fmla="*/ 26 h 109"/>
                <a:gd name="T30" fmla="*/ 0 w 178"/>
                <a:gd name="T31" fmla="*/ 2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 h="109">
                  <a:moveTo>
                    <a:pt x="8" y="28"/>
                  </a:moveTo>
                  <a:cubicBezTo>
                    <a:pt x="12" y="37"/>
                    <a:pt x="32" y="39"/>
                    <a:pt x="42" y="40"/>
                  </a:cubicBezTo>
                  <a:cubicBezTo>
                    <a:pt x="58" y="42"/>
                    <a:pt x="77" y="35"/>
                    <a:pt x="89" y="25"/>
                  </a:cubicBezTo>
                  <a:cubicBezTo>
                    <a:pt x="98" y="35"/>
                    <a:pt x="101" y="55"/>
                    <a:pt x="109" y="66"/>
                  </a:cubicBezTo>
                  <a:cubicBezTo>
                    <a:pt x="115" y="75"/>
                    <a:pt x="122" y="85"/>
                    <a:pt x="129" y="95"/>
                  </a:cubicBezTo>
                  <a:cubicBezTo>
                    <a:pt x="133" y="101"/>
                    <a:pt x="149" y="109"/>
                    <a:pt x="145" y="93"/>
                  </a:cubicBezTo>
                  <a:cubicBezTo>
                    <a:pt x="152" y="92"/>
                    <a:pt x="160" y="97"/>
                    <a:pt x="168" y="94"/>
                  </a:cubicBezTo>
                  <a:cubicBezTo>
                    <a:pt x="177" y="90"/>
                    <a:pt x="178" y="83"/>
                    <a:pt x="173" y="73"/>
                  </a:cubicBezTo>
                  <a:cubicBezTo>
                    <a:pt x="168" y="60"/>
                    <a:pt x="156" y="54"/>
                    <a:pt x="143" y="47"/>
                  </a:cubicBezTo>
                  <a:cubicBezTo>
                    <a:pt x="147" y="47"/>
                    <a:pt x="151" y="46"/>
                    <a:pt x="154" y="48"/>
                  </a:cubicBezTo>
                  <a:cubicBezTo>
                    <a:pt x="151" y="35"/>
                    <a:pt x="136" y="16"/>
                    <a:pt x="126" y="8"/>
                  </a:cubicBezTo>
                  <a:cubicBezTo>
                    <a:pt x="118" y="3"/>
                    <a:pt x="112" y="0"/>
                    <a:pt x="102" y="1"/>
                  </a:cubicBezTo>
                  <a:cubicBezTo>
                    <a:pt x="96" y="1"/>
                    <a:pt x="87" y="1"/>
                    <a:pt x="81" y="1"/>
                  </a:cubicBezTo>
                  <a:cubicBezTo>
                    <a:pt x="71" y="1"/>
                    <a:pt x="73" y="11"/>
                    <a:pt x="66" y="17"/>
                  </a:cubicBezTo>
                  <a:cubicBezTo>
                    <a:pt x="60" y="23"/>
                    <a:pt x="52" y="27"/>
                    <a:pt x="45" y="26"/>
                  </a:cubicBezTo>
                  <a:cubicBezTo>
                    <a:pt x="29" y="28"/>
                    <a:pt x="14" y="25"/>
                    <a:pt x="0" y="26"/>
                  </a:cubicBezTo>
                </a:path>
              </a:pathLst>
            </a:custGeom>
            <a:solidFill>
              <a:srgbClr val="FFE8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5"/>
            <p:cNvSpPr/>
            <p:nvPr userDrawn="1"/>
          </p:nvSpPr>
          <p:spPr bwMode="auto">
            <a:xfrm>
              <a:off x="2349585" y="36629"/>
              <a:ext cx="119938" cy="90764"/>
            </a:xfrm>
            <a:custGeom>
              <a:avLst/>
              <a:gdLst>
                <a:gd name="T0" fmla="*/ 42 w 80"/>
                <a:gd name="T1" fmla="*/ 10 h 60"/>
                <a:gd name="T2" fmla="*/ 0 w 80"/>
                <a:gd name="T3" fmla="*/ 15 h 60"/>
                <a:gd name="T4" fmla="*/ 28 w 80"/>
                <a:gd name="T5" fmla="*/ 34 h 60"/>
                <a:gd name="T6" fmla="*/ 13 w 80"/>
                <a:gd name="T7" fmla="*/ 47 h 60"/>
                <a:gd name="T8" fmla="*/ 29 w 80"/>
                <a:gd name="T9" fmla="*/ 60 h 60"/>
                <a:gd name="T10" fmla="*/ 54 w 80"/>
                <a:gd name="T11" fmla="*/ 27 h 60"/>
                <a:gd name="T12" fmla="*/ 75 w 80"/>
                <a:gd name="T13" fmla="*/ 28 h 60"/>
                <a:gd name="T14" fmla="*/ 70 w 80"/>
                <a:gd name="T15" fmla="*/ 12 h 60"/>
                <a:gd name="T16" fmla="*/ 39 w 80"/>
                <a:gd name="T17"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60">
                  <a:moveTo>
                    <a:pt x="42" y="10"/>
                  </a:moveTo>
                  <a:cubicBezTo>
                    <a:pt x="34" y="9"/>
                    <a:pt x="5" y="10"/>
                    <a:pt x="0" y="15"/>
                  </a:cubicBezTo>
                  <a:cubicBezTo>
                    <a:pt x="7" y="28"/>
                    <a:pt x="15" y="33"/>
                    <a:pt x="28" y="34"/>
                  </a:cubicBezTo>
                  <a:cubicBezTo>
                    <a:pt x="26" y="40"/>
                    <a:pt x="16" y="41"/>
                    <a:pt x="13" y="47"/>
                  </a:cubicBezTo>
                  <a:cubicBezTo>
                    <a:pt x="11" y="55"/>
                    <a:pt x="22" y="60"/>
                    <a:pt x="29" y="60"/>
                  </a:cubicBezTo>
                  <a:cubicBezTo>
                    <a:pt x="45" y="55"/>
                    <a:pt x="40" y="30"/>
                    <a:pt x="54" y="27"/>
                  </a:cubicBezTo>
                  <a:cubicBezTo>
                    <a:pt x="60" y="25"/>
                    <a:pt x="68" y="33"/>
                    <a:pt x="75" y="28"/>
                  </a:cubicBezTo>
                  <a:cubicBezTo>
                    <a:pt x="80" y="22"/>
                    <a:pt x="76" y="16"/>
                    <a:pt x="70" y="12"/>
                  </a:cubicBezTo>
                  <a:cubicBezTo>
                    <a:pt x="63" y="4"/>
                    <a:pt x="47" y="0"/>
                    <a:pt x="39" y="6"/>
                  </a:cubicBezTo>
                </a:path>
              </a:pathLst>
            </a:custGeom>
            <a:solidFill>
              <a:srgbClr val="BC4D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6"/>
            <p:cNvSpPr/>
            <p:nvPr userDrawn="1"/>
          </p:nvSpPr>
          <p:spPr bwMode="auto">
            <a:xfrm>
              <a:off x="2563528" y="-660307"/>
              <a:ext cx="408437" cy="217184"/>
            </a:xfrm>
            <a:custGeom>
              <a:avLst/>
              <a:gdLst>
                <a:gd name="T0" fmla="*/ 11 w 271"/>
                <a:gd name="T1" fmla="*/ 63 h 144"/>
                <a:gd name="T2" fmla="*/ 36 w 271"/>
                <a:gd name="T3" fmla="*/ 35 h 144"/>
                <a:gd name="T4" fmla="*/ 108 w 271"/>
                <a:gd name="T5" fmla="*/ 3 h 144"/>
                <a:gd name="T6" fmla="*/ 193 w 271"/>
                <a:gd name="T7" fmla="*/ 34 h 144"/>
                <a:gd name="T8" fmla="*/ 271 w 271"/>
                <a:gd name="T9" fmla="*/ 63 h 144"/>
                <a:gd name="T10" fmla="*/ 235 w 271"/>
                <a:gd name="T11" fmla="*/ 82 h 144"/>
                <a:gd name="T12" fmla="*/ 190 w 271"/>
                <a:gd name="T13" fmla="*/ 98 h 144"/>
                <a:gd name="T14" fmla="*/ 123 w 271"/>
                <a:gd name="T15" fmla="*/ 129 h 144"/>
                <a:gd name="T16" fmla="*/ 24 w 271"/>
                <a:gd name="T17" fmla="*/ 125 h 144"/>
                <a:gd name="T18" fmla="*/ 7 w 271"/>
                <a:gd name="T19" fmla="*/ 111 h 144"/>
                <a:gd name="T20" fmla="*/ 3 w 271"/>
                <a:gd name="T21" fmla="*/ 92 h 144"/>
                <a:gd name="T22" fmla="*/ 16 w 271"/>
                <a:gd name="T23" fmla="*/ 5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144">
                  <a:moveTo>
                    <a:pt x="11" y="63"/>
                  </a:moveTo>
                  <a:cubicBezTo>
                    <a:pt x="21" y="59"/>
                    <a:pt x="26" y="42"/>
                    <a:pt x="36" y="35"/>
                  </a:cubicBezTo>
                  <a:cubicBezTo>
                    <a:pt x="59" y="19"/>
                    <a:pt x="81" y="7"/>
                    <a:pt x="108" y="3"/>
                  </a:cubicBezTo>
                  <a:cubicBezTo>
                    <a:pt x="140" y="0"/>
                    <a:pt x="169" y="12"/>
                    <a:pt x="193" y="34"/>
                  </a:cubicBezTo>
                  <a:cubicBezTo>
                    <a:pt x="215" y="53"/>
                    <a:pt x="241" y="69"/>
                    <a:pt x="271" y="63"/>
                  </a:cubicBezTo>
                  <a:cubicBezTo>
                    <a:pt x="271" y="76"/>
                    <a:pt x="244" y="80"/>
                    <a:pt x="235" y="82"/>
                  </a:cubicBezTo>
                  <a:cubicBezTo>
                    <a:pt x="220" y="88"/>
                    <a:pt x="205" y="92"/>
                    <a:pt x="190" y="98"/>
                  </a:cubicBezTo>
                  <a:cubicBezTo>
                    <a:pt x="167" y="107"/>
                    <a:pt x="148" y="123"/>
                    <a:pt x="123" y="129"/>
                  </a:cubicBezTo>
                  <a:cubicBezTo>
                    <a:pt x="93" y="139"/>
                    <a:pt x="52" y="144"/>
                    <a:pt x="24" y="125"/>
                  </a:cubicBezTo>
                  <a:cubicBezTo>
                    <a:pt x="18" y="120"/>
                    <a:pt x="13" y="116"/>
                    <a:pt x="7" y="111"/>
                  </a:cubicBezTo>
                  <a:cubicBezTo>
                    <a:pt x="0" y="103"/>
                    <a:pt x="0" y="103"/>
                    <a:pt x="3" y="92"/>
                  </a:cubicBezTo>
                  <a:cubicBezTo>
                    <a:pt x="5" y="80"/>
                    <a:pt x="10" y="68"/>
                    <a:pt x="16" y="58"/>
                  </a:cubicBezTo>
                </a:path>
              </a:pathLst>
            </a:custGeom>
            <a:solidFill>
              <a:srgbClr val="8CC0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7"/>
            <p:cNvSpPr/>
            <p:nvPr userDrawn="1"/>
          </p:nvSpPr>
          <p:spPr bwMode="auto">
            <a:xfrm>
              <a:off x="2566770" y="-655444"/>
              <a:ext cx="377642" cy="152353"/>
            </a:xfrm>
            <a:custGeom>
              <a:avLst/>
              <a:gdLst>
                <a:gd name="T0" fmla="*/ 2 w 251"/>
                <a:gd name="T1" fmla="*/ 84 h 101"/>
                <a:gd name="T2" fmla="*/ 40 w 251"/>
                <a:gd name="T3" fmla="*/ 37 h 101"/>
                <a:gd name="T4" fmla="*/ 81 w 251"/>
                <a:gd name="T5" fmla="*/ 13 h 101"/>
                <a:gd name="T6" fmla="*/ 133 w 251"/>
                <a:gd name="T7" fmla="*/ 11 h 101"/>
                <a:gd name="T8" fmla="*/ 97 w 251"/>
                <a:gd name="T9" fmla="*/ 30 h 101"/>
                <a:gd name="T10" fmla="*/ 139 w 251"/>
                <a:gd name="T11" fmla="*/ 26 h 101"/>
                <a:gd name="T12" fmla="*/ 182 w 251"/>
                <a:gd name="T13" fmla="*/ 42 h 101"/>
                <a:gd name="T14" fmla="*/ 169 w 251"/>
                <a:gd name="T15" fmla="*/ 44 h 101"/>
                <a:gd name="T16" fmla="*/ 216 w 251"/>
                <a:gd name="T17" fmla="*/ 54 h 101"/>
                <a:gd name="T18" fmla="*/ 251 w 251"/>
                <a:gd name="T19" fmla="*/ 75 h 101"/>
                <a:gd name="T20" fmla="*/ 217 w 251"/>
                <a:gd name="T21" fmla="*/ 75 h 101"/>
                <a:gd name="T22" fmla="*/ 179 w 251"/>
                <a:gd name="T23" fmla="*/ 71 h 101"/>
                <a:gd name="T24" fmla="*/ 105 w 251"/>
                <a:gd name="T25" fmla="*/ 52 h 101"/>
                <a:gd name="T26" fmla="*/ 40 w 251"/>
                <a:gd name="T27" fmla="*/ 71 h 101"/>
                <a:gd name="T28" fmla="*/ 0 w 251"/>
                <a:gd name="T2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101">
                  <a:moveTo>
                    <a:pt x="2" y="84"/>
                  </a:moveTo>
                  <a:cubicBezTo>
                    <a:pt x="11" y="66"/>
                    <a:pt x="23" y="50"/>
                    <a:pt x="40" y="37"/>
                  </a:cubicBezTo>
                  <a:cubicBezTo>
                    <a:pt x="53" y="26"/>
                    <a:pt x="65" y="18"/>
                    <a:pt x="81" y="13"/>
                  </a:cubicBezTo>
                  <a:cubicBezTo>
                    <a:pt x="91" y="10"/>
                    <a:pt x="125" y="0"/>
                    <a:pt x="133" y="11"/>
                  </a:cubicBezTo>
                  <a:cubicBezTo>
                    <a:pt x="122" y="21"/>
                    <a:pt x="107" y="20"/>
                    <a:pt x="97" y="30"/>
                  </a:cubicBezTo>
                  <a:cubicBezTo>
                    <a:pt x="104" y="37"/>
                    <a:pt x="129" y="27"/>
                    <a:pt x="139" y="26"/>
                  </a:cubicBezTo>
                  <a:cubicBezTo>
                    <a:pt x="154" y="26"/>
                    <a:pt x="172" y="31"/>
                    <a:pt x="182" y="42"/>
                  </a:cubicBezTo>
                  <a:cubicBezTo>
                    <a:pt x="178" y="42"/>
                    <a:pt x="173" y="41"/>
                    <a:pt x="169" y="44"/>
                  </a:cubicBezTo>
                  <a:cubicBezTo>
                    <a:pt x="178" y="52"/>
                    <a:pt x="204" y="52"/>
                    <a:pt x="216" y="54"/>
                  </a:cubicBezTo>
                  <a:cubicBezTo>
                    <a:pt x="230" y="59"/>
                    <a:pt x="238" y="71"/>
                    <a:pt x="251" y="75"/>
                  </a:cubicBezTo>
                  <a:cubicBezTo>
                    <a:pt x="243" y="81"/>
                    <a:pt x="227" y="76"/>
                    <a:pt x="217" y="75"/>
                  </a:cubicBezTo>
                  <a:cubicBezTo>
                    <a:pt x="205" y="72"/>
                    <a:pt x="192" y="73"/>
                    <a:pt x="179" y="71"/>
                  </a:cubicBezTo>
                  <a:cubicBezTo>
                    <a:pt x="153" y="68"/>
                    <a:pt x="132" y="53"/>
                    <a:pt x="105" y="52"/>
                  </a:cubicBezTo>
                  <a:cubicBezTo>
                    <a:pt x="82" y="52"/>
                    <a:pt x="59" y="62"/>
                    <a:pt x="40" y="71"/>
                  </a:cubicBezTo>
                  <a:cubicBezTo>
                    <a:pt x="29" y="77"/>
                    <a:pt x="1" y="89"/>
                    <a:pt x="0" y="101"/>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8"/>
            <p:cNvSpPr/>
            <p:nvPr userDrawn="1"/>
          </p:nvSpPr>
          <p:spPr bwMode="auto">
            <a:xfrm>
              <a:off x="2975205" y="-151382"/>
              <a:ext cx="377642" cy="226909"/>
            </a:xfrm>
            <a:custGeom>
              <a:avLst/>
              <a:gdLst>
                <a:gd name="T0" fmla="*/ 0 w 250"/>
                <a:gd name="T1" fmla="*/ 118 h 150"/>
                <a:gd name="T2" fmla="*/ 71 w 250"/>
                <a:gd name="T3" fmla="*/ 26 h 150"/>
                <a:gd name="T4" fmla="*/ 166 w 250"/>
                <a:gd name="T5" fmla="*/ 9 h 150"/>
                <a:gd name="T6" fmla="*/ 247 w 250"/>
                <a:gd name="T7" fmla="*/ 13 h 150"/>
                <a:gd name="T8" fmla="*/ 227 w 250"/>
                <a:gd name="T9" fmla="*/ 40 h 150"/>
                <a:gd name="T10" fmla="*/ 205 w 250"/>
                <a:gd name="T11" fmla="*/ 70 h 150"/>
                <a:gd name="T12" fmla="*/ 145 w 250"/>
                <a:gd name="T13" fmla="*/ 131 h 150"/>
                <a:gd name="T14" fmla="*/ 66 w 250"/>
                <a:gd name="T15" fmla="*/ 149 h 150"/>
                <a:gd name="T16" fmla="*/ 27 w 250"/>
                <a:gd name="T17" fmla="*/ 139 h 150"/>
                <a:gd name="T18" fmla="*/ 0 w 250"/>
                <a:gd name="T19" fmla="*/ 12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150">
                  <a:moveTo>
                    <a:pt x="0" y="118"/>
                  </a:moveTo>
                  <a:cubicBezTo>
                    <a:pt x="8" y="84"/>
                    <a:pt x="43" y="45"/>
                    <a:pt x="71" y="26"/>
                  </a:cubicBezTo>
                  <a:cubicBezTo>
                    <a:pt x="97" y="8"/>
                    <a:pt x="136" y="0"/>
                    <a:pt x="166" y="9"/>
                  </a:cubicBezTo>
                  <a:cubicBezTo>
                    <a:pt x="192" y="17"/>
                    <a:pt x="221" y="27"/>
                    <a:pt x="247" y="13"/>
                  </a:cubicBezTo>
                  <a:cubicBezTo>
                    <a:pt x="250" y="24"/>
                    <a:pt x="234" y="33"/>
                    <a:pt x="227" y="40"/>
                  </a:cubicBezTo>
                  <a:cubicBezTo>
                    <a:pt x="219" y="49"/>
                    <a:pt x="211" y="59"/>
                    <a:pt x="205" y="70"/>
                  </a:cubicBezTo>
                  <a:cubicBezTo>
                    <a:pt x="188" y="97"/>
                    <a:pt x="171" y="113"/>
                    <a:pt x="145" y="131"/>
                  </a:cubicBezTo>
                  <a:cubicBezTo>
                    <a:pt x="122" y="146"/>
                    <a:pt x="92" y="150"/>
                    <a:pt x="66" y="149"/>
                  </a:cubicBezTo>
                  <a:cubicBezTo>
                    <a:pt x="52" y="150"/>
                    <a:pt x="39" y="146"/>
                    <a:pt x="27" y="139"/>
                  </a:cubicBezTo>
                  <a:cubicBezTo>
                    <a:pt x="18" y="133"/>
                    <a:pt x="12" y="124"/>
                    <a:pt x="0" y="128"/>
                  </a:cubicBezTo>
                </a:path>
              </a:pathLst>
            </a:custGeom>
            <a:solidFill>
              <a:srgbClr val="8CC0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29"/>
            <p:cNvSpPr/>
            <p:nvPr userDrawn="1"/>
          </p:nvSpPr>
          <p:spPr bwMode="auto">
            <a:xfrm>
              <a:off x="2970343" y="-93033"/>
              <a:ext cx="337122" cy="173424"/>
            </a:xfrm>
            <a:custGeom>
              <a:avLst/>
              <a:gdLst>
                <a:gd name="T0" fmla="*/ 1 w 223"/>
                <a:gd name="T1" fmla="*/ 87 h 115"/>
                <a:gd name="T2" fmla="*/ 23 w 223"/>
                <a:gd name="T3" fmla="*/ 70 h 115"/>
                <a:gd name="T4" fmla="*/ 75 w 223"/>
                <a:gd name="T5" fmla="*/ 30 h 115"/>
                <a:gd name="T6" fmla="*/ 155 w 223"/>
                <a:gd name="T7" fmla="*/ 13 h 115"/>
                <a:gd name="T8" fmla="*/ 221 w 223"/>
                <a:gd name="T9" fmla="*/ 0 h 115"/>
                <a:gd name="T10" fmla="*/ 223 w 223"/>
                <a:gd name="T11" fmla="*/ 0 h 115"/>
                <a:gd name="T12" fmla="*/ 173 w 223"/>
                <a:gd name="T13" fmla="*/ 30 h 115"/>
                <a:gd name="T14" fmla="*/ 114 w 223"/>
                <a:gd name="T15" fmla="*/ 31 h 115"/>
                <a:gd name="T16" fmla="*/ 114 w 223"/>
                <a:gd name="T17" fmla="*/ 31 h 115"/>
                <a:gd name="T18" fmla="*/ 158 w 223"/>
                <a:gd name="T19" fmla="*/ 49 h 115"/>
                <a:gd name="T20" fmla="*/ 133 w 223"/>
                <a:gd name="T21" fmla="*/ 56 h 115"/>
                <a:gd name="T22" fmla="*/ 152 w 223"/>
                <a:gd name="T23" fmla="*/ 64 h 115"/>
                <a:gd name="T24" fmla="*/ 100 w 223"/>
                <a:gd name="T25" fmla="*/ 76 h 115"/>
                <a:gd name="T26" fmla="*/ 74 w 223"/>
                <a:gd name="T27" fmla="*/ 71 h 115"/>
                <a:gd name="T28" fmla="*/ 79 w 223"/>
                <a:gd name="T29" fmla="*/ 89 h 115"/>
                <a:gd name="T30" fmla="*/ 73 w 223"/>
                <a:gd name="T31" fmla="*/ 93 h 115"/>
                <a:gd name="T32" fmla="*/ 87 w 223"/>
                <a:gd name="T33" fmla="*/ 107 h 115"/>
                <a:gd name="T34" fmla="*/ 39 w 223"/>
                <a:gd name="T35" fmla="*/ 108 h 115"/>
                <a:gd name="T36" fmla="*/ 5 w 223"/>
                <a:gd name="T37"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3" h="115">
                  <a:moveTo>
                    <a:pt x="1" y="87"/>
                  </a:moveTo>
                  <a:cubicBezTo>
                    <a:pt x="0" y="79"/>
                    <a:pt x="18" y="74"/>
                    <a:pt x="23" y="70"/>
                  </a:cubicBezTo>
                  <a:cubicBezTo>
                    <a:pt x="43" y="58"/>
                    <a:pt x="58" y="42"/>
                    <a:pt x="75" y="30"/>
                  </a:cubicBezTo>
                  <a:cubicBezTo>
                    <a:pt x="102" y="11"/>
                    <a:pt x="125" y="12"/>
                    <a:pt x="155" y="13"/>
                  </a:cubicBezTo>
                  <a:cubicBezTo>
                    <a:pt x="177" y="15"/>
                    <a:pt x="201" y="9"/>
                    <a:pt x="221" y="0"/>
                  </a:cubicBezTo>
                  <a:cubicBezTo>
                    <a:pt x="223" y="0"/>
                    <a:pt x="223" y="0"/>
                    <a:pt x="223" y="0"/>
                  </a:cubicBezTo>
                  <a:cubicBezTo>
                    <a:pt x="219" y="16"/>
                    <a:pt x="186" y="28"/>
                    <a:pt x="173" y="30"/>
                  </a:cubicBezTo>
                  <a:cubicBezTo>
                    <a:pt x="152" y="36"/>
                    <a:pt x="134" y="32"/>
                    <a:pt x="114" y="31"/>
                  </a:cubicBezTo>
                  <a:cubicBezTo>
                    <a:pt x="114" y="31"/>
                    <a:pt x="114" y="31"/>
                    <a:pt x="114" y="31"/>
                  </a:cubicBezTo>
                  <a:cubicBezTo>
                    <a:pt x="123" y="44"/>
                    <a:pt x="144" y="50"/>
                    <a:pt x="158" y="49"/>
                  </a:cubicBezTo>
                  <a:cubicBezTo>
                    <a:pt x="152" y="55"/>
                    <a:pt x="143" y="54"/>
                    <a:pt x="133" y="56"/>
                  </a:cubicBezTo>
                  <a:cubicBezTo>
                    <a:pt x="137" y="61"/>
                    <a:pt x="146" y="62"/>
                    <a:pt x="152" y="64"/>
                  </a:cubicBezTo>
                  <a:cubicBezTo>
                    <a:pt x="147" y="78"/>
                    <a:pt x="114" y="80"/>
                    <a:pt x="100" y="76"/>
                  </a:cubicBezTo>
                  <a:cubicBezTo>
                    <a:pt x="94" y="76"/>
                    <a:pt x="79" y="67"/>
                    <a:pt x="74" y="71"/>
                  </a:cubicBezTo>
                  <a:cubicBezTo>
                    <a:pt x="66" y="76"/>
                    <a:pt x="76" y="84"/>
                    <a:pt x="79" y="89"/>
                  </a:cubicBezTo>
                  <a:cubicBezTo>
                    <a:pt x="78" y="90"/>
                    <a:pt x="75" y="92"/>
                    <a:pt x="73" y="93"/>
                  </a:cubicBezTo>
                  <a:cubicBezTo>
                    <a:pt x="76" y="99"/>
                    <a:pt x="82" y="102"/>
                    <a:pt x="87" y="107"/>
                  </a:cubicBezTo>
                  <a:cubicBezTo>
                    <a:pt x="78" y="115"/>
                    <a:pt x="52" y="112"/>
                    <a:pt x="39" y="108"/>
                  </a:cubicBezTo>
                  <a:cubicBezTo>
                    <a:pt x="27" y="103"/>
                    <a:pt x="17" y="91"/>
                    <a:pt x="5" y="89"/>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30"/>
            <p:cNvSpPr/>
            <p:nvPr userDrawn="1"/>
          </p:nvSpPr>
          <p:spPr bwMode="auto">
            <a:xfrm>
              <a:off x="2957377" y="-127070"/>
              <a:ext cx="175044" cy="188010"/>
            </a:xfrm>
            <a:custGeom>
              <a:avLst/>
              <a:gdLst>
                <a:gd name="T0" fmla="*/ 13 w 116"/>
                <a:gd name="T1" fmla="*/ 98 h 125"/>
                <a:gd name="T2" fmla="*/ 46 w 116"/>
                <a:gd name="T3" fmla="*/ 44 h 125"/>
                <a:gd name="T4" fmla="*/ 116 w 116"/>
                <a:gd name="T5" fmla="*/ 0 h 125"/>
                <a:gd name="T6" fmla="*/ 70 w 116"/>
                <a:gd name="T7" fmla="*/ 35 h 125"/>
                <a:gd name="T8" fmla="*/ 65 w 116"/>
                <a:gd name="T9" fmla="*/ 59 h 125"/>
                <a:gd name="T10" fmla="*/ 88 w 116"/>
                <a:gd name="T11" fmla="*/ 45 h 125"/>
                <a:gd name="T12" fmla="*/ 63 w 116"/>
                <a:gd name="T13" fmla="*/ 71 h 125"/>
                <a:gd name="T14" fmla="*/ 39 w 116"/>
                <a:gd name="T15" fmla="*/ 92 h 125"/>
                <a:gd name="T16" fmla="*/ 5 w 116"/>
                <a:gd name="T17"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25">
                  <a:moveTo>
                    <a:pt x="13" y="98"/>
                  </a:moveTo>
                  <a:cubicBezTo>
                    <a:pt x="21" y="78"/>
                    <a:pt x="34" y="60"/>
                    <a:pt x="46" y="44"/>
                  </a:cubicBezTo>
                  <a:cubicBezTo>
                    <a:pt x="62" y="20"/>
                    <a:pt x="90" y="5"/>
                    <a:pt x="116" y="0"/>
                  </a:cubicBezTo>
                  <a:cubicBezTo>
                    <a:pt x="106" y="15"/>
                    <a:pt x="82" y="21"/>
                    <a:pt x="70" y="35"/>
                  </a:cubicBezTo>
                  <a:cubicBezTo>
                    <a:pt x="66" y="41"/>
                    <a:pt x="57" y="56"/>
                    <a:pt x="65" y="59"/>
                  </a:cubicBezTo>
                  <a:cubicBezTo>
                    <a:pt x="71" y="61"/>
                    <a:pt x="83" y="48"/>
                    <a:pt x="88" y="45"/>
                  </a:cubicBezTo>
                  <a:cubicBezTo>
                    <a:pt x="85" y="57"/>
                    <a:pt x="70" y="63"/>
                    <a:pt x="63" y="71"/>
                  </a:cubicBezTo>
                  <a:cubicBezTo>
                    <a:pt x="55" y="78"/>
                    <a:pt x="47" y="86"/>
                    <a:pt x="39" y="92"/>
                  </a:cubicBezTo>
                  <a:cubicBezTo>
                    <a:pt x="37" y="95"/>
                    <a:pt x="0" y="125"/>
                    <a:pt x="5" y="111"/>
                  </a:cubicBezTo>
                </a:path>
              </a:pathLst>
            </a:custGeom>
            <a:solidFill>
              <a:srgbClr val="608C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grpSp>
        <p:nvGrpSpPr>
          <p:cNvPr id="2" name="组合 7"/>
          <p:cNvGrpSpPr/>
          <p:nvPr userDrawn="1"/>
        </p:nvGrpSpPr>
        <p:grpSpPr>
          <a:xfrm>
            <a:off x="-55664" y="0"/>
            <a:ext cx="1541690" cy="588963"/>
            <a:chOff x="-142846" y="-250538"/>
            <a:chExt cx="4668067" cy="1782764"/>
          </a:xfrm>
        </p:grpSpPr>
        <p:sp>
          <p:nvSpPr>
            <p:cNvPr id="9" name="Freeform 6"/>
            <p:cNvSpPr/>
            <p:nvPr/>
          </p:nvSpPr>
          <p:spPr bwMode="auto">
            <a:xfrm>
              <a:off x="3267104" y="35212"/>
              <a:ext cx="350838" cy="338138"/>
            </a:xfrm>
            <a:custGeom>
              <a:avLst/>
              <a:gdLst>
                <a:gd name="T0" fmla="*/ 125 w 128"/>
                <a:gd name="T1" fmla="*/ 55 h 123"/>
                <a:gd name="T2" fmla="*/ 95 w 128"/>
                <a:gd name="T3" fmla="*/ 48 h 123"/>
                <a:gd name="T4" fmla="*/ 65 w 128"/>
                <a:gd name="T5" fmla="*/ 22 h 123"/>
                <a:gd name="T6" fmla="*/ 44 w 128"/>
                <a:gd name="T7" fmla="*/ 2 h 123"/>
                <a:gd name="T8" fmla="*/ 12 w 128"/>
                <a:gd name="T9" fmla="*/ 26 h 123"/>
                <a:gd name="T10" fmla="*/ 3 w 128"/>
                <a:gd name="T11" fmla="*/ 70 h 123"/>
                <a:gd name="T12" fmla="*/ 19 w 128"/>
                <a:gd name="T13" fmla="*/ 106 h 123"/>
                <a:gd name="T14" fmla="*/ 58 w 128"/>
                <a:gd name="T15" fmla="*/ 122 h 123"/>
                <a:gd name="T16" fmla="*/ 109 w 128"/>
                <a:gd name="T17" fmla="*/ 100 h 123"/>
                <a:gd name="T18" fmla="*/ 125 w 128"/>
                <a:gd name="T19" fmla="*/ 5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3">
                  <a:moveTo>
                    <a:pt x="125" y="55"/>
                  </a:moveTo>
                  <a:cubicBezTo>
                    <a:pt x="122" y="39"/>
                    <a:pt x="106" y="40"/>
                    <a:pt x="95" y="48"/>
                  </a:cubicBezTo>
                  <a:cubicBezTo>
                    <a:pt x="98" y="30"/>
                    <a:pt x="82" y="13"/>
                    <a:pt x="65" y="22"/>
                  </a:cubicBezTo>
                  <a:cubicBezTo>
                    <a:pt x="62" y="12"/>
                    <a:pt x="56" y="0"/>
                    <a:pt x="44" y="2"/>
                  </a:cubicBezTo>
                  <a:cubicBezTo>
                    <a:pt x="30" y="4"/>
                    <a:pt x="19" y="16"/>
                    <a:pt x="12" y="26"/>
                  </a:cubicBezTo>
                  <a:cubicBezTo>
                    <a:pt x="2" y="40"/>
                    <a:pt x="0" y="54"/>
                    <a:pt x="3" y="70"/>
                  </a:cubicBezTo>
                  <a:cubicBezTo>
                    <a:pt x="5" y="78"/>
                    <a:pt x="10" y="98"/>
                    <a:pt x="19" y="106"/>
                  </a:cubicBezTo>
                  <a:cubicBezTo>
                    <a:pt x="23" y="122"/>
                    <a:pt x="44" y="123"/>
                    <a:pt x="58" y="122"/>
                  </a:cubicBezTo>
                  <a:cubicBezTo>
                    <a:pt x="76" y="120"/>
                    <a:pt x="97" y="113"/>
                    <a:pt x="109" y="100"/>
                  </a:cubicBezTo>
                  <a:cubicBezTo>
                    <a:pt x="120" y="89"/>
                    <a:pt x="128" y="70"/>
                    <a:pt x="125" y="55"/>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 name="Freeform 7"/>
            <p:cNvSpPr/>
            <p:nvPr/>
          </p:nvSpPr>
          <p:spPr bwMode="auto">
            <a:xfrm>
              <a:off x="169892" y="887700"/>
              <a:ext cx="260350" cy="298450"/>
            </a:xfrm>
            <a:custGeom>
              <a:avLst/>
              <a:gdLst>
                <a:gd name="T0" fmla="*/ 40 w 95"/>
                <a:gd name="T1" fmla="*/ 1 h 108"/>
                <a:gd name="T2" fmla="*/ 39 w 95"/>
                <a:gd name="T3" fmla="*/ 2 h 108"/>
                <a:gd name="T4" fmla="*/ 39 w 95"/>
                <a:gd name="T5" fmla="*/ 2 h 108"/>
                <a:gd name="T6" fmla="*/ 38 w 95"/>
                <a:gd name="T7" fmla="*/ 3 h 108"/>
                <a:gd name="T8" fmla="*/ 37 w 95"/>
                <a:gd name="T9" fmla="*/ 3 h 108"/>
                <a:gd name="T10" fmla="*/ 3 w 95"/>
                <a:gd name="T11" fmla="*/ 76 h 108"/>
                <a:gd name="T12" fmla="*/ 11 w 95"/>
                <a:gd name="T13" fmla="*/ 102 h 108"/>
                <a:gd name="T14" fmla="*/ 27 w 95"/>
                <a:gd name="T15" fmla="*/ 95 h 108"/>
                <a:gd name="T16" fmla="*/ 36 w 95"/>
                <a:gd name="T17" fmla="*/ 103 h 108"/>
                <a:gd name="T18" fmla="*/ 52 w 95"/>
                <a:gd name="T19" fmla="*/ 97 h 108"/>
                <a:gd name="T20" fmla="*/ 66 w 95"/>
                <a:gd name="T21" fmla="*/ 105 h 108"/>
                <a:gd name="T22" fmla="*/ 78 w 95"/>
                <a:gd name="T23" fmla="*/ 95 h 108"/>
                <a:gd name="T24" fmla="*/ 78 w 95"/>
                <a:gd name="T25" fmla="*/ 93 h 108"/>
                <a:gd name="T26" fmla="*/ 40 w 95"/>
                <a:gd name="T27"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108">
                  <a:moveTo>
                    <a:pt x="40" y="1"/>
                  </a:moveTo>
                  <a:cubicBezTo>
                    <a:pt x="39" y="0"/>
                    <a:pt x="38" y="1"/>
                    <a:pt x="39" y="2"/>
                  </a:cubicBezTo>
                  <a:cubicBezTo>
                    <a:pt x="39" y="2"/>
                    <a:pt x="39" y="2"/>
                    <a:pt x="39" y="2"/>
                  </a:cubicBezTo>
                  <a:cubicBezTo>
                    <a:pt x="39" y="2"/>
                    <a:pt x="38" y="3"/>
                    <a:pt x="38" y="3"/>
                  </a:cubicBezTo>
                  <a:cubicBezTo>
                    <a:pt x="38" y="3"/>
                    <a:pt x="37" y="2"/>
                    <a:pt x="37" y="3"/>
                  </a:cubicBezTo>
                  <a:cubicBezTo>
                    <a:pt x="9" y="15"/>
                    <a:pt x="0" y="48"/>
                    <a:pt x="3" y="76"/>
                  </a:cubicBezTo>
                  <a:cubicBezTo>
                    <a:pt x="4" y="84"/>
                    <a:pt x="4" y="96"/>
                    <a:pt x="11" y="102"/>
                  </a:cubicBezTo>
                  <a:cubicBezTo>
                    <a:pt x="16" y="108"/>
                    <a:pt x="23" y="100"/>
                    <a:pt x="27" y="95"/>
                  </a:cubicBezTo>
                  <a:cubicBezTo>
                    <a:pt x="29" y="99"/>
                    <a:pt x="31" y="103"/>
                    <a:pt x="36" y="103"/>
                  </a:cubicBezTo>
                  <a:cubicBezTo>
                    <a:pt x="42" y="103"/>
                    <a:pt x="44" y="95"/>
                    <a:pt x="52" y="97"/>
                  </a:cubicBezTo>
                  <a:cubicBezTo>
                    <a:pt x="57" y="98"/>
                    <a:pt x="61" y="105"/>
                    <a:pt x="66" y="105"/>
                  </a:cubicBezTo>
                  <a:cubicBezTo>
                    <a:pt x="72" y="105"/>
                    <a:pt x="75" y="100"/>
                    <a:pt x="78" y="95"/>
                  </a:cubicBezTo>
                  <a:cubicBezTo>
                    <a:pt x="79" y="95"/>
                    <a:pt x="78" y="94"/>
                    <a:pt x="78" y="93"/>
                  </a:cubicBezTo>
                  <a:cubicBezTo>
                    <a:pt x="95" y="61"/>
                    <a:pt x="71" y="15"/>
                    <a:pt x="40" y="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 name="Freeform 8"/>
            <p:cNvSpPr/>
            <p:nvPr/>
          </p:nvSpPr>
          <p:spPr bwMode="auto">
            <a:xfrm>
              <a:off x="573117" y="822613"/>
              <a:ext cx="182563" cy="195263"/>
            </a:xfrm>
            <a:custGeom>
              <a:avLst/>
              <a:gdLst>
                <a:gd name="T0" fmla="*/ 13 w 67"/>
                <a:gd name="T1" fmla="*/ 0 h 71"/>
                <a:gd name="T2" fmla="*/ 11 w 67"/>
                <a:gd name="T3" fmla="*/ 0 h 71"/>
                <a:gd name="T4" fmla="*/ 11 w 67"/>
                <a:gd name="T5" fmla="*/ 0 h 71"/>
                <a:gd name="T6" fmla="*/ 10 w 67"/>
                <a:gd name="T7" fmla="*/ 1 h 71"/>
                <a:gd name="T8" fmla="*/ 11 w 67"/>
                <a:gd name="T9" fmla="*/ 0 h 71"/>
                <a:gd name="T10" fmla="*/ 10 w 67"/>
                <a:gd name="T11" fmla="*/ 0 h 71"/>
                <a:gd name="T12" fmla="*/ 9 w 67"/>
                <a:gd name="T13" fmla="*/ 3 h 71"/>
                <a:gd name="T14" fmla="*/ 9 w 67"/>
                <a:gd name="T15" fmla="*/ 4 h 71"/>
                <a:gd name="T16" fmla="*/ 4 w 67"/>
                <a:gd name="T17" fmla="*/ 53 h 71"/>
                <a:gd name="T18" fmla="*/ 38 w 67"/>
                <a:gd name="T19" fmla="*/ 65 h 71"/>
                <a:gd name="T20" fmla="*/ 13 w 67"/>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1">
                  <a:moveTo>
                    <a:pt x="13" y="0"/>
                  </a:moveTo>
                  <a:cubicBezTo>
                    <a:pt x="12" y="0"/>
                    <a:pt x="11" y="0"/>
                    <a:pt x="11" y="0"/>
                  </a:cubicBezTo>
                  <a:cubicBezTo>
                    <a:pt x="11" y="0"/>
                    <a:pt x="11" y="0"/>
                    <a:pt x="11" y="0"/>
                  </a:cubicBezTo>
                  <a:cubicBezTo>
                    <a:pt x="11" y="0"/>
                    <a:pt x="11" y="1"/>
                    <a:pt x="10" y="1"/>
                  </a:cubicBezTo>
                  <a:cubicBezTo>
                    <a:pt x="10" y="1"/>
                    <a:pt x="11" y="0"/>
                    <a:pt x="11" y="0"/>
                  </a:cubicBezTo>
                  <a:cubicBezTo>
                    <a:pt x="11" y="0"/>
                    <a:pt x="10" y="0"/>
                    <a:pt x="10" y="0"/>
                  </a:cubicBezTo>
                  <a:cubicBezTo>
                    <a:pt x="10" y="1"/>
                    <a:pt x="10" y="2"/>
                    <a:pt x="9" y="3"/>
                  </a:cubicBezTo>
                  <a:cubicBezTo>
                    <a:pt x="9" y="3"/>
                    <a:pt x="9" y="4"/>
                    <a:pt x="9" y="4"/>
                  </a:cubicBezTo>
                  <a:cubicBezTo>
                    <a:pt x="4" y="20"/>
                    <a:pt x="0" y="37"/>
                    <a:pt x="4" y="53"/>
                  </a:cubicBezTo>
                  <a:cubicBezTo>
                    <a:pt x="8" y="67"/>
                    <a:pt x="25" y="71"/>
                    <a:pt x="38" y="65"/>
                  </a:cubicBezTo>
                  <a:cubicBezTo>
                    <a:pt x="67" y="51"/>
                    <a:pt x="32" y="7"/>
                    <a:pt x="13" y="0"/>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3"/>
            <p:cNvSpPr/>
            <p:nvPr/>
          </p:nvSpPr>
          <p:spPr bwMode="auto">
            <a:xfrm>
              <a:off x="2228879" y="390812"/>
              <a:ext cx="360363" cy="373063"/>
            </a:xfrm>
            <a:custGeom>
              <a:avLst/>
              <a:gdLst>
                <a:gd name="T0" fmla="*/ 67 w 132"/>
                <a:gd name="T1" fmla="*/ 125 h 136"/>
                <a:gd name="T2" fmla="*/ 15 w 132"/>
                <a:gd name="T3" fmla="*/ 125 h 136"/>
                <a:gd name="T4" fmla="*/ 0 w 132"/>
                <a:gd name="T5" fmla="*/ 85 h 136"/>
                <a:gd name="T6" fmla="*/ 16 w 132"/>
                <a:gd name="T7" fmla="*/ 37 h 136"/>
                <a:gd name="T8" fmla="*/ 16 w 132"/>
                <a:gd name="T9" fmla="*/ 36 h 136"/>
                <a:gd name="T10" fmla="*/ 39 w 132"/>
                <a:gd name="T11" fmla="*/ 13 h 136"/>
                <a:gd name="T12" fmla="*/ 61 w 132"/>
                <a:gd name="T13" fmla="*/ 1 h 136"/>
                <a:gd name="T14" fmla="*/ 71 w 132"/>
                <a:gd name="T15" fmla="*/ 25 h 136"/>
                <a:gd name="T16" fmla="*/ 76 w 132"/>
                <a:gd name="T17" fmla="*/ 26 h 136"/>
                <a:gd name="T18" fmla="*/ 76 w 132"/>
                <a:gd name="T19" fmla="*/ 24 h 136"/>
                <a:gd name="T20" fmla="*/ 76 w 132"/>
                <a:gd name="T21" fmla="*/ 24 h 136"/>
                <a:gd name="T22" fmla="*/ 82 w 132"/>
                <a:gd name="T23" fmla="*/ 17 h 136"/>
                <a:gd name="T24" fmla="*/ 92 w 132"/>
                <a:gd name="T25" fmla="*/ 12 h 136"/>
                <a:gd name="T26" fmla="*/ 104 w 132"/>
                <a:gd name="T27" fmla="*/ 32 h 136"/>
                <a:gd name="T28" fmla="*/ 107 w 132"/>
                <a:gd name="T29" fmla="*/ 34 h 136"/>
                <a:gd name="T30" fmla="*/ 107 w 132"/>
                <a:gd name="T31" fmla="*/ 34 h 136"/>
                <a:gd name="T32" fmla="*/ 109 w 132"/>
                <a:gd name="T33" fmla="*/ 33 h 136"/>
                <a:gd name="T34" fmla="*/ 123 w 132"/>
                <a:gd name="T35" fmla="*/ 29 h 136"/>
                <a:gd name="T36" fmla="*/ 130 w 132"/>
                <a:gd name="T37" fmla="*/ 41 h 136"/>
                <a:gd name="T38" fmla="*/ 127 w 132"/>
                <a:gd name="T39" fmla="*/ 66 h 136"/>
                <a:gd name="T40" fmla="*/ 115 w 132"/>
                <a:gd name="T41" fmla="*/ 87 h 136"/>
                <a:gd name="T42" fmla="*/ 115 w 132"/>
                <a:gd name="T43" fmla="*/ 87 h 136"/>
                <a:gd name="T44" fmla="*/ 67 w 132"/>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36">
                  <a:moveTo>
                    <a:pt x="67" y="125"/>
                  </a:moveTo>
                  <a:cubicBezTo>
                    <a:pt x="51" y="131"/>
                    <a:pt x="31" y="136"/>
                    <a:pt x="15" y="125"/>
                  </a:cubicBezTo>
                  <a:cubicBezTo>
                    <a:pt x="3" y="116"/>
                    <a:pt x="0" y="99"/>
                    <a:pt x="0" y="85"/>
                  </a:cubicBezTo>
                  <a:cubicBezTo>
                    <a:pt x="0" y="67"/>
                    <a:pt x="8" y="53"/>
                    <a:pt x="16" y="37"/>
                  </a:cubicBezTo>
                  <a:cubicBezTo>
                    <a:pt x="16" y="37"/>
                    <a:pt x="16" y="36"/>
                    <a:pt x="16" y="36"/>
                  </a:cubicBezTo>
                  <a:cubicBezTo>
                    <a:pt x="23" y="28"/>
                    <a:pt x="31" y="20"/>
                    <a:pt x="39" y="13"/>
                  </a:cubicBezTo>
                  <a:cubicBezTo>
                    <a:pt x="46" y="8"/>
                    <a:pt x="53" y="3"/>
                    <a:pt x="61" y="1"/>
                  </a:cubicBezTo>
                  <a:cubicBezTo>
                    <a:pt x="73" y="0"/>
                    <a:pt x="72" y="18"/>
                    <a:pt x="71" y="25"/>
                  </a:cubicBezTo>
                  <a:cubicBezTo>
                    <a:pt x="71" y="28"/>
                    <a:pt x="76" y="28"/>
                    <a:pt x="76" y="26"/>
                  </a:cubicBezTo>
                  <a:cubicBezTo>
                    <a:pt x="76" y="25"/>
                    <a:pt x="76" y="24"/>
                    <a:pt x="76" y="24"/>
                  </a:cubicBezTo>
                  <a:cubicBezTo>
                    <a:pt x="76" y="24"/>
                    <a:pt x="76" y="24"/>
                    <a:pt x="76" y="24"/>
                  </a:cubicBezTo>
                  <a:cubicBezTo>
                    <a:pt x="79" y="22"/>
                    <a:pt x="80" y="19"/>
                    <a:pt x="82" y="17"/>
                  </a:cubicBezTo>
                  <a:cubicBezTo>
                    <a:pt x="85" y="14"/>
                    <a:pt x="89" y="13"/>
                    <a:pt x="92" y="12"/>
                  </a:cubicBezTo>
                  <a:cubicBezTo>
                    <a:pt x="104" y="10"/>
                    <a:pt x="105" y="24"/>
                    <a:pt x="104" y="32"/>
                  </a:cubicBezTo>
                  <a:cubicBezTo>
                    <a:pt x="104" y="33"/>
                    <a:pt x="105" y="34"/>
                    <a:pt x="107" y="34"/>
                  </a:cubicBezTo>
                  <a:cubicBezTo>
                    <a:pt x="107" y="34"/>
                    <a:pt x="107" y="34"/>
                    <a:pt x="107" y="34"/>
                  </a:cubicBezTo>
                  <a:cubicBezTo>
                    <a:pt x="108" y="34"/>
                    <a:pt x="109" y="33"/>
                    <a:pt x="109" y="33"/>
                  </a:cubicBezTo>
                  <a:cubicBezTo>
                    <a:pt x="113" y="29"/>
                    <a:pt x="118" y="25"/>
                    <a:pt x="123" y="29"/>
                  </a:cubicBezTo>
                  <a:cubicBezTo>
                    <a:pt x="127" y="32"/>
                    <a:pt x="128" y="37"/>
                    <a:pt x="130" y="41"/>
                  </a:cubicBezTo>
                  <a:cubicBezTo>
                    <a:pt x="132" y="49"/>
                    <a:pt x="130" y="58"/>
                    <a:pt x="127" y="66"/>
                  </a:cubicBezTo>
                  <a:cubicBezTo>
                    <a:pt x="124" y="73"/>
                    <a:pt x="119" y="80"/>
                    <a:pt x="115" y="87"/>
                  </a:cubicBezTo>
                  <a:cubicBezTo>
                    <a:pt x="115" y="87"/>
                    <a:pt x="115" y="87"/>
                    <a:pt x="115" y="87"/>
                  </a:cubicBezTo>
                  <a:cubicBezTo>
                    <a:pt x="103" y="106"/>
                    <a:pt x="89" y="117"/>
                    <a:pt x="67" y="125"/>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4"/>
            <p:cNvSpPr/>
            <p:nvPr/>
          </p:nvSpPr>
          <p:spPr bwMode="auto">
            <a:xfrm>
              <a:off x="344517" y="-250538"/>
              <a:ext cx="750888" cy="585788"/>
            </a:xfrm>
            <a:custGeom>
              <a:avLst/>
              <a:gdLst>
                <a:gd name="T0" fmla="*/ 267 w 274"/>
                <a:gd name="T1" fmla="*/ 142 h 213"/>
                <a:gd name="T2" fmla="*/ 236 w 274"/>
                <a:gd name="T3" fmla="*/ 131 h 213"/>
                <a:gd name="T4" fmla="*/ 233 w 274"/>
                <a:gd name="T5" fmla="*/ 99 h 213"/>
                <a:gd name="T6" fmla="*/ 210 w 274"/>
                <a:gd name="T7" fmla="*/ 92 h 213"/>
                <a:gd name="T8" fmla="*/ 200 w 274"/>
                <a:gd name="T9" fmla="*/ 52 h 213"/>
                <a:gd name="T10" fmla="*/ 166 w 274"/>
                <a:gd name="T11" fmla="*/ 52 h 213"/>
                <a:gd name="T12" fmla="*/ 162 w 274"/>
                <a:gd name="T13" fmla="*/ 19 h 213"/>
                <a:gd name="T14" fmla="*/ 111 w 274"/>
                <a:gd name="T15" fmla="*/ 36 h 213"/>
                <a:gd name="T16" fmla="*/ 56 w 274"/>
                <a:gd name="T17" fmla="*/ 26 h 213"/>
                <a:gd name="T18" fmla="*/ 26 w 274"/>
                <a:gd name="T19" fmla="*/ 19 h 213"/>
                <a:gd name="T20" fmla="*/ 0 w 274"/>
                <a:gd name="T21" fmla="*/ 75 h 213"/>
                <a:gd name="T22" fmla="*/ 25 w 274"/>
                <a:gd name="T23" fmla="*/ 139 h 213"/>
                <a:gd name="T24" fmla="*/ 79 w 274"/>
                <a:gd name="T25" fmla="*/ 182 h 213"/>
                <a:gd name="T26" fmla="*/ 79 w 274"/>
                <a:gd name="T27" fmla="*/ 183 h 213"/>
                <a:gd name="T28" fmla="*/ 143 w 274"/>
                <a:gd name="T29" fmla="*/ 204 h 213"/>
                <a:gd name="T30" fmla="*/ 221 w 274"/>
                <a:gd name="T31" fmla="*/ 209 h 213"/>
                <a:gd name="T32" fmla="*/ 269 w 274"/>
                <a:gd name="T33" fmla="*/ 176 h 213"/>
                <a:gd name="T34" fmla="*/ 267 w 274"/>
                <a:gd name="T35" fmla="*/ 14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213">
                  <a:moveTo>
                    <a:pt x="267" y="142"/>
                  </a:moveTo>
                  <a:cubicBezTo>
                    <a:pt x="260" y="132"/>
                    <a:pt x="248" y="130"/>
                    <a:pt x="236" y="131"/>
                  </a:cubicBezTo>
                  <a:cubicBezTo>
                    <a:pt x="242" y="122"/>
                    <a:pt x="237" y="107"/>
                    <a:pt x="233" y="99"/>
                  </a:cubicBezTo>
                  <a:cubicBezTo>
                    <a:pt x="228" y="90"/>
                    <a:pt x="219" y="88"/>
                    <a:pt x="210" y="92"/>
                  </a:cubicBezTo>
                  <a:cubicBezTo>
                    <a:pt x="213" y="78"/>
                    <a:pt x="210" y="63"/>
                    <a:pt x="200" y="52"/>
                  </a:cubicBezTo>
                  <a:cubicBezTo>
                    <a:pt x="191" y="42"/>
                    <a:pt x="176" y="44"/>
                    <a:pt x="166" y="52"/>
                  </a:cubicBezTo>
                  <a:cubicBezTo>
                    <a:pt x="171" y="41"/>
                    <a:pt x="173" y="27"/>
                    <a:pt x="162" y="19"/>
                  </a:cubicBezTo>
                  <a:cubicBezTo>
                    <a:pt x="144" y="6"/>
                    <a:pt x="123" y="23"/>
                    <a:pt x="111" y="36"/>
                  </a:cubicBezTo>
                  <a:cubicBezTo>
                    <a:pt x="102" y="12"/>
                    <a:pt x="69" y="0"/>
                    <a:pt x="56" y="26"/>
                  </a:cubicBezTo>
                  <a:cubicBezTo>
                    <a:pt x="51" y="14"/>
                    <a:pt x="39" y="12"/>
                    <a:pt x="26" y="19"/>
                  </a:cubicBezTo>
                  <a:cubicBezTo>
                    <a:pt x="7" y="29"/>
                    <a:pt x="0" y="54"/>
                    <a:pt x="0" y="75"/>
                  </a:cubicBezTo>
                  <a:cubicBezTo>
                    <a:pt x="0" y="97"/>
                    <a:pt x="11" y="121"/>
                    <a:pt x="25" y="139"/>
                  </a:cubicBezTo>
                  <a:cubicBezTo>
                    <a:pt x="38" y="158"/>
                    <a:pt x="58" y="172"/>
                    <a:pt x="79" y="182"/>
                  </a:cubicBezTo>
                  <a:cubicBezTo>
                    <a:pt x="79" y="182"/>
                    <a:pt x="79" y="183"/>
                    <a:pt x="79" y="183"/>
                  </a:cubicBezTo>
                  <a:cubicBezTo>
                    <a:pt x="97" y="195"/>
                    <a:pt x="122" y="200"/>
                    <a:pt x="143" y="204"/>
                  </a:cubicBezTo>
                  <a:cubicBezTo>
                    <a:pt x="168" y="210"/>
                    <a:pt x="195" y="213"/>
                    <a:pt x="221" y="209"/>
                  </a:cubicBezTo>
                  <a:cubicBezTo>
                    <a:pt x="242" y="206"/>
                    <a:pt x="261" y="196"/>
                    <a:pt x="269" y="176"/>
                  </a:cubicBezTo>
                  <a:cubicBezTo>
                    <a:pt x="273" y="166"/>
                    <a:pt x="274" y="151"/>
                    <a:pt x="267" y="142"/>
                  </a:cubicBezTo>
                  <a:close/>
                </a:path>
              </a:pathLst>
            </a:custGeom>
            <a:solidFill>
              <a:srgbClr val="E540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5"/>
            <p:cNvSpPr/>
            <p:nvPr/>
          </p:nvSpPr>
          <p:spPr bwMode="auto">
            <a:xfrm>
              <a:off x="358804" y="-112425"/>
              <a:ext cx="657225" cy="444500"/>
            </a:xfrm>
            <a:custGeom>
              <a:avLst/>
              <a:gdLst>
                <a:gd name="T0" fmla="*/ 214 w 240"/>
                <a:gd name="T1" fmla="*/ 117 h 162"/>
                <a:gd name="T2" fmla="*/ 214 w 240"/>
                <a:gd name="T3" fmla="*/ 93 h 162"/>
                <a:gd name="T4" fmla="*/ 187 w 240"/>
                <a:gd name="T5" fmla="*/ 91 h 162"/>
                <a:gd name="T6" fmla="*/ 164 w 240"/>
                <a:gd name="T7" fmla="*/ 52 h 162"/>
                <a:gd name="T8" fmla="*/ 156 w 240"/>
                <a:gd name="T9" fmla="*/ 27 h 162"/>
                <a:gd name="T10" fmla="*/ 127 w 240"/>
                <a:gd name="T11" fmla="*/ 33 h 162"/>
                <a:gd name="T12" fmla="*/ 86 w 240"/>
                <a:gd name="T13" fmla="*/ 19 h 162"/>
                <a:gd name="T14" fmla="*/ 65 w 240"/>
                <a:gd name="T15" fmla="*/ 2 h 162"/>
                <a:gd name="T16" fmla="*/ 46 w 240"/>
                <a:gd name="T17" fmla="*/ 15 h 162"/>
                <a:gd name="T18" fmla="*/ 46 w 240"/>
                <a:gd name="T19" fmla="*/ 15 h 162"/>
                <a:gd name="T20" fmla="*/ 10 w 240"/>
                <a:gd name="T21" fmla="*/ 9 h 162"/>
                <a:gd name="T22" fmla="*/ 2 w 240"/>
                <a:gd name="T23" fmla="*/ 47 h 162"/>
                <a:gd name="T24" fmla="*/ 24 w 240"/>
                <a:gd name="T25" fmla="*/ 96 h 162"/>
                <a:gd name="T26" fmla="*/ 68 w 240"/>
                <a:gd name="T27" fmla="*/ 134 h 162"/>
                <a:gd name="T28" fmla="*/ 69 w 240"/>
                <a:gd name="T29" fmla="*/ 133 h 162"/>
                <a:gd name="T30" fmla="*/ 92 w 240"/>
                <a:gd name="T31" fmla="*/ 143 h 162"/>
                <a:gd name="T32" fmla="*/ 132 w 240"/>
                <a:gd name="T33" fmla="*/ 155 h 162"/>
                <a:gd name="T34" fmla="*/ 197 w 240"/>
                <a:gd name="T35" fmla="*/ 160 h 162"/>
                <a:gd name="T36" fmla="*/ 238 w 240"/>
                <a:gd name="T37" fmla="*/ 134 h 162"/>
                <a:gd name="T38" fmla="*/ 214 w 240"/>
                <a:gd name="T39" fmla="*/ 11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162">
                  <a:moveTo>
                    <a:pt x="214" y="117"/>
                  </a:moveTo>
                  <a:cubicBezTo>
                    <a:pt x="219" y="109"/>
                    <a:pt x="221" y="100"/>
                    <a:pt x="214" y="93"/>
                  </a:cubicBezTo>
                  <a:cubicBezTo>
                    <a:pt x="207" y="87"/>
                    <a:pt x="196" y="88"/>
                    <a:pt x="187" y="91"/>
                  </a:cubicBezTo>
                  <a:cubicBezTo>
                    <a:pt x="195" y="71"/>
                    <a:pt x="185" y="39"/>
                    <a:pt x="164" y="52"/>
                  </a:cubicBezTo>
                  <a:cubicBezTo>
                    <a:pt x="167" y="43"/>
                    <a:pt x="167" y="32"/>
                    <a:pt x="156" y="27"/>
                  </a:cubicBezTo>
                  <a:cubicBezTo>
                    <a:pt x="147" y="22"/>
                    <a:pt x="135" y="26"/>
                    <a:pt x="127" y="33"/>
                  </a:cubicBezTo>
                  <a:cubicBezTo>
                    <a:pt x="127" y="9"/>
                    <a:pt x="101" y="5"/>
                    <a:pt x="86" y="19"/>
                  </a:cubicBezTo>
                  <a:cubicBezTo>
                    <a:pt x="82" y="10"/>
                    <a:pt x="75" y="3"/>
                    <a:pt x="65" y="2"/>
                  </a:cubicBezTo>
                  <a:cubicBezTo>
                    <a:pt x="56" y="0"/>
                    <a:pt x="47" y="5"/>
                    <a:pt x="46" y="15"/>
                  </a:cubicBezTo>
                  <a:cubicBezTo>
                    <a:pt x="46" y="15"/>
                    <a:pt x="46" y="15"/>
                    <a:pt x="46" y="15"/>
                  </a:cubicBezTo>
                  <a:cubicBezTo>
                    <a:pt x="36" y="7"/>
                    <a:pt x="22" y="0"/>
                    <a:pt x="10" y="9"/>
                  </a:cubicBezTo>
                  <a:cubicBezTo>
                    <a:pt x="0" y="17"/>
                    <a:pt x="0" y="35"/>
                    <a:pt x="2" y="47"/>
                  </a:cubicBezTo>
                  <a:cubicBezTo>
                    <a:pt x="4" y="65"/>
                    <a:pt x="13" y="82"/>
                    <a:pt x="24" y="96"/>
                  </a:cubicBezTo>
                  <a:cubicBezTo>
                    <a:pt x="35" y="111"/>
                    <a:pt x="50" y="128"/>
                    <a:pt x="68" y="134"/>
                  </a:cubicBezTo>
                  <a:cubicBezTo>
                    <a:pt x="69" y="134"/>
                    <a:pt x="69" y="134"/>
                    <a:pt x="69" y="133"/>
                  </a:cubicBezTo>
                  <a:cubicBezTo>
                    <a:pt x="75" y="138"/>
                    <a:pt x="86" y="141"/>
                    <a:pt x="92" y="143"/>
                  </a:cubicBezTo>
                  <a:cubicBezTo>
                    <a:pt x="105" y="148"/>
                    <a:pt x="119" y="152"/>
                    <a:pt x="132" y="155"/>
                  </a:cubicBezTo>
                  <a:cubicBezTo>
                    <a:pt x="153" y="159"/>
                    <a:pt x="175" y="162"/>
                    <a:pt x="197" y="160"/>
                  </a:cubicBezTo>
                  <a:cubicBezTo>
                    <a:pt x="213" y="158"/>
                    <a:pt x="235" y="152"/>
                    <a:pt x="238" y="134"/>
                  </a:cubicBezTo>
                  <a:cubicBezTo>
                    <a:pt x="240" y="120"/>
                    <a:pt x="225" y="115"/>
                    <a:pt x="214" y="117"/>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6"/>
            <p:cNvSpPr/>
            <p:nvPr/>
          </p:nvSpPr>
          <p:spPr bwMode="auto">
            <a:xfrm>
              <a:off x="422304" y="-10825"/>
              <a:ext cx="452438" cy="327025"/>
            </a:xfrm>
            <a:custGeom>
              <a:avLst/>
              <a:gdLst>
                <a:gd name="T0" fmla="*/ 160 w 165"/>
                <a:gd name="T1" fmla="*/ 91 h 119"/>
                <a:gd name="T2" fmla="*/ 140 w 165"/>
                <a:gd name="T3" fmla="*/ 86 h 119"/>
                <a:gd name="T4" fmla="*/ 124 w 165"/>
                <a:gd name="T5" fmla="*/ 66 h 119"/>
                <a:gd name="T6" fmla="*/ 102 w 165"/>
                <a:gd name="T7" fmla="*/ 44 h 119"/>
                <a:gd name="T8" fmla="*/ 66 w 165"/>
                <a:gd name="T9" fmla="*/ 29 h 119"/>
                <a:gd name="T10" fmla="*/ 38 w 165"/>
                <a:gd name="T11" fmla="*/ 16 h 119"/>
                <a:gd name="T12" fmla="*/ 14 w 165"/>
                <a:gd name="T13" fmla="*/ 2 h 119"/>
                <a:gd name="T14" fmla="*/ 1 w 165"/>
                <a:gd name="T15" fmla="*/ 23 h 119"/>
                <a:gd name="T16" fmla="*/ 47 w 165"/>
                <a:gd name="T17" fmla="*/ 96 h 119"/>
                <a:gd name="T18" fmla="*/ 48 w 165"/>
                <a:gd name="T19" fmla="*/ 98 h 119"/>
                <a:gd name="T20" fmla="*/ 147 w 165"/>
                <a:gd name="T21" fmla="*/ 110 h 119"/>
                <a:gd name="T22" fmla="*/ 160 w 165"/>
                <a:gd name="T23" fmla="*/ 9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19">
                  <a:moveTo>
                    <a:pt x="160" y="91"/>
                  </a:moveTo>
                  <a:cubicBezTo>
                    <a:pt x="155" y="85"/>
                    <a:pt x="147" y="84"/>
                    <a:pt x="140" y="86"/>
                  </a:cubicBezTo>
                  <a:cubicBezTo>
                    <a:pt x="147" y="75"/>
                    <a:pt x="136" y="63"/>
                    <a:pt x="124" y="66"/>
                  </a:cubicBezTo>
                  <a:cubicBezTo>
                    <a:pt x="131" y="55"/>
                    <a:pt x="117" y="38"/>
                    <a:pt x="102" y="44"/>
                  </a:cubicBezTo>
                  <a:cubicBezTo>
                    <a:pt x="107" y="23"/>
                    <a:pt x="82" y="16"/>
                    <a:pt x="66" y="29"/>
                  </a:cubicBezTo>
                  <a:cubicBezTo>
                    <a:pt x="61" y="16"/>
                    <a:pt x="47" y="1"/>
                    <a:pt x="38" y="16"/>
                  </a:cubicBezTo>
                  <a:cubicBezTo>
                    <a:pt x="32" y="9"/>
                    <a:pt x="23" y="0"/>
                    <a:pt x="14" y="2"/>
                  </a:cubicBezTo>
                  <a:cubicBezTo>
                    <a:pt x="3" y="4"/>
                    <a:pt x="0" y="13"/>
                    <a:pt x="1" y="23"/>
                  </a:cubicBezTo>
                  <a:cubicBezTo>
                    <a:pt x="2" y="53"/>
                    <a:pt x="25" y="77"/>
                    <a:pt x="47" y="96"/>
                  </a:cubicBezTo>
                  <a:cubicBezTo>
                    <a:pt x="46" y="97"/>
                    <a:pt x="46" y="98"/>
                    <a:pt x="48" y="98"/>
                  </a:cubicBezTo>
                  <a:cubicBezTo>
                    <a:pt x="79" y="107"/>
                    <a:pt x="114" y="119"/>
                    <a:pt x="147" y="110"/>
                  </a:cubicBezTo>
                  <a:cubicBezTo>
                    <a:pt x="153" y="108"/>
                    <a:pt x="165" y="99"/>
                    <a:pt x="160" y="91"/>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7"/>
            <p:cNvSpPr/>
            <p:nvPr/>
          </p:nvSpPr>
          <p:spPr bwMode="auto">
            <a:xfrm>
              <a:off x="287367" y="79662"/>
              <a:ext cx="441325" cy="387350"/>
            </a:xfrm>
            <a:custGeom>
              <a:avLst/>
              <a:gdLst>
                <a:gd name="T0" fmla="*/ 157 w 161"/>
                <a:gd name="T1" fmla="*/ 50 h 141"/>
                <a:gd name="T2" fmla="*/ 141 w 161"/>
                <a:gd name="T3" fmla="*/ 46 h 141"/>
                <a:gd name="T4" fmla="*/ 135 w 161"/>
                <a:gd name="T5" fmla="*/ 31 h 141"/>
                <a:gd name="T6" fmla="*/ 119 w 161"/>
                <a:gd name="T7" fmla="*/ 32 h 141"/>
                <a:gd name="T8" fmla="*/ 110 w 161"/>
                <a:gd name="T9" fmla="*/ 16 h 141"/>
                <a:gd name="T10" fmla="*/ 95 w 161"/>
                <a:gd name="T11" fmla="*/ 18 h 141"/>
                <a:gd name="T12" fmla="*/ 95 w 161"/>
                <a:gd name="T13" fmla="*/ 17 h 141"/>
                <a:gd name="T14" fmla="*/ 64 w 161"/>
                <a:gd name="T15" fmla="*/ 8 h 141"/>
                <a:gd name="T16" fmla="*/ 63 w 161"/>
                <a:gd name="T17" fmla="*/ 9 h 141"/>
                <a:gd name="T18" fmla="*/ 94 w 161"/>
                <a:gd name="T19" fmla="*/ 63 h 141"/>
                <a:gd name="T20" fmla="*/ 13 w 161"/>
                <a:gd name="T21" fmla="*/ 129 h 141"/>
                <a:gd name="T22" fmla="*/ 0 w 161"/>
                <a:gd name="T23" fmla="*/ 138 h 141"/>
                <a:gd name="T24" fmla="*/ 3 w 161"/>
                <a:gd name="T25" fmla="*/ 141 h 141"/>
                <a:gd name="T26" fmla="*/ 26 w 161"/>
                <a:gd name="T27" fmla="*/ 125 h 141"/>
                <a:gd name="T28" fmla="*/ 96 w 161"/>
                <a:gd name="T29" fmla="*/ 65 h 141"/>
                <a:gd name="T30" fmla="*/ 157 w 161"/>
                <a:gd name="T31" fmla="*/ 65 h 141"/>
                <a:gd name="T32" fmla="*/ 157 w 161"/>
                <a:gd name="T33" fmla="*/ 5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41">
                  <a:moveTo>
                    <a:pt x="157" y="50"/>
                  </a:moveTo>
                  <a:cubicBezTo>
                    <a:pt x="153" y="46"/>
                    <a:pt x="147" y="45"/>
                    <a:pt x="141" y="46"/>
                  </a:cubicBezTo>
                  <a:cubicBezTo>
                    <a:pt x="142" y="41"/>
                    <a:pt x="140" y="34"/>
                    <a:pt x="135" y="31"/>
                  </a:cubicBezTo>
                  <a:cubicBezTo>
                    <a:pt x="131" y="28"/>
                    <a:pt x="124" y="29"/>
                    <a:pt x="119" y="32"/>
                  </a:cubicBezTo>
                  <a:cubicBezTo>
                    <a:pt x="119" y="26"/>
                    <a:pt x="115" y="19"/>
                    <a:pt x="110" y="16"/>
                  </a:cubicBezTo>
                  <a:cubicBezTo>
                    <a:pt x="105" y="12"/>
                    <a:pt x="99" y="13"/>
                    <a:pt x="95" y="18"/>
                  </a:cubicBezTo>
                  <a:cubicBezTo>
                    <a:pt x="95" y="18"/>
                    <a:pt x="95" y="17"/>
                    <a:pt x="95" y="17"/>
                  </a:cubicBezTo>
                  <a:cubicBezTo>
                    <a:pt x="89" y="8"/>
                    <a:pt x="74" y="0"/>
                    <a:pt x="64" y="8"/>
                  </a:cubicBezTo>
                  <a:cubicBezTo>
                    <a:pt x="63" y="8"/>
                    <a:pt x="63" y="8"/>
                    <a:pt x="63" y="9"/>
                  </a:cubicBezTo>
                  <a:cubicBezTo>
                    <a:pt x="59" y="30"/>
                    <a:pt x="78" y="51"/>
                    <a:pt x="94" y="63"/>
                  </a:cubicBezTo>
                  <a:cubicBezTo>
                    <a:pt x="72" y="92"/>
                    <a:pt x="42" y="110"/>
                    <a:pt x="13" y="129"/>
                  </a:cubicBezTo>
                  <a:cubicBezTo>
                    <a:pt x="9" y="132"/>
                    <a:pt x="5" y="135"/>
                    <a:pt x="0" y="138"/>
                  </a:cubicBezTo>
                  <a:cubicBezTo>
                    <a:pt x="1" y="140"/>
                    <a:pt x="2" y="141"/>
                    <a:pt x="3" y="141"/>
                  </a:cubicBezTo>
                  <a:cubicBezTo>
                    <a:pt x="10" y="136"/>
                    <a:pt x="18" y="130"/>
                    <a:pt x="26" y="125"/>
                  </a:cubicBezTo>
                  <a:cubicBezTo>
                    <a:pt x="51" y="109"/>
                    <a:pt x="81" y="92"/>
                    <a:pt x="96" y="65"/>
                  </a:cubicBezTo>
                  <a:cubicBezTo>
                    <a:pt x="112" y="72"/>
                    <a:pt x="145" y="85"/>
                    <a:pt x="157" y="65"/>
                  </a:cubicBezTo>
                  <a:cubicBezTo>
                    <a:pt x="160" y="61"/>
                    <a:pt x="161" y="54"/>
                    <a:pt x="157" y="50"/>
                  </a:cubicBezTo>
                  <a:close/>
                </a:path>
              </a:pathLst>
            </a:custGeom>
            <a:solidFill>
              <a:srgbClr val="F6C1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18"/>
            <p:cNvSpPr/>
            <p:nvPr/>
          </p:nvSpPr>
          <p:spPr bwMode="auto">
            <a:xfrm>
              <a:off x="150842" y="470187"/>
              <a:ext cx="227013" cy="528638"/>
            </a:xfrm>
            <a:custGeom>
              <a:avLst/>
              <a:gdLst>
                <a:gd name="T0" fmla="*/ 49 w 83"/>
                <a:gd name="T1" fmla="*/ 152 h 192"/>
                <a:gd name="T2" fmla="*/ 50 w 83"/>
                <a:gd name="T3" fmla="*/ 113 h 192"/>
                <a:gd name="T4" fmla="*/ 45 w 83"/>
                <a:gd name="T5" fmla="*/ 65 h 192"/>
                <a:gd name="T6" fmla="*/ 1 w 83"/>
                <a:gd name="T7" fmla="*/ 0 h 192"/>
                <a:gd name="T8" fmla="*/ 0 w 83"/>
                <a:gd name="T9" fmla="*/ 1 h 192"/>
                <a:gd name="T10" fmla="*/ 42 w 83"/>
                <a:gd name="T11" fmla="*/ 71 h 192"/>
                <a:gd name="T12" fmla="*/ 46 w 83"/>
                <a:gd name="T13" fmla="*/ 116 h 192"/>
                <a:gd name="T14" fmla="*/ 45 w 83"/>
                <a:gd name="T15" fmla="*/ 153 h 192"/>
                <a:gd name="T16" fmla="*/ 18 w 83"/>
                <a:gd name="T17" fmla="*/ 181 h 192"/>
                <a:gd name="T18" fmla="*/ 21 w 83"/>
                <a:gd name="T19" fmla="*/ 184 h 192"/>
                <a:gd name="T20" fmla="*/ 34 w 83"/>
                <a:gd name="T21" fmla="*/ 177 h 192"/>
                <a:gd name="T22" fmla="*/ 41 w 83"/>
                <a:gd name="T23" fmla="*/ 187 h 192"/>
                <a:gd name="T24" fmla="*/ 45 w 83"/>
                <a:gd name="T25" fmla="*/ 187 h 192"/>
                <a:gd name="T26" fmla="*/ 49 w 83"/>
                <a:gd name="T27" fmla="*/ 181 h 192"/>
                <a:gd name="T28" fmla="*/ 54 w 83"/>
                <a:gd name="T29" fmla="*/ 187 h 192"/>
                <a:gd name="T30" fmla="*/ 58 w 83"/>
                <a:gd name="T31" fmla="*/ 187 h 192"/>
                <a:gd name="T32" fmla="*/ 61 w 83"/>
                <a:gd name="T33" fmla="*/ 180 h 192"/>
                <a:gd name="T34" fmla="*/ 78 w 83"/>
                <a:gd name="T35" fmla="*/ 182 h 192"/>
                <a:gd name="T36" fmla="*/ 49 w 83"/>
                <a:gd name="T37"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92">
                  <a:moveTo>
                    <a:pt x="49" y="152"/>
                  </a:moveTo>
                  <a:cubicBezTo>
                    <a:pt x="52" y="140"/>
                    <a:pt x="51" y="126"/>
                    <a:pt x="50" y="113"/>
                  </a:cubicBezTo>
                  <a:cubicBezTo>
                    <a:pt x="50" y="97"/>
                    <a:pt x="48" y="81"/>
                    <a:pt x="45" y="65"/>
                  </a:cubicBezTo>
                  <a:cubicBezTo>
                    <a:pt x="40" y="40"/>
                    <a:pt x="28" y="8"/>
                    <a:pt x="1" y="0"/>
                  </a:cubicBezTo>
                  <a:cubicBezTo>
                    <a:pt x="0" y="0"/>
                    <a:pt x="0" y="1"/>
                    <a:pt x="0" y="1"/>
                  </a:cubicBezTo>
                  <a:cubicBezTo>
                    <a:pt x="27" y="16"/>
                    <a:pt x="37" y="43"/>
                    <a:pt x="42" y="71"/>
                  </a:cubicBezTo>
                  <a:cubicBezTo>
                    <a:pt x="45" y="86"/>
                    <a:pt x="46" y="101"/>
                    <a:pt x="46" y="116"/>
                  </a:cubicBezTo>
                  <a:cubicBezTo>
                    <a:pt x="46" y="128"/>
                    <a:pt x="44" y="141"/>
                    <a:pt x="45" y="153"/>
                  </a:cubicBezTo>
                  <a:cubicBezTo>
                    <a:pt x="31" y="157"/>
                    <a:pt x="21" y="168"/>
                    <a:pt x="18" y="181"/>
                  </a:cubicBezTo>
                  <a:cubicBezTo>
                    <a:pt x="17" y="183"/>
                    <a:pt x="19" y="185"/>
                    <a:pt x="21" y="184"/>
                  </a:cubicBezTo>
                  <a:cubicBezTo>
                    <a:pt x="25" y="181"/>
                    <a:pt x="30" y="180"/>
                    <a:pt x="34" y="177"/>
                  </a:cubicBezTo>
                  <a:cubicBezTo>
                    <a:pt x="36" y="181"/>
                    <a:pt x="40" y="183"/>
                    <a:pt x="41" y="187"/>
                  </a:cubicBezTo>
                  <a:cubicBezTo>
                    <a:pt x="42" y="189"/>
                    <a:pt x="44" y="188"/>
                    <a:pt x="45" y="187"/>
                  </a:cubicBezTo>
                  <a:cubicBezTo>
                    <a:pt x="46" y="185"/>
                    <a:pt x="48" y="183"/>
                    <a:pt x="49" y="181"/>
                  </a:cubicBezTo>
                  <a:cubicBezTo>
                    <a:pt x="51" y="183"/>
                    <a:pt x="52" y="185"/>
                    <a:pt x="54" y="187"/>
                  </a:cubicBezTo>
                  <a:cubicBezTo>
                    <a:pt x="55" y="189"/>
                    <a:pt x="57" y="189"/>
                    <a:pt x="58" y="187"/>
                  </a:cubicBezTo>
                  <a:cubicBezTo>
                    <a:pt x="59" y="185"/>
                    <a:pt x="60" y="182"/>
                    <a:pt x="61" y="180"/>
                  </a:cubicBezTo>
                  <a:cubicBezTo>
                    <a:pt x="65" y="186"/>
                    <a:pt x="75" y="192"/>
                    <a:pt x="78" y="182"/>
                  </a:cubicBezTo>
                  <a:cubicBezTo>
                    <a:pt x="83" y="166"/>
                    <a:pt x="60" y="155"/>
                    <a:pt x="49" y="15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19"/>
            <p:cNvSpPr/>
            <p:nvPr/>
          </p:nvSpPr>
          <p:spPr bwMode="auto">
            <a:xfrm>
              <a:off x="446117" y="443200"/>
              <a:ext cx="241300" cy="485775"/>
            </a:xfrm>
            <a:custGeom>
              <a:avLst/>
              <a:gdLst>
                <a:gd name="T0" fmla="*/ 60 w 88"/>
                <a:gd name="T1" fmla="*/ 136 h 177"/>
                <a:gd name="T2" fmla="*/ 59 w 88"/>
                <a:gd name="T3" fmla="*/ 136 h 177"/>
                <a:gd name="T4" fmla="*/ 56 w 88"/>
                <a:gd name="T5" fmla="*/ 102 h 177"/>
                <a:gd name="T6" fmla="*/ 48 w 88"/>
                <a:gd name="T7" fmla="*/ 57 h 177"/>
                <a:gd name="T8" fmla="*/ 1 w 88"/>
                <a:gd name="T9" fmla="*/ 0 h 177"/>
                <a:gd name="T10" fmla="*/ 1 w 88"/>
                <a:gd name="T11" fmla="*/ 2 h 177"/>
                <a:gd name="T12" fmla="*/ 47 w 88"/>
                <a:gd name="T13" fmla="*/ 65 h 177"/>
                <a:gd name="T14" fmla="*/ 53 w 88"/>
                <a:gd name="T15" fmla="*/ 107 h 177"/>
                <a:gd name="T16" fmla="*/ 55 w 88"/>
                <a:gd name="T17" fmla="*/ 136 h 177"/>
                <a:gd name="T18" fmla="*/ 53 w 88"/>
                <a:gd name="T19" fmla="*/ 168 h 177"/>
                <a:gd name="T20" fmla="*/ 59 w 88"/>
                <a:gd name="T21" fmla="*/ 177 h 177"/>
                <a:gd name="T22" fmla="*/ 72 w 88"/>
                <a:gd name="T23" fmla="*/ 174 h 177"/>
                <a:gd name="T24" fmla="*/ 60 w 88"/>
                <a:gd name="T25" fmla="*/ 13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177">
                  <a:moveTo>
                    <a:pt x="60" y="136"/>
                  </a:moveTo>
                  <a:cubicBezTo>
                    <a:pt x="59" y="136"/>
                    <a:pt x="59" y="136"/>
                    <a:pt x="59" y="136"/>
                  </a:cubicBezTo>
                  <a:cubicBezTo>
                    <a:pt x="59" y="125"/>
                    <a:pt x="57" y="113"/>
                    <a:pt x="56" y="102"/>
                  </a:cubicBezTo>
                  <a:cubicBezTo>
                    <a:pt x="55" y="87"/>
                    <a:pt x="52" y="72"/>
                    <a:pt x="48" y="57"/>
                  </a:cubicBezTo>
                  <a:cubicBezTo>
                    <a:pt x="42" y="32"/>
                    <a:pt x="28" y="7"/>
                    <a:pt x="1" y="0"/>
                  </a:cubicBezTo>
                  <a:cubicBezTo>
                    <a:pt x="0" y="0"/>
                    <a:pt x="0" y="2"/>
                    <a:pt x="1" y="2"/>
                  </a:cubicBezTo>
                  <a:cubicBezTo>
                    <a:pt x="28" y="13"/>
                    <a:pt x="40" y="38"/>
                    <a:pt x="47" y="65"/>
                  </a:cubicBezTo>
                  <a:cubicBezTo>
                    <a:pt x="50" y="79"/>
                    <a:pt x="52" y="93"/>
                    <a:pt x="53" y="107"/>
                  </a:cubicBezTo>
                  <a:cubicBezTo>
                    <a:pt x="54" y="116"/>
                    <a:pt x="53" y="127"/>
                    <a:pt x="55" y="136"/>
                  </a:cubicBezTo>
                  <a:cubicBezTo>
                    <a:pt x="52" y="147"/>
                    <a:pt x="50" y="158"/>
                    <a:pt x="53" y="168"/>
                  </a:cubicBezTo>
                  <a:cubicBezTo>
                    <a:pt x="54" y="170"/>
                    <a:pt x="56" y="176"/>
                    <a:pt x="59" y="177"/>
                  </a:cubicBezTo>
                  <a:cubicBezTo>
                    <a:pt x="64" y="177"/>
                    <a:pt x="68" y="176"/>
                    <a:pt x="72" y="174"/>
                  </a:cubicBezTo>
                  <a:cubicBezTo>
                    <a:pt x="88" y="167"/>
                    <a:pt x="66" y="142"/>
                    <a:pt x="60" y="136"/>
                  </a:cubicBezTo>
                  <a:close/>
                </a:path>
              </a:pathLst>
            </a:custGeom>
            <a:solidFill>
              <a:srgbClr val="1986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20"/>
            <p:cNvSpPr/>
            <p:nvPr/>
          </p:nvSpPr>
          <p:spPr bwMode="auto">
            <a:xfrm>
              <a:off x="408017" y="519400"/>
              <a:ext cx="166688" cy="382588"/>
            </a:xfrm>
            <a:custGeom>
              <a:avLst/>
              <a:gdLst>
                <a:gd name="T0" fmla="*/ 48 w 61"/>
                <a:gd name="T1" fmla="*/ 3 h 139"/>
                <a:gd name="T2" fmla="*/ 49 w 61"/>
                <a:gd name="T3" fmla="*/ 1 h 139"/>
                <a:gd name="T4" fmla="*/ 48 w 61"/>
                <a:gd name="T5" fmla="*/ 1 h 139"/>
                <a:gd name="T6" fmla="*/ 47 w 61"/>
                <a:gd name="T7" fmla="*/ 3 h 139"/>
                <a:gd name="T8" fmla="*/ 47 w 61"/>
                <a:gd name="T9" fmla="*/ 3 h 139"/>
                <a:gd name="T10" fmla="*/ 4 w 61"/>
                <a:gd name="T11" fmla="*/ 138 h 139"/>
                <a:gd name="T12" fmla="*/ 6 w 61"/>
                <a:gd name="T13" fmla="*/ 139 h 139"/>
                <a:gd name="T14" fmla="*/ 7 w 61"/>
                <a:gd name="T15" fmla="*/ 139 h 139"/>
                <a:gd name="T16" fmla="*/ 50 w 61"/>
                <a:gd name="T17" fmla="*/ 79 h 139"/>
                <a:gd name="T18" fmla="*/ 48 w 61"/>
                <a:gd name="T1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39">
                  <a:moveTo>
                    <a:pt x="48" y="3"/>
                  </a:moveTo>
                  <a:cubicBezTo>
                    <a:pt x="49" y="2"/>
                    <a:pt x="49" y="2"/>
                    <a:pt x="49" y="1"/>
                  </a:cubicBezTo>
                  <a:cubicBezTo>
                    <a:pt x="49" y="1"/>
                    <a:pt x="49" y="0"/>
                    <a:pt x="48" y="1"/>
                  </a:cubicBezTo>
                  <a:cubicBezTo>
                    <a:pt x="48" y="1"/>
                    <a:pt x="48" y="2"/>
                    <a:pt x="47" y="3"/>
                  </a:cubicBezTo>
                  <a:cubicBezTo>
                    <a:pt x="47" y="3"/>
                    <a:pt x="47" y="3"/>
                    <a:pt x="47" y="3"/>
                  </a:cubicBezTo>
                  <a:cubicBezTo>
                    <a:pt x="22" y="43"/>
                    <a:pt x="0" y="89"/>
                    <a:pt x="4" y="138"/>
                  </a:cubicBezTo>
                  <a:cubicBezTo>
                    <a:pt x="4" y="139"/>
                    <a:pt x="5" y="139"/>
                    <a:pt x="6" y="139"/>
                  </a:cubicBezTo>
                  <a:cubicBezTo>
                    <a:pt x="6" y="139"/>
                    <a:pt x="7" y="139"/>
                    <a:pt x="7" y="139"/>
                  </a:cubicBezTo>
                  <a:cubicBezTo>
                    <a:pt x="29" y="126"/>
                    <a:pt x="42" y="102"/>
                    <a:pt x="50" y="79"/>
                  </a:cubicBezTo>
                  <a:cubicBezTo>
                    <a:pt x="58" y="55"/>
                    <a:pt x="61" y="26"/>
                    <a:pt x="48" y="3"/>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21"/>
            <p:cNvSpPr/>
            <p:nvPr/>
          </p:nvSpPr>
          <p:spPr bwMode="auto">
            <a:xfrm>
              <a:off x="773142" y="474950"/>
              <a:ext cx="112713" cy="400050"/>
            </a:xfrm>
            <a:custGeom>
              <a:avLst/>
              <a:gdLst>
                <a:gd name="T0" fmla="*/ 36 w 41"/>
                <a:gd name="T1" fmla="*/ 61 h 145"/>
                <a:gd name="T2" fmla="*/ 1 w 41"/>
                <a:gd name="T3" fmla="*/ 0 h 145"/>
                <a:gd name="T4" fmla="*/ 0 w 41"/>
                <a:gd name="T5" fmla="*/ 0 h 145"/>
                <a:gd name="T6" fmla="*/ 34 w 41"/>
                <a:gd name="T7" fmla="*/ 68 h 145"/>
                <a:gd name="T8" fmla="*/ 37 w 41"/>
                <a:gd name="T9" fmla="*/ 143 h 145"/>
                <a:gd name="T10" fmla="*/ 40 w 41"/>
                <a:gd name="T11" fmla="*/ 143 h 145"/>
                <a:gd name="T12" fmla="*/ 36 w 41"/>
                <a:gd name="T13" fmla="*/ 61 h 145"/>
              </a:gdLst>
              <a:ahLst/>
              <a:cxnLst>
                <a:cxn ang="0">
                  <a:pos x="T0" y="T1"/>
                </a:cxn>
                <a:cxn ang="0">
                  <a:pos x="T2" y="T3"/>
                </a:cxn>
                <a:cxn ang="0">
                  <a:pos x="T4" y="T5"/>
                </a:cxn>
                <a:cxn ang="0">
                  <a:pos x="T6" y="T7"/>
                </a:cxn>
                <a:cxn ang="0">
                  <a:pos x="T8" y="T9"/>
                </a:cxn>
                <a:cxn ang="0">
                  <a:pos x="T10" y="T11"/>
                </a:cxn>
                <a:cxn ang="0">
                  <a:pos x="T12" y="T13"/>
                </a:cxn>
              </a:cxnLst>
              <a:rect l="0" t="0" r="r" b="b"/>
              <a:pathLst>
                <a:path w="41" h="145">
                  <a:moveTo>
                    <a:pt x="36" y="61"/>
                  </a:moveTo>
                  <a:cubicBezTo>
                    <a:pt x="32" y="39"/>
                    <a:pt x="24" y="9"/>
                    <a:pt x="1" y="0"/>
                  </a:cubicBezTo>
                  <a:cubicBezTo>
                    <a:pt x="0" y="0"/>
                    <a:pt x="0" y="0"/>
                    <a:pt x="0" y="0"/>
                  </a:cubicBezTo>
                  <a:cubicBezTo>
                    <a:pt x="22" y="16"/>
                    <a:pt x="30" y="42"/>
                    <a:pt x="34" y="68"/>
                  </a:cubicBezTo>
                  <a:cubicBezTo>
                    <a:pt x="38" y="92"/>
                    <a:pt x="38" y="118"/>
                    <a:pt x="37" y="143"/>
                  </a:cubicBezTo>
                  <a:cubicBezTo>
                    <a:pt x="37" y="145"/>
                    <a:pt x="40" y="145"/>
                    <a:pt x="40" y="143"/>
                  </a:cubicBezTo>
                  <a:cubicBezTo>
                    <a:pt x="41" y="116"/>
                    <a:pt x="41" y="88"/>
                    <a:pt x="36" y="6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22"/>
            <p:cNvSpPr/>
            <p:nvPr/>
          </p:nvSpPr>
          <p:spPr bwMode="auto">
            <a:xfrm>
              <a:off x="765204" y="852775"/>
              <a:ext cx="223838" cy="219075"/>
            </a:xfrm>
            <a:custGeom>
              <a:avLst/>
              <a:gdLst>
                <a:gd name="T0" fmla="*/ 44 w 82"/>
                <a:gd name="T1" fmla="*/ 2 h 80"/>
                <a:gd name="T2" fmla="*/ 43 w 82"/>
                <a:gd name="T3" fmla="*/ 1 h 80"/>
                <a:gd name="T4" fmla="*/ 40 w 82"/>
                <a:gd name="T5" fmla="*/ 3 h 80"/>
                <a:gd name="T6" fmla="*/ 0 w 82"/>
                <a:gd name="T7" fmla="*/ 55 h 80"/>
                <a:gd name="T8" fmla="*/ 7 w 82"/>
                <a:gd name="T9" fmla="*/ 68 h 80"/>
                <a:gd name="T10" fmla="*/ 22 w 82"/>
                <a:gd name="T11" fmla="*/ 59 h 80"/>
                <a:gd name="T12" fmla="*/ 29 w 82"/>
                <a:gd name="T13" fmla="*/ 79 h 80"/>
                <a:gd name="T14" fmla="*/ 31 w 82"/>
                <a:gd name="T15" fmla="*/ 79 h 80"/>
                <a:gd name="T16" fmla="*/ 45 w 82"/>
                <a:gd name="T17" fmla="*/ 63 h 80"/>
                <a:gd name="T18" fmla="*/ 56 w 82"/>
                <a:gd name="T19" fmla="*/ 76 h 80"/>
                <a:gd name="T20" fmla="*/ 70 w 82"/>
                <a:gd name="T21" fmla="*/ 66 h 80"/>
                <a:gd name="T22" fmla="*/ 44 w 82"/>
                <a:gd name="T2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80">
                  <a:moveTo>
                    <a:pt x="44" y="2"/>
                  </a:moveTo>
                  <a:cubicBezTo>
                    <a:pt x="44" y="1"/>
                    <a:pt x="43" y="0"/>
                    <a:pt x="43" y="1"/>
                  </a:cubicBezTo>
                  <a:cubicBezTo>
                    <a:pt x="41" y="0"/>
                    <a:pt x="40" y="1"/>
                    <a:pt x="40" y="3"/>
                  </a:cubicBezTo>
                  <a:cubicBezTo>
                    <a:pt x="22" y="15"/>
                    <a:pt x="2" y="32"/>
                    <a:pt x="0" y="55"/>
                  </a:cubicBezTo>
                  <a:cubicBezTo>
                    <a:pt x="0" y="60"/>
                    <a:pt x="2" y="66"/>
                    <a:pt x="7" y="68"/>
                  </a:cubicBezTo>
                  <a:cubicBezTo>
                    <a:pt x="13" y="70"/>
                    <a:pt x="18" y="64"/>
                    <a:pt x="22" y="59"/>
                  </a:cubicBezTo>
                  <a:cubicBezTo>
                    <a:pt x="22" y="67"/>
                    <a:pt x="24" y="73"/>
                    <a:pt x="29" y="79"/>
                  </a:cubicBezTo>
                  <a:cubicBezTo>
                    <a:pt x="29" y="80"/>
                    <a:pt x="31" y="80"/>
                    <a:pt x="31" y="79"/>
                  </a:cubicBezTo>
                  <a:cubicBezTo>
                    <a:pt x="37" y="75"/>
                    <a:pt x="42" y="69"/>
                    <a:pt x="45" y="63"/>
                  </a:cubicBezTo>
                  <a:cubicBezTo>
                    <a:pt x="47" y="69"/>
                    <a:pt x="50" y="74"/>
                    <a:pt x="56" y="76"/>
                  </a:cubicBezTo>
                  <a:cubicBezTo>
                    <a:pt x="62" y="77"/>
                    <a:pt x="68" y="71"/>
                    <a:pt x="70" y="66"/>
                  </a:cubicBezTo>
                  <a:cubicBezTo>
                    <a:pt x="82" y="42"/>
                    <a:pt x="60" y="16"/>
                    <a:pt x="44"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24"/>
            <p:cNvSpPr/>
            <p:nvPr/>
          </p:nvSpPr>
          <p:spPr bwMode="auto">
            <a:xfrm>
              <a:off x="-33308" y="470187"/>
              <a:ext cx="173038" cy="382588"/>
            </a:xfrm>
            <a:custGeom>
              <a:avLst/>
              <a:gdLst>
                <a:gd name="T0" fmla="*/ 61 w 63"/>
                <a:gd name="T1" fmla="*/ 135 h 139"/>
                <a:gd name="T2" fmla="*/ 3 w 63"/>
                <a:gd name="T3" fmla="*/ 6 h 139"/>
                <a:gd name="T4" fmla="*/ 3 w 63"/>
                <a:gd name="T5" fmla="*/ 7 h 139"/>
                <a:gd name="T6" fmla="*/ 2 w 63"/>
                <a:gd name="T7" fmla="*/ 8 h 139"/>
                <a:gd name="T8" fmla="*/ 58 w 63"/>
                <a:gd name="T9" fmla="*/ 137 h 139"/>
                <a:gd name="T10" fmla="*/ 58 w 63"/>
                <a:gd name="T11" fmla="*/ 137 h 139"/>
                <a:gd name="T12" fmla="*/ 61 w 63"/>
                <a:gd name="T13" fmla="*/ 137 h 139"/>
                <a:gd name="T14" fmla="*/ 61 w 63"/>
                <a:gd name="T15" fmla="*/ 136 h 139"/>
                <a:gd name="T16" fmla="*/ 61 w 63"/>
                <a:gd name="T17"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39">
                  <a:moveTo>
                    <a:pt x="61" y="135"/>
                  </a:moveTo>
                  <a:cubicBezTo>
                    <a:pt x="63" y="96"/>
                    <a:pt x="62" y="0"/>
                    <a:pt x="3" y="6"/>
                  </a:cubicBezTo>
                  <a:cubicBezTo>
                    <a:pt x="3" y="6"/>
                    <a:pt x="3" y="7"/>
                    <a:pt x="3" y="7"/>
                  </a:cubicBezTo>
                  <a:cubicBezTo>
                    <a:pt x="2" y="7"/>
                    <a:pt x="2" y="7"/>
                    <a:pt x="2" y="8"/>
                  </a:cubicBezTo>
                  <a:cubicBezTo>
                    <a:pt x="0" y="56"/>
                    <a:pt x="22" y="104"/>
                    <a:pt x="58" y="137"/>
                  </a:cubicBezTo>
                  <a:cubicBezTo>
                    <a:pt x="58" y="137"/>
                    <a:pt x="58" y="137"/>
                    <a:pt x="58" y="137"/>
                  </a:cubicBezTo>
                  <a:cubicBezTo>
                    <a:pt x="58" y="139"/>
                    <a:pt x="61" y="139"/>
                    <a:pt x="61" y="137"/>
                  </a:cubicBezTo>
                  <a:cubicBezTo>
                    <a:pt x="61" y="137"/>
                    <a:pt x="61" y="136"/>
                    <a:pt x="61" y="136"/>
                  </a:cubicBezTo>
                  <a:cubicBezTo>
                    <a:pt x="61" y="136"/>
                    <a:pt x="61" y="136"/>
                    <a:pt x="61" y="13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25"/>
            <p:cNvSpPr/>
            <p:nvPr/>
          </p:nvSpPr>
          <p:spPr bwMode="auto">
            <a:xfrm>
              <a:off x="920779" y="41562"/>
              <a:ext cx="954088" cy="541338"/>
            </a:xfrm>
            <a:custGeom>
              <a:avLst/>
              <a:gdLst>
                <a:gd name="T0" fmla="*/ 323 w 348"/>
                <a:gd name="T1" fmla="*/ 51 h 197"/>
                <a:gd name="T2" fmla="*/ 323 w 348"/>
                <a:gd name="T3" fmla="*/ 52 h 197"/>
                <a:gd name="T4" fmla="*/ 289 w 348"/>
                <a:gd name="T5" fmla="*/ 55 h 197"/>
                <a:gd name="T6" fmla="*/ 327 w 348"/>
                <a:gd name="T7" fmla="*/ 27 h 197"/>
                <a:gd name="T8" fmla="*/ 318 w 348"/>
                <a:gd name="T9" fmla="*/ 5 h 197"/>
                <a:gd name="T10" fmla="*/ 314 w 348"/>
                <a:gd name="T11" fmla="*/ 15 h 197"/>
                <a:gd name="T12" fmla="*/ 257 w 348"/>
                <a:gd name="T13" fmla="*/ 71 h 197"/>
                <a:gd name="T14" fmla="*/ 276 w 348"/>
                <a:gd name="T15" fmla="*/ 25 h 197"/>
                <a:gd name="T16" fmla="*/ 249 w 348"/>
                <a:gd name="T17" fmla="*/ 25 h 197"/>
                <a:gd name="T18" fmla="*/ 261 w 348"/>
                <a:gd name="T19" fmla="*/ 36 h 197"/>
                <a:gd name="T20" fmla="*/ 255 w 348"/>
                <a:gd name="T21" fmla="*/ 73 h 197"/>
                <a:gd name="T22" fmla="*/ 178 w 348"/>
                <a:gd name="T23" fmla="*/ 117 h 197"/>
                <a:gd name="T24" fmla="*/ 218 w 348"/>
                <a:gd name="T25" fmla="*/ 64 h 197"/>
                <a:gd name="T26" fmla="*/ 200 w 348"/>
                <a:gd name="T27" fmla="*/ 44 h 197"/>
                <a:gd name="T28" fmla="*/ 200 w 348"/>
                <a:gd name="T29" fmla="*/ 61 h 197"/>
                <a:gd name="T30" fmla="*/ 175 w 348"/>
                <a:gd name="T31" fmla="*/ 118 h 197"/>
                <a:gd name="T32" fmla="*/ 95 w 348"/>
                <a:gd name="T33" fmla="*/ 152 h 197"/>
                <a:gd name="T34" fmla="*/ 156 w 348"/>
                <a:gd name="T35" fmla="*/ 103 h 197"/>
                <a:gd name="T36" fmla="*/ 136 w 348"/>
                <a:gd name="T37" fmla="*/ 87 h 197"/>
                <a:gd name="T38" fmla="*/ 134 w 348"/>
                <a:gd name="T39" fmla="*/ 102 h 197"/>
                <a:gd name="T40" fmla="*/ 50 w 348"/>
                <a:gd name="T41" fmla="*/ 168 h 197"/>
                <a:gd name="T42" fmla="*/ 38 w 348"/>
                <a:gd name="T43" fmla="*/ 154 h 197"/>
                <a:gd name="T44" fmla="*/ 61 w 348"/>
                <a:gd name="T45" fmla="*/ 134 h 197"/>
                <a:gd name="T46" fmla="*/ 43 w 348"/>
                <a:gd name="T47" fmla="*/ 115 h 197"/>
                <a:gd name="T48" fmla="*/ 46 w 348"/>
                <a:gd name="T49" fmla="*/ 134 h 197"/>
                <a:gd name="T50" fmla="*/ 0 w 348"/>
                <a:gd name="T51" fmla="*/ 181 h 197"/>
                <a:gd name="T52" fmla="*/ 44 w 348"/>
                <a:gd name="T53" fmla="*/ 174 h 197"/>
                <a:gd name="T54" fmla="*/ 104 w 348"/>
                <a:gd name="T55" fmla="*/ 181 h 197"/>
                <a:gd name="T56" fmla="*/ 121 w 348"/>
                <a:gd name="T57" fmla="*/ 196 h 197"/>
                <a:gd name="T58" fmla="*/ 112 w 348"/>
                <a:gd name="T59" fmla="*/ 169 h 197"/>
                <a:gd name="T60" fmla="*/ 106 w 348"/>
                <a:gd name="T61" fmla="*/ 177 h 197"/>
                <a:gd name="T62" fmla="*/ 58 w 348"/>
                <a:gd name="T63" fmla="*/ 170 h 197"/>
                <a:gd name="T64" fmla="*/ 143 w 348"/>
                <a:gd name="T65" fmla="*/ 138 h 197"/>
                <a:gd name="T66" fmla="*/ 188 w 348"/>
                <a:gd name="T67" fmla="*/ 170 h 197"/>
                <a:gd name="T68" fmla="*/ 203 w 348"/>
                <a:gd name="T69" fmla="*/ 179 h 197"/>
                <a:gd name="T70" fmla="*/ 198 w 348"/>
                <a:gd name="T71" fmla="*/ 154 h 197"/>
                <a:gd name="T72" fmla="*/ 145 w 348"/>
                <a:gd name="T73" fmla="*/ 137 h 197"/>
                <a:gd name="T74" fmla="*/ 221 w 348"/>
                <a:gd name="T75" fmla="*/ 100 h 197"/>
                <a:gd name="T76" fmla="*/ 256 w 348"/>
                <a:gd name="T77" fmla="*/ 123 h 197"/>
                <a:gd name="T78" fmla="*/ 277 w 348"/>
                <a:gd name="T79" fmla="*/ 113 h 197"/>
                <a:gd name="T80" fmla="*/ 267 w 348"/>
                <a:gd name="T81" fmla="*/ 107 h 197"/>
                <a:gd name="T82" fmla="*/ 262 w 348"/>
                <a:gd name="T83" fmla="*/ 108 h 197"/>
                <a:gd name="T84" fmla="*/ 259 w 348"/>
                <a:gd name="T85" fmla="*/ 111 h 197"/>
                <a:gd name="T86" fmla="*/ 288 w 348"/>
                <a:gd name="T87" fmla="*/ 57 h 197"/>
                <a:gd name="T88" fmla="*/ 324 w 348"/>
                <a:gd name="T89" fmla="*/ 57 h 197"/>
                <a:gd name="T90" fmla="*/ 347 w 348"/>
                <a:gd name="T91" fmla="*/ 5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8" h="197">
                  <a:moveTo>
                    <a:pt x="336" y="40"/>
                  </a:moveTo>
                  <a:cubicBezTo>
                    <a:pt x="330" y="41"/>
                    <a:pt x="325" y="46"/>
                    <a:pt x="323" y="51"/>
                  </a:cubicBezTo>
                  <a:cubicBezTo>
                    <a:pt x="323" y="51"/>
                    <a:pt x="323" y="51"/>
                    <a:pt x="323" y="52"/>
                  </a:cubicBezTo>
                  <a:cubicBezTo>
                    <a:pt x="323" y="52"/>
                    <a:pt x="323" y="52"/>
                    <a:pt x="323" y="52"/>
                  </a:cubicBezTo>
                  <a:cubicBezTo>
                    <a:pt x="323" y="53"/>
                    <a:pt x="322" y="54"/>
                    <a:pt x="322" y="54"/>
                  </a:cubicBezTo>
                  <a:cubicBezTo>
                    <a:pt x="311" y="54"/>
                    <a:pt x="300" y="54"/>
                    <a:pt x="289" y="55"/>
                  </a:cubicBezTo>
                  <a:cubicBezTo>
                    <a:pt x="300" y="46"/>
                    <a:pt x="310" y="37"/>
                    <a:pt x="319" y="26"/>
                  </a:cubicBezTo>
                  <a:cubicBezTo>
                    <a:pt x="321" y="28"/>
                    <a:pt x="324" y="28"/>
                    <a:pt x="327" y="27"/>
                  </a:cubicBezTo>
                  <a:cubicBezTo>
                    <a:pt x="333" y="25"/>
                    <a:pt x="338" y="19"/>
                    <a:pt x="336" y="12"/>
                  </a:cubicBezTo>
                  <a:cubicBezTo>
                    <a:pt x="335" y="5"/>
                    <a:pt x="324" y="0"/>
                    <a:pt x="318" y="5"/>
                  </a:cubicBezTo>
                  <a:cubicBezTo>
                    <a:pt x="316" y="7"/>
                    <a:pt x="314" y="10"/>
                    <a:pt x="315" y="14"/>
                  </a:cubicBezTo>
                  <a:cubicBezTo>
                    <a:pt x="314" y="14"/>
                    <a:pt x="314" y="14"/>
                    <a:pt x="314" y="15"/>
                  </a:cubicBezTo>
                  <a:cubicBezTo>
                    <a:pt x="314" y="18"/>
                    <a:pt x="315" y="21"/>
                    <a:pt x="317" y="24"/>
                  </a:cubicBezTo>
                  <a:cubicBezTo>
                    <a:pt x="298" y="41"/>
                    <a:pt x="278" y="57"/>
                    <a:pt x="257" y="71"/>
                  </a:cubicBezTo>
                  <a:cubicBezTo>
                    <a:pt x="261" y="60"/>
                    <a:pt x="263" y="48"/>
                    <a:pt x="264" y="36"/>
                  </a:cubicBezTo>
                  <a:cubicBezTo>
                    <a:pt x="270" y="36"/>
                    <a:pt x="275" y="31"/>
                    <a:pt x="276" y="25"/>
                  </a:cubicBezTo>
                  <a:cubicBezTo>
                    <a:pt x="277" y="18"/>
                    <a:pt x="272" y="13"/>
                    <a:pt x="266" y="12"/>
                  </a:cubicBezTo>
                  <a:cubicBezTo>
                    <a:pt x="259" y="11"/>
                    <a:pt x="247" y="16"/>
                    <a:pt x="249" y="25"/>
                  </a:cubicBezTo>
                  <a:cubicBezTo>
                    <a:pt x="250" y="30"/>
                    <a:pt x="255" y="34"/>
                    <a:pt x="260" y="35"/>
                  </a:cubicBezTo>
                  <a:cubicBezTo>
                    <a:pt x="260" y="35"/>
                    <a:pt x="260" y="36"/>
                    <a:pt x="261" y="36"/>
                  </a:cubicBezTo>
                  <a:cubicBezTo>
                    <a:pt x="261" y="36"/>
                    <a:pt x="261" y="36"/>
                    <a:pt x="261" y="36"/>
                  </a:cubicBezTo>
                  <a:cubicBezTo>
                    <a:pt x="260" y="49"/>
                    <a:pt x="257" y="61"/>
                    <a:pt x="255" y="73"/>
                  </a:cubicBezTo>
                  <a:cubicBezTo>
                    <a:pt x="231" y="89"/>
                    <a:pt x="206" y="104"/>
                    <a:pt x="179" y="117"/>
                  </a:cubicBezTo>
                  <a:cubicBezTo>
                    <a:pt x="178" y="117"/>
                    <a:pt x="178" y="117"/>
                    <a:pt x="178" y="117"/>
                  </a:cubicBezTo>
                  <a:cubicBezTo>
                    <a:pt x="185" y="99"/>
                    <a:pt x="195" y="83"/>
                    <a:pt x="205" y="67"/>
                  </a:cubicBezTo>
                  <a:cubicBezTo>
                    <a:pt x="209" y="69"/>
                    <a:pt x="215" y="69"/>
                    <a:pt x="218" y="64"/>
                  </a:cubicBezTo>
                  <a:cubicBezTo>
                    <a:pt x="223" y="59"/>
                    <a:pt x="225" y="49"/>
                    <a:pt x="221" y="43"/>
                  </a:cubicBezTo>
                  <a:cubicBezTo>
                    <a:pt x="216" y="36"/>
                    <a:pt x="205" y="37"/>
                    <a:pt x="200" y="44"/>
                  </a:cubicBezTo>
                  <a:cubicBezTo>
                    <a:pt x="197" y="48"/>
                    <a:pt x="197" y="55"/>
                    <a:pt x="200" y="60"/>
                  </a:cubicBezTo>
                  <a:cubicBezTo>
                    <a:pt x="200" y="60"/>
                    <a:pt x="200" y="60"/>
                    <a:pt x="200" y="61"/>
                  </a:cubicBezTo>
                  <a:cubicBezTo>
                    <a:pt x="201" y="63"/>
                    <a:pt x="202" y="64"/>
                    <a:pt x="203" y="65"/>
                  </a:cubicBezTo>
                  <a:cubicBezTo>
                    <a:pt x="193" y="82"/>
                    <a:pt x="181" y="99"/>
                    <a:pt x="175" y="118"/>
                  </a:cubicBezTo>
                  <a:cubicBezTo>
                    <a:pt x="150" y="130"/>
                    <a:pt x="125" y="141"/>
                    <a:pt x="99" y="151"/>
                  </a:cubicBezTo>
                  <a:cubicBezTo>
                    <a:pt x="97" y="151"/>
                    <a:pt x="96" y="152"/>
                    <a:pt x="95" y="152"/>
                  </a:cubicBezTo>
                  <a:cubicBezTo>
                    <a:pt x="107" y="134"/>
                    <a:pt x="121" y="119"/>
                    <a:pt x="135" y="104"/>
                  </a:cubicBezTo>
                  <a:cubicBezTo>
                    <a:pt x="141" y="109"/>
                    <a:pt x="151" y="109"/>
                    <a:pt x="156" y="103"/>
                  </a:cubicBezTo>
                  <a:cubicBezTo>
                    <a:pt x="160" y="98"/>
                    <a:pt x="160" y="89"/>
                    <a:pt x="156" y="84"/>
                  </a:cubicBezTo>
                  <a:cubicBezTo>
                    <a:pt x="151" y="77"/>
                    <a:pt x="141" y="81"/>
                    <a:pt x="136" y="87"/>
                  </a:cubicBezTo>
                  <a:cubicBezTo>
                    <a:pt x="136" y="87"/>
                    <a:pt x="136" y="87"/>
                    <a:pt x="136" y="88"/>
                  </a:cubicBezTo>
                  <a:cubicBezTo>
                    <a:pt x="133" y="92"/>
                    <a:pt x="131" y="97"/>
                    <a:pt x="134" y="102"/>
                  </a:cubicBezTo>
                  <a:cubicBezTo>
                    <a:pt x="117" y="116"/>
                    <a:pt x="103" y="133"/>
                    <a:pt x="93" y="153"/>
                  </a:cubicBezTo>
                  <a:cubicBezTo>
                    <a:pt x="79" y="158"/>
                    <a:pt x="65" y="163"/>
                    <a:pt x="50" y="168"/>
                  </a:cubicBezTo>
                  <a:cubicBezTo>
                    <a:pt x="43" y="170"/>
                    <a:pt x="36" y="171"/>
                    <a:pt x="29" y="173"/>
                  </a:cubicBezTo>
                  <a:cubicBezTo>
                    <a:pt x="32" y="167"/>
                    <a:pt x="35" y="160"/>
                    <a:pt x="38" y="154"/>
                  </a:cubicBezTo>
                  <a:cubicBezTo>
                    <a:pt x="42" y="148"/>
                    <a:pt x="45" y="142"/>
                    <a:pt x="49" y="136"/>
                  </a:cubicBezTo>
                  <a:cubicBezTo>
                    <a:pt x="53" y="138"/>
                    <a:pt x="57" y="137"/>
                    <a:pt x="61" y="134"/>
                  </a:cubicBezTo>
                  <a:cubicBezTo>
                    <a:pt x="67" y="130"/>
                    <a:pt x="69" y="120"/>
                    <a:pt x="64" y="114"/>
                  </a:cubicBezTo>
                  <a:cubicBezTo>
                    <a:pt x="58" y="107"/>
                    <a:pt x="48" y="107"/>
                    <a:pt x="43" y="115"/>
                  </a:cubicBezTo>
                  <a:cubicBezTo>
                    <a:pt x="40" y="119"/>
                    <a:pt x="40" y="127"/>
                    <a:pt x="44" y="130"/>
                  </a:cubicBezTo>
                  <a:cubicBezTo>
                    <a:pt x="44" y="132"/>
                    <a:pt x="45" y="133"/>
                    <a:pt x="46" y="134"/>
                  </a:cubicBezTo>
                  <a:cubicBezTo>
                    <a:pt x="37" y="145"/>
                    <a:pt x="31" y="160"/>
                    <a:pt x="26" y="174"/>
                  </a:cubicBezTo>
                  <a:cubicBezTo>
                    <a:pt x="17" y="175"/>
                    <a:pt x="8" y="177"/>
                    <a:pt x="0" y="181"/>
                  </a:cubicBezTo>
                  <a:cubicBezTo>
                    <a:pt x="0" y="181"/>
                    <a:pt x="0" y="181"/>
                    <a:pt x="0" y="182"/>
                  </a:cubicBezTo>
                  <a:cubicBezTo>
                    <a:pt x="14" y="183"/>
                    <a:pt x="30" y="178"/>
                    <a:pt x="44" y="174"/>
                  </a:cubicBezTo>
                  <a:cubicBezTo>
                    <a:pt x="47" y="173"/>
                    <a:pt x="51" y="172"/>
                    <a:pt x="55" y="171"/>
                  </a:cubicBezTo>
                  <a:cubicBezTo>
                    <a:pt x="70" y="177"/>
                    <a:pt x="88" y="181"/>
                    <a:pt x="104" y="181"/>
                  </a:cubicBezTo>
                  <a:cubicBezTo>
                    <a:pt x="104" y="182"/>
                    <a:pt x="104" y="183"/>
                    <a:pt x="104" y="185"/>
                  </a:cubicBezTo>
                  <a:cubicBezTo>
                    <a:pt x="104" y="194"/>
                    <a:pt x="113" y="197"/>
                    <a:pt x="121" y="196"/>
                  </a:cubicBezTo>
                  <a:cubicBezTo>
                    <a:pt x="128" y="195"/>
                    <a:pt x="132" y="189"/>
                    <a:pt x="131" y="181"/>
                  </a:cubicBezTo>
                  <a:cubicBezTo>
                    <a:pt x="129" y="174"/>
                    <a:pt x="120" y="166"/>
                    <a:pt x="112" y="169"/>
                  </a:cubicBezTo>
                  <a:cubicBezTo>
                    <a:pt x="112" y="169"/>
                    <a:pt x="111" y="170"/>
                    <a:pt x="112" y="171"/>
                  </a:cubicBezTo>
                  <a:cubicBezTo>
                    <a:pt x="109" y="172"/>
                    <a:pt x="107" y="174"/>
                    <a:pt x="106" y="177"/>
                  </a:cubicBezTo>
                  <a:cubicBezTo>
                    <a:pt x="98" y="176"/>
                    <a:pt x="90" y="176"/>
                    <a:pt x="82" y="175"/>
                  </a:cubicBezTo>
                  <a:cubicBezTo>
                    <a:pt x="74" y="174"/>
                    <a:pt x="66" y="172"/>
                    <a:pt x="58" y="170"/>
                  </a:cubicBezTo>
                  <a:cubicBezTo>
                    <a:pt x="71" y="166"/>
                    <a:pt x="83" y="161"/>
                    <a:pt x="96" y="157"/>
                  </a:cubicBezTo>
                  <a:cubicBezTo>
                    <a:pt x="112" y="151"/>
                    <a:pt x="128" y="145"/>
                    <a:pt x="143" y="138"/>
                  </a:cubicBezTo>
                  <a:cubicBezTo>
                    <a:pt x="157" y="148"/>
                    <a:pt x="171" y="157"/>
                    <a:pt x="188" y="162"/>
                  </a:cubicBezTo>
                  <a:cubicBezTo>
                    <a:pt x="187" y="165"/>
                    <a:pt x="187" y="167"/>
                    <a:pt x="188" y="170"/>
                  </a:cubicBezTo>
                  <a:cubicBezTo>
                    <a:pt x="188" y="170"/>
                    <a:pt x="188" y="171"/>
                    <a:pt x="189" y="171"/>
                  </a:cubicBezTo>
                  <a:cubicBezTo>
                    <a:pt x="191" y="176"/>
                    <a:pt x="197" y="180"/>
                    <a:pt x="203" y="179"/>
                  </a:cubicBezTo>
                  <a:cubicBezTo>
                    <a:pt x="211" y="178"/>
                    <a:pt x="219" y="170"/>
                    <a:pt x="216" y="161"/>
                  </a:cubicBezTo>
                  <a:cubicBezTo>
                    <a:pt x="213" y="155"/>
                    <a:pt x="204" y="153"/>
                    <a:pt x="198" y="154"/>
                  </a:cubicBezTo>
                  <a:cubicBezTo>
                    <a:pt x="194" y="154"/>
                    <a:pt x="191" y="156"/>
                    <a:pt x="189" y="159"/>
                  </a:cubicBezTo>
                  <a:cubicBezTo>
                    <a:pt x="173" y="154"/>
                    <a:pt x="159" y="146"/>
                    <a:pt x="145" y="137"/>
                  </a:cubicBezTo>
                  <a:cubicBezTo>
                    <a:pt x="155" y="133"/>
                    <a:pt x="165" y="128"/>
                    <a:pt x="175" y="123"/>
                  </a:cubicBezTo>
                  <a:cubicBezTo>
                    <a:pt x="190" y="116"/>
                    <a:pt x="206" y="109"/>
                    <a:pt x="221" y="100"/>
                  </a:cubicBezTo>
                  <a:cubicBezTo>
                    <a:pt x="231" y="108"/>
                    <a:pt x="244" y="112"/>
                    <a:pt x="257" y="114"/>
                  </a:cubicBezTo>
                  <a:cubicBezTo>
                    <a:pt x="256" y="117"/>
                    <a:pt x="255" y="120"/>
                    <a:pt x="256" y="123"/>
                  </a:cubicBezTo>
                  <a:cubicBezTo>
                    <a:pt x="258" y="130"/>
                    <a:pt x="269" y="134"/>
                    <a:pt x="275" y="129"/>
                  </a:cubicBezTo>
                  <a:cubicBezTo>
                    <a:pt x="279" y="125"/>
                    <a:pt x="280" y="118"/>
                    <a:pt x="277" y="113"/>
                  </a:cubicBezTo>
                  <a:cubicBezTo>
                    <a:pt x="275" y="109"/>
                    <a:pt x="271" y="107"/>
                    <a:pt x="266" y="107"/>
                  </a:cubicBezTo>
                  <a:cubicBezTo>
                    <a:pt x="266" y="107"/>
                    <a:pt x="267" y="107"/>
                    <a:pt x="267" y="107"/>
                  </a:cubicBezTo>
                  <a:cubicBezTo>
                    <a:pt x="267" y="107"/>
                    <a:pt x="267" y="106"/>
                    <a:pt x="266" y="107"/>
                  </a:cubicBezTo>
                  <a:cubicBezTo>
                    <a:pt x="265" y="107"/>
                    <a:pt x="264" y="108"/>
                    <a:pt x="262" y="108"/>
                  </a:cubicBezTo>
                  <a:cubicBezTo>
                    <a:pt x="261" y="109"/>
                    <a:pt x="260" y="109"/>
                    <a:pt x="259" y="110"/>
                  </a:cubicBezTo>
                  <a:cubicBezTo>
                    <a:pt x="259" y="110"/>
                    <a:pt x="259" y="111"/>
                    <a:pt x="259" y="111"/>
                  </a:cubicBezTo>
                  <a:cubicBezTo>
                    <a:pt x="246" y="108"/>
                    <a:pt x="235" y="105"/>
                    <a:pt x="223" y="99"/>
                  </a:cubicBezTo>
                  <a:cubicBezTo>
                    <a:pt x="246" y="87"/>
                    <a:pt x="268" y="73"/>
                    <a:pt x="288" y="57"/>
                  </a:cubicBezTo>
                  <a:cubicBezTo>
                    <a:pt x="300" y="57"/>
                    <a:pt x="312" y="58"/>
                    <a:pt x="324" y="57"/>
                  </a:cubicBezTo>
                  <a:cubicBezTo>
                    <a:pt x="324" y="57"/>
                    <a:pt x="324" y="57"/>
                    <a:pt x="324" y="57"/>
                  </a:cubicBezTo>
                  <a:cubicBezTo>
                    <a:pt x="326" y="61"/>
                    <a:pt x="330" y="64"/>
                    <a:pt x="334" y="65"/>
                  </a:cubicBezTo>
                  <a:cubicBezTo>
                    <a:pt x="340" y="65"/>
                    <a:pt x="346" y="62"/>
                    <a:pt x="347" y="55"/>
                  </a:cubicBezTo>
                  <a:cubicBezTo>
                    <a:pt x="348" y="48"/>
                    <a:pt x="344" y="39"/>
                    <a:pt x="336" y="40"/>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26"/>
            <p:cNvSpPr/>
            <p:nvPr/>
          </p:nvSpPr>
          <p:spPr bwMode="auto">
            <a:xfrm>
              <a:off x="1192242" y="286037"/>
              <a:ext cx="1027113" cy="657225"/>
            </a:xfrm>
            <a:custGeom>
              <a:avLst/>
              <a:gdLst>
                <a:gd name="T0" fmla="*/ 372 w 375"/>
                <a:gd name="T1" fmla="*/ 33 h 239"/>
                <a:gd name="T2" fmla="*/ 331 w 375"/>
                <a:gd name="T3" fmla="*/ 50 h 239"/>
                <a:gd name="T4" fmla="*/ 291 w 375"/>
                <a:gd name="T5" fmla="*/ 64 h 239"/>
                <a:gd name="T6" fmla="*/ 235 w 375"/>
                <a:gd name="T7" fmla="*/ 113 h 239"/>
                <a:gd name="T8" fmla="*/ 211 w 375"/>
                <a:gd name="T9" fmla="*/ 121 h 239"/>
                <a:gd name="T10" fmla="*/ 137 w 375"/>
                <a:gd name="T11" fmla="*/ 138 h 239"/>
                <a:gd name="T12" fmla="*/ 162 w 375"/>
                <a:gd name="T13" fmla="*/ 117 h 239"/>
                <a:gd name="T14" fmla="*/ 171 w 375"/>
                <a:gd name="T15" fmla="*/ 108 h 239"/>
                <a:gd name="T16" fmla="*/ 241 w 375"/>
                <a:gd name="T17" fmla="*/ 5 h 239"/>
                <a:gd name="T18" fmla="*/ 243 w 375"/>
                <a:gd name="T19" fmla="*/ 3 h 239"/>
                <a:gd name="T20" fmla="*/ 241 w 375"/>
                <a:gd name="T21" fmla="*/ 1 h 239"/>
                <a:gd name="T22" fmla="*/ 218 w 375"/>
                <a:gd name="T23" fmla="*/ 26 h 239"/>
                <a:gd name="T24" fmla="*/ 191 w 375"/>
                <a:gd name="T25" fmla="*/ 51 h 239"/>
                <a:gd name="T26" fmla="*/ 167 w 375"/>
                <a:gd name="T27" fmla="*/ 106 h 239"/>
                <a:gd name="T28" fmla="*/ 167 w 375"/>
                <a:gd name="T29" fmla="*/ 106 h 239"/>
                <a:gd name="T30" fmla="*/ 162 w 375"/>
                <a:gd name="T31" fmla="*/ 112 h 239"/>
                <a:gd name="T32" fmla="*/ 131 w 375"/>
                <a:gd name="T33" fmla="*/ 139 h 239"/>
                <a:gd name="T34" fmla="*/ 90 w 375"/>
                <a:gd name="T35" fmla="*/ 146 h 239"/>
                <a:gd name="T36" fmla="*/ 90 w 375"/>
                <a:gd name="T37" fmla="*/ 146 h 239"/>
                <a:gd name="T38" fmla="*/ 89 w 375"/>
                <a:gd name="T39" fmla="*/ 146 h 239"/>
                <a:gd name="T40" fmla="*/ 67 w 375"/>
                <a:gd name="T41" fmla="*/ 149 h 239"/>
                <a:gd name="T42" fmla="*/ 1 w 375"/>
                <a:gd name="T43" fmla="*/ 148 h 239"/>
                <a:gd name="T44" fmla="*/ 1 w 375"/>
                <a:gd name="T45" fmla="*/ 149 h 239"/>
                <a:gd name="T46" fmla="*/ 58 w 375"/>
                <a:gd name="T47" fmla="*/ 154 h 239"/>
                <a:gd name="T48" fmla="*/ 90 w 375"/>
                <a:gd name="T49" fmla="*/ 150 h 239"/>
                <a:gd name="T50" fmla="*/ 144 w 375"/>
                <a:gd name="T51" fmla="*/ 186 h 239"/>
                <a:gd name="T52" fmla="*/ 193 w 375"/>
                <a:gd name="T53" fmla="*/ 202 h 239"/>
                <a:gd name="T54" fmla="*/ 296 w 375"/>
                <a:gd name="T55" fmla="*/ 185 h 239"/>
                <a:gd name="T56" fmla="*/ 296 w 375"/>
                <a:gd name="T57" fmla="*/ 184 h 239"/>
                <a:gd name="T58" fmla="*/ 297 w 375"/>
                <a:gd name="T59" fmla="*/ 184 h 239"/>
                <a:gd name="T60" fmla="*/ 297 w 375"/>
                <a:gd name="T61" fmla="*/ 181 h 239"/>
                <a:gd name="T62" fmla="*/ 192 w 375"/>
                <a:gd name="T63" fmla="*/ 197 h 239"/>
                <a:gd name="T64" fmla="*/ 192 w 375"/>
                <a:gd name="T65" fmla="*/ 198 h 239"/>
                <a:gd name="T66" fmla="*/ 150 w 375"/>
                <a:gd name="T67" fmla="*/ 185 h 239"/>
                <a:gd name="T68" fmla="*/ 92 w 375"/>
                <a:gd name="T69" fmla="*/ 149 h 239"/>
                <a:gd name="T70" fmla="*/ 127 w 375"/>
                <a:gd name="T71" fmla="*/ 144 h 239"/>
                <a:gd name="T72" fmla="*/ 235 w 375"/>
                <a:gd name="T73" fmla="*/ 119 h 239"/>
                <a:gd name="T74" fmla="*/ 235 w 375"/>
                <a:gd name="T75" fmla="*/ 119 h 239"/>
                <a:gd name="T76" fmla="*/ 313 w 375"/>
                <a:gd name="T77" fmla="*/ 123 h 239"/>
                <a:gd name="T78" fmla="*/ 350 w 375"/>
                <a:gd name="T79" fmla="*/ 87 h 239"/>
                <a:gd name="T80" fmla="*/ 372 w 375"/>
                <a:gd name="T81" fmla="*/ 36 h 239"/>
                <a:gd name="T82" fmla="*/ 374 w 375"/>
                <a:gd name="T83" fmla="*/ 35 h 239"/>
                <a:gd name="T84" fmla="*/ 372 w 375"/>
                <a:gd name="T85" fmla="*/ 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2" y="33"/>
                  </a:moveTo>
                  <a:cubicBezTo>
                    <a:pt x="359" y="39"/>
                    <a:pt x="346" y="45"/>
                    <a:pt x="331" y="50"/>
                  </a:cubicBezTo>
                  <a:cubicBezTo>
                    <a:pt x="317" y="54"/>
                    <a:pt x="304" y="58"/>
                    <a:pt x="291" y="64"/>
                  </a:cubicBezTo>
                  <a:cubicBezTo>
                    <a:pt x="267" y="74"/>
                    <a:pt x="249" y="93"/>
                    <a:pt x="235" y="113"/>
                  </a:cubicBezTo>
                  <a:cubicBezTo>
                    <a:pt x="227" y="116"/>
                    <a:pt x="219" y="119"/>
                    <a:pt x="211" y="121"/>
                  </a:cubicBezTo>
                  <a:cubicBezTo>
                    <a:pt x="187" y="129"/>
                    <a:pt x="162" y="134"/>
                    <a:pt x="137" y="138"/>
                  </a:cubicBezTo>
                  <a:cubicBezTo>
                    <a:pt x="146" y="133"/>
                    <a:pt x="155" y="124"/>
                    <a:pt x="162" y="117"/>
                  </a:cubicBezTo>
                  <a:cubicBezTo>
                    <a:pt x="165" y="114"/>
                    <a:pt x="168" y="111"/>
                    <a:pt x="171" y="108"/>
                  </a:cubicBezTo>
                  <a:cubicBezTo>
                    <a:pt x="226" y="117"/>
                    <a:pt x="233" y="44"/>
                    <a:pt x="241" y="5"/>
                  </a:cubicBezTo>
                  <a:cubicBezTo>
                    <a:pt x="242" y="4"/>
                    <a:pt x="242" y="3"/>
                    <a:pt x="243" y="3"/>
                  </a:cubicBezTo>
                  <a:cubicBezTo>
                    <a:pt x="244" y="1"/>
                    <a:pt x="242" y="0"/>
                    <a:pt x="241" y="1"/>
                  </a:cubicBezTo>
                  <a:cubicBezTo>
                    <a:pt x="233" y="10"/>
                    <a:pt x="226" y="18"/>
                    <a:pt x="218" y="26"/>
                  </a:cubicBezTo>
                  <a:cubicBezTo>
                    <a:pt x="209" y="34"/>
                    <a:pt x="199" y="42"/>
                    <a:pt x="191" y="51"/>
                  </a:cubicBezTo>
                  <a:cubicBezTo>
                    <a:pt x="176" y="65"/>
                    <a:pt x="164" y="85"/>
                    <a:pt x="167" y="106"/>
                  </a:cubicBezTo>
                  <a:cubicBezTo>
                    <a:pt x="167" y="106"/>
                    <a:pt x="167" y="106"/>
                    <a:pt x="167" y="106"/>
                  </a:cubicBezTo>
                  <a:cubicBezTo>
                    <a:pt x="165" y="108"/>
                    <a:pt x="164" y="110"/>
                    <a:pt x="162" y="112"/>
                  </a:cubicBezTo>
                  <a:cubicBezTo>
                    <a:pt x="153" y="123"/>
                    <a:pt x="142" y="131"/>
                    <a:pt x="131" y="139"/>
                  </a:cubicBezTo>
                  <a:cubicBezTo>
                    <a:pt x="117" y="142"/>
                    <a:pt x="103" y="144"/>
                    <a:pt x="90" y="146"/>
                  </a:cubicBezTo>
                  <a:cubicBezTo>
                    <a:pt x="90" y="146"/>
                    <a:pt x="90" y="146"/>
                    <a:pt x="90" y="146"/>
                  </a:cubicBezTo>
                  <a:cubicBezTo>
                    <a:pt x="89" y="145"/>
                    <a:pt x="89" y="146"/>
                    <a:pt x="89" y="146"/>
                  </a:cubicBezTo>
                  <a:cubicBezTo>
                    <a:pt x="82" y="147"/>
                    <a:pt x="74" y="148"/>
                    <a:pt x="67" y="149"/>
                  </a:cubicBezTo>
                  <a:cubicBezTo>
                    <a:pt x="45" y="153"/>
                    <a:pt x="23" y="154"/>
                    <a:pt x="1" y="148"/>
                  </a:cubicBezTo>
                  <a:cubicBezTo>
                    <a:pt x="1" y="147"/>
                    <a:pt x="0" y="148"/>
                    <a:pt x="1" y="149"/>
                  </a:cubicBezTo>
                  <a:cubicBezTo>
                    <a:pt x="17" y="159"/>
                    <a:pt x="41" y="156"/>
                    <a:pt x="58" y="154"/>
                  </a:cubicBezTo>
                  <a:cubicBezTo>
                    <a:pt x="69" y="153"/>
                    <a:pt x="80" y="151"/>
                    <a:pt x="90" y="150"/>
                  </a:cubicBezTo>
                  <a:cubicBezTo>
                    <a:pt x="101" y="168"/>
                    <a:pt x="126" y="179"/>
                    <a:pt x="144" y="186"/>
                  </a:cubicBezTo>
                  <a:cubicBezTo>
                    <a:pt x="159" y="193"/>
                    <a:pt x="176" y="199"/>
                    <a:pt x="193" y="202"/>
                  </a:cubicBezTo>
                  <a:cubicBezTo>
                    <a:pt x="214" y="239"/>
                    <a:pt x="285" y="223"/>
                    <a:pt x="296" y="185"/>
                  </a:cubicBezTo>
                  <a:cubicBezTo>
                    <a:pt x="296" y="184"/>
                    <a:pt x="296" y="184"/>
                    <a:pt x="296" y="184"/>
                  </a:cubicBezTo>
                  <a:cubicBezTo>
                    <a:pt x="297" y="184"/>
                    <a:pt x="297" y="184"/>
                    <a:pt x="297" y="184"/>
                  </a:cubicBezTo>
                  <a:cubicBezTo>
                    <a:pt x="299" y="183"/>
                    <a:pt x="299" y="180"/>
                    <a:pt x="297" y="181"/>
                  </a:cubicBezTo>
                  <a:cubicBezTo>
                    <a:pt x="263" y="184"/>
                    <a:pt x="218" y="166"/>
                    <a:pt x="192" y="197"/>
                  </a:cubicBezTo>
                  <a:cubicBezTo>
                    <a:pt x="192" y="198"/>
                    <a:pt x="192" y="198"/>
                    <a:pt x="192" y="198"/>
                  </a:cubicBezTo>
                  <a:cubicBezTo>
                    <a:pt x="178" y="195"/>
                    <a:pt x="164" y="190"/>
                    <a:pt x="150" y="185"/>
                  </a:cubicBezTo>
                  <a:cubicBezTo>
                    <a:pt x="130" y="178"/>
                    <a:pt x="106" y="167"/>
                    <a:pt x="92" y="149"/>
                  </a:cubicBezTo>
                  <a:cubicBezTo>
                    <a:pt x="104" y="148"/>
                    <a:pt x="115" y="146"/>
                    <a:pt x="127" y="144"/>
                  </a:cubicBezTo>
                  <a:cubicBezTo>
                    <a:pt x="162" y="138"/>
                    <a:pt x="200" y="131"/>
                    <a:pt x="235" y="119"/>
                  </a:cubicBezTo>
                  <a:cubicBezTo>
                    <a:pt x="235" y="119"/>
                    <a:pt x="235" y="119"/>
                    <a:pt x="235" y="119"/>
                  </a:cubicBezTo>
                  <a:cubicBezTo>
                    <a:pt x="253" y="141"/>
                    <a:pt x="291" y="133"/>
                    <a:pt x="313" y="123"/>
                  </a:cubicBezTo>
                  <a:cubicBezTo>
                    <a:pt x="329" y="116"/>
                    <a:pt x="340" y="101"/>
                    <a:pt x="350" y="87"/>
                  </a:cubicBezTo>
                  <a:cubicBezTo>
                    <a:pt x="360" y="73"/>
                    <a:pt x="370" y="54"/>
                    <a:pt x="372" y="36"/>
                  </a:cubicBezTo>
                  <a:cubicBezTo>
                    <a:pt x="373" y="36"/>
                    <a:pt x="373" y="35"/>
                    <a:pt x="374" y="35"/>
                  </a:cubicBezTo>
                  <a:cubicBezTo>
                    <a:pt x="375" y="34"/>
                    <a:pt x="374" y="32"/>
                    <a:pt x="372" y="33"/>
                  </a:cubicBezTo>
                  <a:close/>
                </a:path>
              </a:pathLst>
            </a:custGeom>
            <a:solidFill>
              <a:srgbClr val="B287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7"/>
            <p:cNvSpPr/>
            <p:nvPr/>
          </p:nvSpPr>
          <p:spPr bwMode="auto">
            <a:xfrm>
              <a:off x="1614517" y="962313"/>
              <a:ext cx="241300" cy="544513"/>
            </a:xfrm>
            <a:custGeom>
              <a:avLst/>
              <a:gdLst>
                <a:gd name="T0" fmla="*/ 87 w 88"/>
                <a:gd name="T1" fmla="*/ 183 h 198"/>
                <a:gd name="T2" fmla="*/ 79 w 88"/>
                <a:gd name="T3" fmla="*/ 177 h 198"/>
                <a:gd name="T4" fmla="*/ 68 w 88"/>
                <a:gd name="T5" fmla="*/ 170 h 198"/>
                <a:gd name="T6" fmla="*/ 68 w 88"/>
                <a:gd name="T7" fmla="*/ 170 h 198"/>
                <a:gd name="T8" fmla="*/ 54 w 88"/>
                <a:gd name="T9" fmla="*/ 80 h 198"/>
                <a:gd name="T10" fmla="*/ 33 w 88"/>
                <a:gd name="T11" fmla="*/ 29 h 198"/>
                <a:gd name="T12" fmla="*/ 1 w 88"/>
                <a:gd name="T13" fmla="*/ 0 h 198"/>
                <a:gd name="T14" fmla="*/ 0 w 88"/>
                <a:gd name="T15" fmla="*/ 1 h 198"/>
                <a:gd name="T16" fmla="*/ 32 w 88"/>
                <a:gd name="T17" fmla="*/ 35 h 198"/>
                <a:gd name="T18" fmla="*/ 51 w 88"/>
                <a:gd name="T19" fmla="*/ 86 h 198"/>
                <a:gd name="T20" fmla="*/ 63 w 88"/>
                <a:gd name="T21" fmla="*/ 171 h 198"/>
                <a:gd name="T22" fmla="*/ 49 w 88"/>
                <a:gd name="T23" fmla="*/ 187 h 198"/>
                <a:gd name="T24" fmla="*/ 49 w 88"/>
                <a:gd name="T25" fmla="*/ 190 h 198"/>
                <a:gd name="T26" fmla="*/ 70 w 88"/>
                <a:gd name="T27" fmla="*/ 197 h 198"/>
                <a:gd name="T28" fmla="*/ 86 w 88"/>
                <a:gd name="T29" fmla="*/ 186 h 198"/>
                <a:gd name="T30" fmla="*/ 87 w 88"/>
                <a:gd name="T31" fmla="*/ 1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98">
                  <a:moveTo>
                    <a:pt x="87" y="183"/>
                  </a:moveTo>
                  <a:cubicBezTo>
                    <a:pt x="85" y="181"/>
                    <a:pt x="82" y="179"/>
                    <a:pt x="79" y="177"/>
                  </a:cubicBezTo>
                  <a:cubicBezTo>
                    <a:pt x="75" y="175"/>
                    <a:pt x="72" y="172"/>
                    <a:pt x="68" y="170"/>
                  </a:cubicBezTo>
                  <a:cubicBezTo>
                    <a:pt x="68" y="170"/>
                    <a:pt x="68" y="170"/>
                    <a:pt x="68" y="170"/>
                  </a:cubicBezTo>
                  <a:cubicBezTo>
                    <a:pt x="68" y="140"/>
                    <a:pt x="62" y="108"/>
                    <a:pt x="54" y="80"/>
                  </a:cubicBezTo>
                  <a:cubicBezTo>
                    <a:pt x="50" y="62"/>
                    <a:pt x="43" y="45"/>
                    <a:pt x="33" y="29"/>
                  </a:cubicBezTo>
                  <a:cubicBezTo>
                    <a:pt x="26" y="18"/>
                    <a:pt x="15" y="4"/>
                    <a:pt x="1" y="0"/>
                  </a:cubicBezTo>
                  <a:cubicBezTo>
                    <a:pt x="0" y="0"/>
                    <a:pt x="0" y="1"/>
                    <a:pt x="0" y="1"/>
                  </a:cubicBezTo>
                  <a:cubicBezTo>
                    <a:pt x="13" y="12"/>
                    <a:pt x="23" y="20"/>
                    <a:pt x="32" y="35"/>
                  </a:cubicBezTo>
                  <a:cubicBezTo>
                    <a:pt x="41" y="51"/>
                    <a:pt x="47" y="69"/>
                    <a:pt x="51" y="86"/>
                  </a:cubicBezTo>
                  <a:cubicBezTo>
                    <a:pt x="58" y="114"/>
                    <a:pt x="60" y="142"/>
                    <a:pt x="63" y="171"/>
                  </a:cubicBezTo>
                  <a:cubicBezTo>
                    <a:pt x="58" y="176"/>
                    <a:pt x="54" y="182"/>
                    <a:pt x="49" y="187"/>
                  </a:cubicBezTo>
                  <a:cubicBezTo>
                    <a:pt x="49" y="188"/>
                    <a:pt x="49" y="189"/>
                    <a:pt x="49" y="190"/>
                  </a:cubicBezTo>
                  <a:cubicBezTo>
                    <a:pt x="55" y="196"/>
                    <a:pt x="62" y="198"/>
                    <a:pt x="70" y="197"/>
                  </a:cubicBezTo>
                  <a:cubicBezTo>
                    <a:pt x="77" y="196"/>
                    <a:pt x="84" y="192"/>
                    <a:pt x="86" y="186"/>
                  </a:cubicBezTo>
                  <a:cubicBezTo>
                    <a:pt x="87" y="185"/>
                    <a:pt x="88" y="184"/>
                    <a:pt x="87" y="183"/>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8"/>
            <p:cNvSpPr/>
            <p:nvPr/>
          </p:nvSpPr>
          <p:spPr bwMode="auto">
            <a:xfrm>
              <a:off x="1890742" y="1086138"/>
              <a:ext cx="417513" cy="446088"/>
            </a:xfrm>
            <a:custGeom>
              <a:avLst/>
              <a:gdLst>
                <a:gd name="T0" fmla="*/ 142 w 152"/>
                <a:gd name="T1" fmla="*/ 103 h 162"/>
                <a:gd name="T2" fmla="*/ 129 w 152"/>
                <a:gd name="T3" fmla="*/ 105 h 162"/>
                <a:gd name="T4" fmla="*/ 88 w 152"/>
                <a:gd name="T5" fmla="*/ 89 h 162"/>
                <a:gd name="T6" fmla="*/ 88 w 152"/>
                <a:gd name="T7" fmla="*/ 89 h 162"/>
                <a:gd name="T8" fmla="*/ 60 w 152"/>
                <a:gd name="T9" fmla="*/ 45 h 162"/>
                <a:gd name="T10" fmla="*/ 102 w 152"/>
                <a:gd name="T11" fmla="*/ 55 h 162"/>
                <a:gd name="T12" fmla="*/ 101 w 152"/>
                <a:gd name="T13" fmla="*/ 63 h 162"/>
                <a:gd name="T14" fmla="*/ 120 w 152"/>
                <a:gd name="T15" fmla="*/ 69 h 162"/>
                <a:gd name="T16" fmla="*/ 125 w 152"/>
                <a:gd name="T17" fmla="*/ 49 h 162"/>
                <a:gd name="T18" fmla="*/ 106 w 152"/>
                <a:gd name="T19" fmla="*/ 45 h 162"/>
                <a:gd name="T20" fmla="*/ 106 w 152"/>
                <a:gd name="T21" fmla="*/ 46 h 162"/>
                <a:gd name="T22" fmla="*/ 103 w 152"/>
                <a:gd name="T23" fmla="*/ 51 h 162"/>
                <a:gd name="T24" fmla="*/ 82 w 152"/>
                <a:gd name="T25" fmla="*/ 49 h 162"/>
                <a:gd name="T26" fmla="*/ 56 w 152"/>
                <a:gd name="T27" fmla="*/ 39 h 162"/>
                <a:gd name="T28" fmla="*/ 20 w 152"/>
                <a:gd name="T29" fmla="*/ 1 h 162"/>
                <a:gd name="T30" fmla="*/ 19 w 152"/>
                <a:gd name="T31" fmla="*/ 2 h 162"/>
                <a:gd name="T32" fmla="*/ 36 w 152"/>
                <a:gd name="T33" fmla="*/ 22 h 162"/>
                <a:gd name="T34" fmla="*/ 19 w 152"/>
                <a:gd name="T35" fmla="*/ 77 h 162"/>
                <a:gd name="T36" fmla="*/ 5 w 152"/>
                <a:gd name="T37" fmla="*/ 78 h 162"/>
                <a:gd name="T38" fmla="*/ 6 w 152"/>
                <a:gd name="T39" fmla="*/ 96 h 162"/>
                <a:gd name="T40" fmla="*/ 20 w 152"/>
                <a:gd name="T41" fmla="*/ 96 h 162"/>
                <a:gd name="T42" fmla="*/ 22 w 152"/>
                <a:gd name="T43" fmla="*/ 80 h 162"/>
                <a:gd name="T44" fmla="*/ 38 w 152"/>
                <a:gd name="T45" fmla="*/ 24 h 162"/>
                <a:gd name="T46" fmla="*/ 70 w 152"/>
                <a:gd name="T47" fmla="*/ 66 h 162"/>
                <a:gd name="T48" fmla="*/ 54 w 152"/>
                <a:gd name="T49" fmla="*/ 115 h 162"/>
                <a:gd name="T50" fmla="*/ 52 w 152"/>
                <a:gd name="T51" fmla="*/ 114 h 162"/>
                <a:gd name="T52" fmla="*/ 50 w 152"/>
                <a:gd name="T53" fmla="*/ 115 h 162"/>
                <a:gd name="T54" fmla="*/ 37 w 152"/>
                <a:gd name="T55" fmla="*/ 118 h 162"/>
                <a:gd name="T56" fmla="*/ 41 w 152"/>
                <a:gd name="T57" fmla="*/ 135 h 162"/>
                <a:gd name="T58" fmla="*/ 57 w 152"/>
                <a:gd name="T59" fmla="*/ 132 h 162"/>
                <a:gd name="T60" fmla="*/ 56 w 152"/>
                <a:gd name="T61" fmla="*/ 118 h 162"/>
                <a:gd name="T62" fmla="*/ 72 w 152"/>
                <a:gd name="T63" fmla="*/ 69 h 162"/>
                <a:gd name="T64" fmla="*/ 94 w 152"/>
                <a:gd name="T65" fmla="*/ 115 h 162"/>
                <a:gd name="T66" fmla="*/ 85 w 152"/>
                <a:gd name="T67" fmla="*/ 136 h 162"/>
                <a:gd name="T68" fmla="*/ 84 w 152"/>
                <a:gd name="T69" fmla="*/ 135 h 162"/>
                <a:gd name="T70" fmla="*/ 72 w 152"/>
                <a:gd name="T71" fmla="*/ 144 h 162"/>
                <a:gd name="T72" fmla="*/ 79 w 152"/>
                <a:gd name="T73" fmla="*/ 157 h 162"/>
                <a:gd name="T74" fmla="*/ 89 w 152"/>
                <a:gd name="T75" fmla="*/ 150 h 162"/>
                <a:gd name="T76" fmla="*/ 87 w 152"/>
                <a:gd name="T77" fmla="*/ 138 h 162"/>
                <a:gd name="T78" fmla="*/ 96 w 152"/>
                <a:gd name="T79" fmla="*/ 118 h 162"/>
                <a:gd name="T80" fmla="*/ 105 w 152"/>
                <a:gd name="T81" fmla="*/ 144 h 162"/>
                <a:gd name="T82" fmla="*/ 104 w 152"/>
                <a:gd name="T83" fmla="*/ 155 h 162"/>
                <a:gd name="T84" fmla="*/ 118 w 152"/>
                <a:gd name="T85" fmla="*/ 158 h 162"/>
                <a:gd name="T86" fmla="*/ 122 w 152"/>
                <a:gd name="T87" fmla="*/ 146 h 162"/>
                <a:gd name="T88" fmla="*/ 108 w 152"/>
                <a:gd name="T89" fmla="*/ 141 h 162"/>
                <a:gd name="T90" fmla="*/ 90 w 152"/>
                <a:gd name="T91" fmla="*/ 94 h 162"/>
                <a:gd name="T92" fmla="*/ 126 w 152"/>
                <a:gd name="T93" fmla="*/ 110 h 162"/>
                <a:gd name="T94" fmla="*/ 125 w 152"/>
                <a:gd name="T95" fmla="*/ 111 h 162"/>
                <a:gd name="T96" fmla="*/ 125 w 152"/>
                <a:gd name="T97" fmla="*/ 112 h 162"/>
                <a:gd name="T98" fmla="*/ 132 w 152"/>
                <a:gd name="T99" fmla="*/ 126 h 162"/>
                <a:gd name="T100" fmla="*/ 151 w 152"/>
                <a:gd name="T101" fmla="*/ 117 h 162"/>
                <a:gd name="T102" fmla="*/ 142 w 152"/>
                <a:gd name="T103" fmla="*/ 10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42" y="103"/>
                  </a:moveTo>
                  <a:cubicBezTo>
                    <a:pt x="137" y="101"/>
                    <a:pt x="132" y="102"/>
                    <a:pt x="129" y="105"/>
                  </a:cubicBezTo>
                  <a:cubicBezTo>
                    <a:pt x="114" y="102"/>
                    <a:pt x="101" y="99"/>
                    <a:pt x="88" y="89"/>
                  </a:cubicBezTo>
                  <a:cubicBezTo>
                    <a:pt x="88" y="89"/>
                    <a:pt x="88" y="89"/>
                    <a:pt x="88" y="89"/>
                  </a:cubicBezTo>
                  <a:cubicBezTo>
                    <a:pt x="80" y="74"/>
                    <a:pt x="71" y="59"/>
                    <a:pt x="60" y="45"/>
                  </a:cubicBezTo>
                  <a:cubicBezTo>
                    <a:pt x="72" y="52"/>
                    <a:pt x="88" y="55"/>
                    <a:pt x="102" y="55"/>
                  </a:cubicBezTo>
                  <a:cubicBezTo>
                    <a:pt x="101" y="58"/>
                    <a:pt x="101" y="61"/>
                    <a:pt x="101" y="63"/>
                  </a:cubicBezTo>
                  <a:cubicBezTo>
                    <a:pt x="103" y="72"/>
                    <a:pt x="114" y="74"/>
                    <a:pt x="120" y="69"/>
                  </a:cubicBezTo>
                  <a:cubicBezTo>
                    <a:pt x="126" y="65"/>
                    <a:pt x="127" y="55"/>
                    <a:pt x="125" y="49"/>
                  </a:cubicBezTo>
                  <a:cubicBezTo>
                    <a:pt x="122" y="41"/>
                    <a:pt x="113" y="39"/>
                    <a:pt x="106" y="45"/>
                  </a:cubicBezTo>
                  <a:cubicBezTo>
                    <a:pt x="106" y="45"/>
                    <a:pt x="106" y="46"/>
                    <a:pt x="106" y="46"/>
                  </a:cubicBezTo>
                  <a:cubicBezTo>
                    <a:pt x="105" y="48"/>
                    <a:pt x="104" y="49"/>
                    <a:pt x="103" y="51"/>
                  </a:cubicBezTo>
                  <a:cubicBezTo>
                    <a:pt x="96" y="50"/>
                    <a:pt x="89" y="50"/>
                    <a:pt x="82" y="49"/>
                  </a:cubicBezTo>
                  <a:cubicBezTo>
                    <a:pt x="72" y="47"/>
                    <a:pt x="64" y="44"/>
                    <a:pt x="56" y="39"/>
                  </a:cubicBezTo>
                  <a:cubicBezTo>
                    <a:pt x="45" y="25"/>
                    <a:pt x="33" y="12"/>
                    <a:pt x="20" y="1"/>
                  </a:cubicBezTo>
                  <a:cubicBezTo>
                    <a:pt x="19" y="0"/>
                    <a:pt x="19" y="1"/>
                    <a:pt x="19" y="2"/>
                  </a:cubicBezTo>
                  <a:cubicBezTo>
                    <a:pt x="25" y="9"/>
                    <a:pt x="30" y="15"/>
                    <a:pt x="36" y="22"/>
                  </a:cubicBezTo>
                  <a:cubicBezTo>
                    <a:pt x="36" y="42"/>
                    <a:pt x="26" y="59"/>
                    <a:pt x="19" y="77"/>
                  </a:cubicBezTo>
                  <a:cubicBezTo>
                    <a:pt x="15" y="74"/>
                    <a:pt x="9" y="74"/>
                    <a:pt x="5" y="78"/>
                  </a:cubicBezTo>
                  <a:cubicBezTo>
                    <a:pt x="1" y="83"/>
                    <a:pt x="0" y="92"/>
                    <a:pt x="6" y="96"/>
                  </a:cubicBezTo>
                  <a:cubicBezTo>
                    <a:pt x="10" y="99"/>
                    <a:pt x="16" y="99"/>
                    <a:pt x="20" y="96"/>
                  </a:cubicBezTo>
                  <a:cubicBezTo>
                    <a:pt x="24" y="92"/>
                    <a:pt x="25" y="84"/>
                    <a:pt x="22" y="80"/>
                  </a:cubicBezTo>
                  <a:cubicBezTo>
                    <a:pt x="31" y="64"/>
                    <a:pt x="39" y="42"/>
                    <a:pt x="38" y="24"/>
                  </a:cubicBezTo>
                  <a:cubicBezTo>
                    <a:pt x="49" y="37"/>
                    <a:pt x="60" y="51"/>
                    <a:pt x="70" y="66"/>
                  </a:cubicBezTo>
                  <a:cubicBezTo>
                    <a:pt x="71" y="85"/>
                    <a:pt x="62" y="100"/>
                    <a:pt x="54" y="115"/>
                  </a:cubicBezTo>
                  <a:cubicBezTo>
                    <a:pt x="53" y="115"/>
                    <a:pt x="53" y="115"/>
                    <a:pt x="52" y="114"/>
                  </a:cubicBezTo>
                  <a:cubicBezTo>
                    <a:pt x="51" y="114"/>
                    <a:pt x="51" y="114"/>
                    <a:pt x="50" y="115"/>
                  </a:cubicBezTo>
                  <a:cubicBezTo>
                    <a:pt x="46" y="114"/>
                    <a:pt x="40" y="115"/>
                    <a:pt x="37" y="118"/>
                  </a:cubicBezTo>
                  <a:cubicBezTo>
                    <a:pt x="32" y="123"/>
                    <a:pt x="37" y="131"/>
                    <a:pt x="41" y="135"/>
                  </a:cubicBezTo>
                  <a:cubicBezTo>
                    <a:pt x="46" y="138"/>
                    <a:pt x="53" y="136"/>
                    <a:pt x="57" y="132"/>
                  </a:cubicBezTo>
                  <a:cubicBezTo>
                    <a:pt x="60" y="127"/>
                    <a:pt x="59" y="122"/>
                    <a:pt x="56" y="118"/>
                  </a:cubicBezTo>
                  <a:cubicBezTo>
                    <a:pt x="66" y="104"/>
                    <a:pt x="74" y="86"/>
                    <a:pt x="72" y="69"/>
                  </a:cubicBezTo>
                  <a:cubicBezTo>
                    <a:pt x="81" y="84"/>
                    <a:pt x="88" y="99"/>
                    <a:pt x="94" y="115"/>
                  </a:cubicBezTo>
                  <a:cubicBezTo>
                    <a:pt x="92" y="122"/>
                    <a:pt x="88" y="129"/>
                    <a:pt x="85" y="136"/>
                  </a:cubicBezTo>
                  <a:cubicBezTo>
                    <a:pt x="85" y="136"/>
                    <a:pt x="85" y="135"/>
                    <a:pt x="84" y="135"/>
                  </a:cubicBezTo>
                  <a:cubicBezTo>
                    <a:pt x="79" y="135"/>
                    <a:pt x="73" y="139"/>
                    <a:pt x="72" y="144"/>
                  </a:cubicBezTo>
                  <a:cubicBezTo>
                    <a:pt x="72" y="149"/>
                    <a:pt x="74" y="156"/>
                    <a:pt x="79" y="157"/>
                  </a:cubicBezTo>
                  <a:cubicBezTo>
                    <a:pt x="83" y="157"/>
                    <a:pt x="87" y="154"/>
                    <a:pt x="89" y="150"/>
                  </a:cubicBezTo>
                  <a:cubicBezTo>
                    <a:pt x="91" y="146"/>
                    <a:pt x="90" y="141"/>
                    <a:pt x="87" y="138"/>
                  </a:cubicBezTo>
                  <a:cubicBezTo>
                    <a:pt x="91" y="132"/>
                    <a:pt x="94" y="125"/>
                    <a:pt x="96" y="118"/>
                  </a:cubicBezTo>
                  <a:cubicBezTo>
                    <a:pt x="99" y="126"/>
                    <a:pt x="102" y="135"/>
                    <a:pt x="105" y="144"/>
                  </a:cubicBezTo>
                  <a:cubicBezTo>
                    <a:pt x="102" y="147"/>
                    <a:pt x="101" y="151"/>
                    <a:pt x="104" y="155"/>
                  </a:cubicBezTo>
                  <a:cubicBezTo>
                    <a:pt x="108" y="160"/>
                    <a:pt x="113" y="162"/>
                    <a:pt x="118" y="158"/>
                  </a:cubicBezTo>
                  <a:cubicBezTo>
                    <a:pt x="121" y="155"/>
                    <a:pt x="123" y="150"/>
                    <a:pt x="122" y="146"/>
                  </a:cubicBezTo>
                  <a:cubicBezTo>
                    <a:pt x="120" y="140"/>
                    <a:pt x="113" y="140"/>
                    <a:pt x="108" y="141"/>
                  </a:cubicBezTo>
                  <a:cubicBezTo>
                    <a:pt x="103" y="125"/>
                    <a:pt x="97" y="109"/>
                    <a:pt x="90" y="94"/>
                  </a:cubicBezTo>
                  <a:cubicBezTo>
                    <a:pt x="100" y="102"/>
                    <a:pt x="113" y="108"/>
                    <a:pt x="126" y="110"/>
                  </a:cubicBezTo>
                  <a:cubicBezTo>
                    <a:pt x="126" y="110"/>
                    <a:pt x="125" y="111"/>
                    <a:pt x="125" y="111"/>
                  </a:cubicBezTo>
                  <a:cubicBezTo>
                    <a:pt x="125" y="111"/>
                    <a:pt x="125" y="112"/>
                    <a:pt x="125" y="112"/>
                  </a:cubicBezTo>
                  <a:cubicBezTo>
                    <a:pt x="124" y="118"/>
                    <a:pt x="126" y="124"/>
                    <a:pt x="132" y="126"/>
                  </a:cubicBezTo>
                  <a:cubicBezTo>
                    <a:pt x="139" y="128"/>
                    <a:pt x="150" y="125"/>
                    <a:pt x="151" y="117"/>
                  </a:cubicBezTo>
                  <a:cubicBezTo>
                    <a:pt x="152" y="111"/>
                    <a:pt x="147" y="105"/>
                    <a:pt x="142" y="10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9"/>
            <p:cNvSpPr/>
            <p:nvPr/>
          </p:nvSpPr>
          <p:spPr bwMode="auto">
            <a:xfrm>
              <a:off x="1868517" y="538450"/>
              <a:ext cx="655638" cy="533400"/>
            </a:xfrm>
            <a:custGeom>
              <a:avLst/>
              <a:gdLst>
                <a:gd name="T0" fmla="*/ 237 w 239"/>
                <a:gd name="T1" fmla="*/ 42 h 194"/>
                <a:gd name="T2" fmla="*/ 188 w 239"/>
                <a:gd name="T3" fmla="*/ 43 h 194"/>
                <a:gd name="T4" fmla="*/ 153 w 239"/>
                <a:gd name="T5" fmla="*/ 64 h 194"/>
                <a:gd name="T6" fmla="*/ 140 w 239"/>
                <a:gd name="T7" fmla="*/ 1 h 194"/>
                <a:gd name="T8" fmla="*/ 137 w 239"/>
                <a:gd name="T9" fmla="*/ 1 h 194"/>
                <a:gd name="T10" fmla="*/ 143 w 239"/>
                <a:gd name="T11" fmla="*/ 79 h 194"/>
                <a:gd name="T12" fmla="*/ 143 w 239"/>
                <a:gd name="T13" fmla="*/ 81 h 194"/>
                <a:gd name="T14" fmla="*/ 142 w 239"/>
                <a:gd name="T15" fmla="*/ 82 h 194"/>
                <a:gd name="T16" fmla="*/ 115 w 239"/>
                <a:gd name="T17" fmla="*/ 115 h 194"/>
                <a:gd name="T18" fmla="*/ 83 w 239"/>
                <a:gd name="T19" fmla="*/ 147 h 194"/>
                <a:gd name="T20" fmla="*/ 1 w 239"/>
                <a:gd name="T21" fmla="*/ 192 h 194"/>
                <a:gd name="T22" fmla="*/ 1 w 239"/>
                <a:gd name="T23" fmla="*/ 194 h 194"/>
                <a:gd name="T24" fmla="*/ 81 w 239"/>
                <a:gd name="T25" fmla="*/ 155 h 194"/>
                <a:gd name="T26" fmla="*/ 116 w 239"/>
                <a:gd name="T27" fmla="*/ 120 h 194"/>
                <a:gd name="T28" fmla="*/ 145 w 239"/>
                <a:gd name="T29" fmla="*/ 83 h 194"/>
                <a:gd name="T30" fmla="*/ 146 w 239"/>
                <a:gd name="T31" fmla="*/ 83 h 194"/>
                <a:gd name="T32" fmla="*/ 146 w 239"/>
                <a:gd name="T33" fmla="*/ 83 h 194"/>
                <a:gd name="T34" fmla="*/ 147 w 239"/>
                <a:gd name="T35" fmla="*/ 81 h 194"/>
                <a:gd name="T36" fmla="*/ 200 w 239"/>
                <a:gd name="T37" fmla="*/ 79 h 194"/>
                <a:gd name="T38" fmla="*/ 239 w 239"/>
                <a:gd name="T39" fmla="*/ 44 h 194"/>
                <a:gd name="T40" fmla="*/ 237 w 239"/>
                <a:gd name="T41" fmla="*/ 4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194">
                  <a:moveTo>
                    <a:pt x="237" y="42"/>
                  </a:moveTo>
                  <a:cubicBezTo>
                    <a:pt x="223" y="34"/>
                    <a:pt x="202" y="38"/>
                    <a:pt x="188" y="43"/>
                  </a:cubicBezTo>
                  <a:cubicBezTo>
                    <a:pt x="175" y="47"/>
                    <a:pt x="163" y="55"/>
                    <a:pt x="153" y="64"/>
                  </a:cubicBezTo>
                  <a:cubicBezTo>
                    <a:pt x="158" y="42"/>
                    <a:pt x="154" y="15"/>
                    <a:pt x="140" y="1"/>
                  </a:cubicBezTo>
                  <a:cubicBezTo>
                    <a:pt x="139" y="0"/>
                    <a:pt x="138" y="0"/>
                    <a:pt x="137" y="1"/>
                  </a:cubicBezTo>
                  <a:cubicBezTo>
                    <a:pt x="123" y="22"/>
                    <a:pt x="123" y="62"/>
                    <a:pt x="143" y="79"/>
                  </a:cubicBezTo>
                  <a:cubicBezTo>
                    <a:pt x="143" y="80"/>
                    <a:pt x="143" y="80"/>
                    <a:pt x="143" y="81"/>
                  </a:cubicBezTo>
                  <a:cubicBezTo>
                    <a:pt x="142" y="81"/>
                    <a:pt x="142" y="82"/>
                    <a:pt x="142" y="82"/>
                  </a:cubicBezTo>
                  <a:cubicBezTo>
                    <a:pt x="133" y="93"/>
                    <a:pt x="125" y="104"/>
                    <a:pt x="115" y="115"/>
                  </a:cubicBezTo>
                  <a:cubicBezTo>
                    <a:pt x="105" y="126"/>
                    <a:pt x="94" y="137"/>
                    <a:pt x="83" y="147"/>
                  </a:cubicBezTo>
                  <a:cubicBezTo>
                    <a:pt x="58" y="169"/>
                    <a:pt x="32" y="183"/>
                    <a:pt x="1" y="192"/>
                  </a:cubicBezTo>
                  <a:cubicBezTo>
                    <a:pt x="0" y="192"/>
                    <a:pt x="0" y="194"/>
                    <a:pt x="1" y="194"/>
                  </a:cubicBezTo>
                  <a:cubicBezTo>
                    <a:pt x="31" y="192"/>
                    <a:pt x="59" y="173"/>
                    <a:pt x="81" y="155"/>
                  </a:cubicBezTo>
                  <a:cubicBezTo>
                    <a:pt x="93" y="144"/>
                    <a:pt x="105" y="132"/>
                    <a:pt x="116" y="120"/>
                  </a:cubicBezTo>
                  <a:cubicBezTo>
                    <a:pt x="126" y="109"/>
                    <a:pt x="137" y="97"/>
                    <a:pt x="145" y="83"/>
                  </a:cubicBezTo>
                  <a:cubicBezTo>
                    <a:pt x="146" y="83"/>
                    <a:pt x="146" y="83"/>
                    <a:pt x="146" y="83"/>
                  </a:cubicBezTo>
                  <a:cubicBezTo>
                    <a:pt x="146" y="83"/>
                    <a:pt x="146" y="83"/>
                    <a:pt x="146" y="83"/>
                  </a:cubicBezTo>
                  <a:cubicBezTo>
                    <a:pt x="146" y="82"/>
                    <a:pt x="146" y="81"/>
                    <a:pt x="147" y="81"/>
                  </a:cubicBezTo>
                  <a:cubicBezTo>
                    <a:pt x="164" y="87"/>
                    <a:pt x="183" y="86"/>
                    <a:pt x="200" y="79"/>
                  </a:cubicBezTo>
                  <a:cubicBezTo>
                    <a:pt x="215" y="73"/>
                    <a:pt x="233" y="60"/>
                    <a:pt x="239" y="44"/>
                  </a:cubicBezTo>
                  <a:cubicBezTo>
                    <a:pt x="239" y="43"/>
                    <a:pt x="238" y="42"/>
                    <a:pt x="237" y="4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30"/>
            <p:cNvSpPr/>
            <p:nvPr/>
          </p:nvSpPr>
          <p:spPr bwMode="auto">
            <a:xfrm>
              <a:off x="2449542" y="82837"/>
              <a:ext cx="693738" cy="965200"/>
            </a:xfrm>
            <a:custGeom>
              <a:avLst/>
              <a:gdLst>
                <a:gd name="T0" fmla="*/ 236 w 253"/>
                <a:gd name="T1" fmla="*/ 151 h 351"/>
                <a:gd name="T2" fmla="*/ 169 w 253"/>
                <a:gd name="T3" fmla="*/ 159 h 351"/>
                <a:gd name="T4" fmla="*/ 128 w 253"/>
                <a:gd name="T5" fmla="*/ 189 h 351"/>
                <a:gd name="T6" fmla="*/ 116 w 253"/>
                <a:gd name="T7" fmla="*/ 202 h 351"/>
                <a:gd name="T8" fmla="*/ 128 w 253"/>
                <a:gd name="T9" fmla="*/ 165 h 351"/>
                <a:gd name="T10" fmla="*/ 128 w 253"/>
                <a:gd name="T11" fmla="*/ 165 h 351"/>
                <a:gd name="T12" fmla="*/ 129 w 253"/>
                <a:gd name="T13" fmla="*/ 165 h 351"/>
                <a:gd name="T14" fmla="*/ 130 w 253"/>
                <a:gd name="T15" fmla="*/ 165 h 351"/>
                <a:gd name="T16" fmla="*/ 213 w 253"/>
                <a:gd name="T17" fmla="*/ 62 h 351"/>
                <a:gd name="T18" fmla="*/ 208 w 253"/>
                <a:gd name="T19" fmla="*/ 16 h 351"/>
                <a:gd name="T20" fmla="*/ 167 w 253"/>
                <a:gd name="T21" fmla="*/ 3 h 351"/>
                <a:gd name="T22" fmla="*/ 112 w 253"/>
                <a:gd name="T23" fmla="*/ 72 h 351"/>
                <a:gd name="T24" fmla="*/ 127 w 253"/>
                <a:gd name="T25" fmla="*/ 164 h 351"/>
                <a:gd name="T26" fmla="*/ 126 w 253"/>
                <a:gd name="T27" fmla="*/ 164 h 351"/>
                <a:gd name="T28" fmla="*/ 105 w 253"/>
                <a:gd name="T29" fmla="*/ 213 h 351"/>
                <a:gd name="T30" fmla="*/ 80 w 253"/>
                <a:gd name="T31" fmla="*/ 266 h 351"/>
                <a:gd name="T32" fmla="*/ 1 w 253"/>
                <a:gd name="T33" fmla="*/ 350 h 351"/>
                <a:gd name="T34" fmla="*/ 1 w 253"/>
                <a:gd name="T35" fmla="*/ 351 h 351"/>
                <a:gd name="T36" fmla="*/ 81 w 253"/>
                <a:gd name="T37" fmla="*/ 273 h 351"/>
                <a:gd name="T38" fmla="*/ 107 w 253"/>
                <a:gd name="T39" fmla="*/ 221 h 351"/>
                <a:gd name="T40" fmla="*/ 110 w 253"/>
                <a:gd name="T41" fmla="*/ 214 h 351"/>
                <a:gd name="T42" fmla="*/ 204 w 253"/>
                <a:gd name="T43" fmla="*/ 221 h 351"/>
                <a:gd name="T44" fmla="*/ 236 w 253"/>
                <a:gd name="T45" fmla="*/ 1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36" y="151"/>
                  </a:moveTo>
                  <a:cubicBezTo>
                    <a:pt x="222" y="129"/>
                    <a:pt x="184" y="150"/>
                    <a:pt x="169" y="159"/>
                  </a:cubicBezTo>
                  <a:cubicBezTo>
                    <a:pt x="154" y="167"/>
                    <a:pt x="140" y="177"/>
                    <a:pt x="128" y="189"/>
                  </a:cubicBezTo>
                  <a:cubicBezTo>
                    <a:pt x="124" y="193"/>
                    <a:pt x="119" y="197"/>
                    <a:pt x="116" y="202"/>
                  </a:cubicBezTo>
                  <a:cubicBezTo>
                    <a:pt x="121" y="190"/>
                    <a:pt x="125" y="178"/>
                    <a:pt x="128" y="165"/>
                  </a:cubicBezTo>
                  <a:cubicBezTo>
                    <a:pt x="128" y="165"/>
                    <a:pt x="128" y="165"/>
                    <a:pt x="128" y="165"/>
                  </a:cubicBezTo>
                  <a:cubicBezTo>
                    <a:pt x="128" y="165"/>
                    <a:pt x="129" y="165"/>
                    <a:pt x="129" y="165"/>
                  </a:cubicBezTo>
                  <a:cubicBezTo>
                    <a:pt x="129" y="165"/>
                    <a:pt x="130" y="165"/>
                    <a:pt x="130" y="165"/>
                  </a:cubicBezTo>
                  <a:cubicBezTo>
                    <a:pt x="168" y="139"/>
                    <a:pt x="203" y="108"/>
                    <a:pt x="213" y="62"/>
                  </a:cubicBezTo>
                  <a:cubicBezTo>
                    <a:pt x="216" y="47"/>
                    <a:pt x="216" y="30"/>
                    <a:pt x="208" y="16"/>
                  </a:cubicBezTo>
                  <a:cubicBezTo>
                    <a:pt x="199" y="2"/>
                    <a:pt x="182" y="0"/>
                    <a:pt x="167" y="3"/>
                  </a:cubicBezTo>
                  <a:cubicBezTo>
                    <a:pt x="133" y="8"/>
                    <a:pt x="117" y="42"/>
                    <a:pt x="112" y="72"/>
                  </a:cubicBezTo>
                  <a:cubicBezTo>
                    <a:pt x="107" y="101"/>
                    <a:pt x="108" y="139"/>
                    <a:pt x="127" y="164"/>
                  </a:cubicBezTo>
                  <a:cubicBezTo>
                    <a:pt x="126" y="164"/>
                    <a:pt x="126" y="164"/>
                    <a:pt x="126" y="164"/>
                  </a:cubicBezTo>
                  <a:cubicBezTo>
                    <a:pt x="118" y="180"/>
                    <a:pt x="112" y="197"/>
                    <a:pt x="105" y="213"/>
                  </a:cubicBezTo>
                  <a:cubicBezTo>
                    <a:pt x="98" y="231"/>
                    <a:pt x="90" y="249"/>
                    <a:pt x="80" y="266"/>
                  </a:cubicBezTo>
                  <a:cubicBezTo>
                    <a:pt x="61" y="301"/>
                    <a:pt x="34" y="328"/>
                    <a:pt x="1" y="350"/>
                  </a:cubicBezTo>
                  <a:cubicBezTo>
                    <a:pt x="0" y="350"/>
                    <a:pt x="1" y="351"/>
                    <a:pt x="1" y="351"/>
                  </a:cubicBezTo>
                  <a:cubicBezTo>
                    <a:pt x="36" y="335"/>
                    <a:pt x="62" y="305"/>
                    <a:pt x="81" y="273"/>
                  </a:cubicBezTo>
                  <a:cubicBezTo>
                    <a:pt x="91" y="257"/>
                    <a:pt x="100" y="239"/>
                    <a:pt x="107" y="221"/>
                  </a:cubicBezTo>
                  <a:cubicBezTo>
                    <a:pt x="108" y="219"/>
                    <a:pt x="109" y="216"/>
                    <a:pt x="110" y="214"/>
                  </a:cubicBezTo>
                  <a:cubicBezTo>
                    <a:pt x="136" y="233"/>
                    <a:pt x="176" y="233"/>
                    <a:pt x="204" y="221"/>
                  </a:cubicBezTo>
                  <a:cubicBezTo>
                    <a:pt x="229" y="211"/>
                    <a:pt x="253" y="178"/>
                    <a:pt x="236" y="15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31"/>
            <p:cNvSpPr/>
            <p:nvPr/>
          </p:nvSpPr>
          <p:spPr bwMode="auto">
            <a:xfrm>
              <a:off x="2527329" y="1141700"/>
              <a:ext cx="0" cy="3175"/>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33"/>
            <p:cNvSpPr/>
            <p:nvPr/>
          </p:nvSpPr>
          <p:spPr bwMode="auto">
            <a:xfrm>
              <a:off x="2362229" y="1071850"/>
              <a:ext cx="573088" cy="442913"/>
            </a:xfrm>
            <a:custGeom>
              <a:avLst/>
              <a:gdLst>
                <a:gd name="T0" fmla="*/ 186 w 209"/>
                <a:gd name="T1" fmla="*/ 57 h 161"/>
                <a:gd name="T2" fmla="*/ 162 w 209"/>
                <a:gd name="T3" fmla="*/ 69 h 161"/>
                <a:gd name="T4" fmla="*/ 144 w 209"/>
                <a:gd name="T5" fmla="*/ 86 h 161"/>
                <a:gd name="T6" fmla="*/ 82 w 209"/>
                <a:gd name="T7" fmla="*/ 35 h 161"/>
                <a:gd name="T8" fmla="*/ 2 w 209"/>
                <a:gd name="T9" fmla="*/ 0 h 161"/>
                <a:gd name="T10" fmla="*/ 1 w 209"/>
                <a:gd name="T11" fmla="*/ 2 h 161"/>
                <a:gd name="T12" fmla="*/ 29 w 209"/>
                <a:gd name="T13" fmla="*/ 17 h 161"/>
                <a:gd name="T14" fmla="*/ 71 w 209"/>
                <a:gd name="T15" fmla="*/ 34 h 161"/>
                <a:gd name="T16" fmla="*/ 110 w 209"/>
                <a:gd name="T17" fmla="*/ 59 h 161"/>
                <a:gd name="T18" fmla="*/ 142 w 209"/>
                <a:gd name="T19" fmla="*/ 89 h 161"/>
                <a:gd name="T20" fmla="*/ 142 w 209"/>
                <a:gd name="T21" fmla="*/ 89 h 161"/>
                <a:gd name="T22" fmla="*/ 141 w 209"/>
                <a:gd name="T23" fmla="*/ 91 h 161"/>
                <a:gd name="T24" fmla="*/ 140 w 209"/>
                <a:gd name="T25" fmla="*/ 148 h 161"/>
                <a:gd name="T26" fmla="*/ 166 w 209"/>
                <a:gd name="T27" fmla="*/ 131 h 161"/>
                <a:gd name="T28" fmla="*/ 187 w 209"/>
                <a:gd name="T29" fmla="*/ 118 h 161"/>
                <a:gd name="T30" fmla="*/ 187 w 209"/>
                <a:gd name="T31" fmla="*/ 92 h 161"/>
                <a:gd name="T32" fmla="*/ 186 w 209"/>
                <a:gd name="T33" fmla="*/ 5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161">
                  <a:moveTo>
                    <a:pt x="186" y="57"/>
                  </a:moveTo>
                  <a:cubicBezTo>
                    <a:pt x="177" y="57"/>
                    <a:pt x="168" y="64"/>
                    <a:pt x="162" y="69"/>
                  </a:cubicBezTo>
                  <a:cubicBezTo>
                    <a:pt x="156" y="74"/>
                    <a:pt x="149" y="80"/>
                    <a:pt x="144" y="86"/>
                  </a:cubicBezTo>
                  <a:cubicBezTo>
                    <a:pt x="129" y="65"/>
                    <a:pt x="105" y="48"/>
                    <a:pt x="82" y="35"/>
                  </a:cubicBezTo>
                  <a:cubicBezTo>
                    <a:pt x="57" y="21"/>
                    <a:pt x="28" y="14"/>
                    <a:pt x="2" y="0"/>
                  </a:cubicBezTo>
                  <a:cubicBezTo>
                    <a:pt x="1" y="0"/>
                    <a:pt x="0" y="1"/>
                    <a:pt x="1" y="2"/>
                  </a:cubicBezTo>
                  <a:cubicBezTo>
                    <a:pt x="9" y="9"/>
                    <a:pt x="19" y="13"/>
                    <a:pt x="29" y="17"/>
                  </a:cubicBezTo>
                  <a:cubicBezTo>
                    <a:pt x="43" y="22"/>
                    <a:pt x="58" y="27"/>
                    <a:pt x="71" y="34"/>
                  </a:cubicBezTo>
                  <a:cubicBezTo>
                    <a:pt x="85" y="41"/>
                    <a:pt x="98" y="49"/>
                    <a:pt x="110" y="59"/>
                  </a:cubicBezTo>
                  <a:cubicBezTo>
                    <a:pt x="122" y="68"/>
                    <a:pt x="131" y="79"/>
                    <a:pt x="142" y="89"/>
                  </a:cubicBezTo>
                  <a:cubicBezTo>
                    <a:pt x="142" y="89"/>
                    <a:pt x="142" y="89"/>
                    <a:pt x="142" y="89"/>
                  </a:cubicBezTo>
                  <a:cubicBezTo>
                    <a:pt x="141" y="90"/>
                    <a:pt x="141" y="90"/>
                    <a:pt x="141" y="91"/>
                  </a:cubicBezTo>
                  <a:cubicBezTo>
                    <a:pt x="133" y="109"/>
                    <a:pt x="125" y="132"/>
                    <a:pt x="140" y="148"/>
                  </a:cubicBezTo>
                  <a:cubicBezTo>
                    <a:pt x="152" y="161"/>
                    <a:pt x="166" y="144"/>
                    <a:pt x="166" y="131"/>
                  </a:cubicBezTo>
                  <a:cubicBezTo>
                    <a:pt x="175" y="131"/>
                    <a:pt x="182" y="125"/>
                    <a:pt x="187" y="118"/>
                  </a:cubicBezTo>
                  <a:cubicBezTo>
                    <a:pt x="192" y="111"/>
                    <a:pt x="194" y="99"/>
                    <a:pt x="187" y="92"/>
                  </a:cubicBezTo>
                  <a:cubicBezTo>
                    <a:pt x="197" y="83"/>
                    <a:pt x="209" y="57"/>
                    <a:pt x="186" y="57"/>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4"/>
            <p:cNvSpPr/>
            <p:nvPr/>
          </p:nvSpPr>
          <p:spPr bwMode="auto">
            <a:xfrm>
              <a:off x="2440017" y="1141700"/>
              <a:ext cx="139700" cy="341313"/>
            </a:xfrm>
            <a:custGeom>
              <a:avLst/>
              <a:gdLst>
                <a:gd name="T0" fmla="*/ 35 w 51"/>
                <a:gd name="T1" fmla="*/ 2 h 124"/>
                <a:gd name="T2" fmla="*/ 34 w 51"/>
                <a:gd name="T3" fmla="*/ 0 h 124"/>
                <a:gd name="T4" fmla="*/ 32 w 51"/>
                <a:gd name="T5" fmla="*/ 2 h 124"/>
                <a:gd name="T6" fmla="*/ 2 w 51"/>
                <a:gd name="T7" fmla="*/ 58 h 124"/>
                <a:gd name="T8" fmla="*/ 13 w 51"/>
                <a:gd name="T9" fmla="*/ 122 h 124"/>
                <a:gd name="T10" fmla="*/ 16 w 51"/>
                <a:gd name="T11" fmla="*/ 121 h 124"/>
                <a:gd name="T12" fmla="*/ 48 w 51"/>
                <a:gd name="T13" fmla="*/ 65 h 124"/>
                <a:gd name="T14" fmla="*/ 35 w 51"/>
                <a:gd name="T15" fmla="*/ 2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24">
                  <a:moveTo>
                    <a:pt x="35" y="2"/>
                  </a:moveTo>
                  <a:cubicBezTo>
                    <a:pt x="35" y="1"/>
                    <a:pt x="35" y="0"/>
                    <a:pt x="34" y="0"/>
                  </a:cubicBezTo>
                  <a:cubicBezTo>
                    <a:pt x="32" y="0"/>
                    <a:pt x="32" y="1"/>
                    <a:pt x="32" y="2"/>
                  </a:cubicBezTo>
                  <a:cubicBezTo>
                    <a:pt x="13" y="14"/>
                    <a:pt x="5" y="37"/>
                    <a:pt x="2" y="58"/>
                  </a:cubicBezTo>
                  <a:cubicBezTo>
                    <a:pt x="0" y="79"/>
                    <a:pt x="1" y="105"/>
                    <a:pt x="13" y="122"/>
                  </a:cubicBezTo>
                  <a:cubicBezTo>
                    <a:pt x="14" y="124"/>
                    <a:pt x="17" y="122"/>
                    <a:pt x="16" y="121"/>
                  </a:cubicBezTo>
                  <a:cubicBezTo>
                    <a:pt x="34" y="109"/>
                    <a:pt x="44" y="85"/>
                    <a:pt x="48" y="65"/>
                  </a:cubicBezTo>
                  <a:cubicBezTo>
                    <a:pt x="51" y="46"/>
                    <a:pt x="50" y="17"/>
                    <a:pt x="35" y="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5"/>
            <p:cNvSpPr/>
            <p:nvPr/>
          </p:nvSpPr>
          <p:spPr bwMode="auto">
            <a:xfrm>
              <a:off x="2598767" y="1017875"/>
              <a:ext cx="309563" cy="195263"/>
            </a:xfrm>
            <a:custGeom>
              <a:avLst/>
              <a:gdLst>
                <a:gd name="T0" fmla="*/ 110 w 113"/>
                <a:gd name="T1" fmla="*/ 3 h 71"/>
                <a:gd name="T2" fmla="*/ 108 w 113"/>
                <a:gd name="T3" fmla="*/ 1 h 71"/>
                <a:gd name="T4" fmla="*/ 1 w 113"/>
                <a:gd name="T5" fmla="*/ 58 h 71"/>
                <a:gd name="T6" fmla="*/ 1 w 113"/>
                <a:gd name="T7" fmla="*/ 58 h 71"/>
                <a:gd name="T8" fmla="*/ 0 w 113"/>
                <a:gd name="T9" fmla="*/ 59 h 71"/>
                <a:gd name="T10" fmla="*/ 2 w 113"/>
                <a:gd name="T11" fmla="*/ 60 h 71"/>
                <a:gd name="T12" fmla="*/ 2 w 113"/>
                <a:gd name="T13" fmla="*/ 59 h 71"/>
                <a:gd name="T14" fmla="*/ 61 w 113"/>
                <a:gd name="T15" fmla="*/ 52 h 71"/>
                <a:gd name="T16" fmla="*/ 112 w 113"/>
                <a:gd name="T17" fmla="*/ 6 h 71"/>
                <a:gd name="T18" fmla="*/ 110 w 113"/>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71">
                  <a:moveTo>
                    <a:pt x="110" y="3"/>
                  </a:moveTo>
                  <a:cubicBezTo>
                    <a:pt x="110" y="2"/>
                    <a:pt x="109" y="1"/>
                    <a:pt x="108" y="1"/>
                  </a:cubicBezTo>
                  <a:cubicBezTo>
                    <a:pt x="66" y="0"/>
                    <a:pt x="18" y="16"/>
                    <a:pt x="1" y="58"/>
                  </a:cubicBezTo>
                  <a:cubicBezTo>
                    <a:pt x="1" y="58"/>
                    <a:pt x="1" y="58"/>
                    <a:pt x="1" y="58"/>
                  </a:cubicBezTo>
                  <a:cubicBezTo>
                    <a:pt x="1" y="58"/>
                    <a:pt x="1" y="59"/>
                    <a:pt x="0" y="59"/>
                  </a:cubicBezTo>
                  <a:cubicBezTo>
                    <a:pt x="0" y="60"/>
                    <a:pt x="1" y="60"/>
                    <a:pt x="2" y="60"/>
                  </a:cubicBezTo>
                  <a:cubicBezTo>
                    <a:pt x="2" y="59"/>
                    <a:pt x="2" y="59"/>
                    <a:pt x="2" y="59"/>
                  </a:cubicBezTo>
                  <a:cubicBezTo>
                    <a:pt x="19" y="71"/>
                    <a:pt x="45" y="60"/>
                    <a:pt x="61" y="52"/>
                  </a:cubicBezTo>
                  <a:cubicBezTo>
                    <a:pt x="81" y="42"/>
                    <a:pt x="101" y="26"/>
                    <a:pt x="112" y="6"/>
                  </a:cubicBezTo>
                  <a:cubicBezTo>
                    <a:pt x="113" y="4"/>
                    <a:pt x="111" y="3"/>
                    <a:pt x="110" y="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36"/>
            <p:cNvSpPr/>
            <p:nvPr/>
          </p:nvSpPr>
          <p:spPr bwMode="auto">
            <a:xfrm>
              <a:off x="3232179" y="214600"/>
              <a:ext cx="239713" cy="363538"/>
            </a:xfrm>
            <a:custGeom>
              <a:avLst/>
              <a:gdLst>
                <a:gd name="T0" fmla="*/ 83 w 88"/>
                <a:gd name="T1" fmla="*/ 29 h 132"/>
                <a:gd name="T2" fmla="*/ 68 w 88"/>
                <a:gd name="T3" fmla="*/ 29 h 132"/>
                <a:gd name="T4" fmla="*/ 70 w 88"/>
                <a:gd name="T5" fmla="*/ 14 h 132"/>
                <a:gd name="T6" fmla="*/ 68 w 88"/>
                <a:gd name="T7" fmla="*/ 12 h 132"/>
                <a:gd name="T8" fmla="*/ 47 w 88"/>
                <a:gd name="T9" fmla="*/ 20 h 132"/>
                <a:gd name="T10" fmla="*/ 28 w 88"/>
                <a:gd name="T11" fmla="*/ 9 h 132"/>
                <a:gd name="T12" fmla="*/ 32 w 88"/>
                <a:gd name="T13" fmla="*/ 46 h 132"/>
                <a:gd name="T14" fmla="*/ 32 w 88"/>
                <a:gd name="T15" fmla="*/ 48 h 132"/>
                <a:gd name="T16" fmla="*/ 15 w 88"/>
                <a:gd name="T17" fmla="*/ 84 h 132"/>
                <a:gd name="T18" fmla="*/ 0 w 88"/>
                <a:gd name="T19" fmla="*/ 131 h 132"/>
                <a:gd name="T20" fmla="*/ 2 w 88"/>
                <a:gd name="T21" fmla="*/ 131 h 132"/>
                <a:gd name="T22" fmla="*/ 17 w 88"/>
                <a:gd name="T23" fmla="*/ 89 h 132"/>
                <a:gd name="T24" fmla="*/ 34 w 88"/>
                <a:gd name="T25" fmla="*/ 51 h 132"/>
                <a:gd name="T26" fmla="*/ 85 w 88"/>
                <a:gd name="T27" fmla="*/ 44 h 132"/>
                <a:gd name="T28" fmla="*/ 83 w 88"/>
                <a:gd name="T29" fmla="*/ 2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3" y="29"/>
                  </a:moveTo>
                  <a:cubicBezTo>
                    <a:pt x="78" y="26"/>
                    <a:pt x="73" y="27"/>
                    <a:pt x="68" y="29"/>
                  </a:cubicBezTo>
                  <a:cubicBezTo>
                    <a:pt x="70" y="24"/>
                    <a:pt x="70" y="20"/>
                    <a:pt x="70" y="14"/>
                  </a:cubicBezTo>
                  <a:cubicBezTo>
                    <a:pt x="71" y="13"/>
                    <a:pt x="69" y="12"/>
                    <a:pt x="68" y="12"/>
                  </a:cubicBezTo>
                  <a:cubicBezTo>
                    <a:pt x="59" y="11"/>
                    <a:pt x="52" y="14"/>
                    <a:pt x="47" y="20"/>
                  </a:cubicBezTo>
                  <a:cubicBezTo>
                    <a:pt x="45" y="11"/>
                    <a:pt x="38" y="0"/>
                    <a:pt x="28" y="9"/>
                  </a:cubicBezTo>
                  <a:cubicBezTo>
                    <a:pt x="17" y="19"/>
                    <a:pt x="21" y="37"/>
                    <a:pt x="32" y="46"/>
                  </a:cubicBezTo>
                  <a:cubicBezTo>
                    <a:pt x="31" y="47"/>
                    <a:pt x="31" y="48"/>
                    <a:pt x="32" y="48"/>
                  </a:cubicBezTo>
                  <a:cubicBezTo>
                    <a:pt x="25" y="60"/>
                    <a:pt x="20" y="72"/>
                    <a:pt x="15" y="84"/>
                  </a:cubicBezTo>
                  <a:cubicBezTo>
                    <a:pt x="9" y="99"/>
                    <a:pt x="3" y="115"/>
                    <a:pt x="0" y="131"/>
                  </a:cubicBezTo>
                  <a:cubicBezTo>
                    <a:pt x="0" y="132"/>
                    <a:pt x="2" y="132"/>
                    <a:pt x="2" y="131"/>
                  </a:cubicBezTo>
                  <a:cubicBezTo>
                    <a:pt x="7" y="117"/>
                    <a:pt x="11" y="103"/>
                    <a:pt x="17" y="89"/>
                  </a:cubicBezTo>
                  <a:cubicBezTo>
                    <a:pt x="22" y="76"/>
                    <a:pt x="29" y="64"/>
                    <a:pt x="34" y="51"/>
                  </a:cubicBezTo>
                  <a:cubicBezTo>
                    <a:pt x="48" y="65"/>
                    <a:pt x="74" y="62"/>
                    <a:pt x="85" y="44"/>
                  </a:cubicBezTo>
                  <a:cubicBezTo>
                    <a:pt x="88" y="40"/>
                    <a:pt x="88" y="32"/>
                    <a:pt x="83" y="29"/>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47"/>
            <p:cNvSpPr/>
            <p:nvPr/>
          </p:nvSpPr>
          <p:spPr bwMode="auto">
            <a:xfrm>
              <a:off x="3702079" y="-40988"/>
              <a:ext cx="417513" cy="514350"/>
            </a:xfrm>
            <a:custGeom>
              <a:avLst/>
              <a:gdLst>
                <a:gd name="T0" fmla="*/ 70 w 152"/>
                <a:gd name="T1" fmla="*/ 16 h 187"/>
                <a:gd name="T2" fmla="*/ 77 w 152"/>
                <a:gd name="T3" fmla="*/ 30 h 187"/>
                <a:gd name="T4" fmla="*/ 74 w 152"/>
                <a:gd name="T5" fmla="*/ 80 h 187"/>
                <a:gd name="T6" fmla="*/ 74 w 152"/>
                <a:gd name="T7" fmla="*/ 80 h 187"/>
                <a:gd name="T8" fmla="*/ 34 w 152"/>
                <a:gd name="T9" fmla="*/ 126 h 187"/>
                <a:gd name="T10" fmla="*/ 31 w 152"/>
                <a:gd name="T11" fmla="*/ 77 h 187"/>
                <a:gd name="T12" fmla="*/ 40 w 152"/>
                <a:gd name="T13" fmla="*/ 74 h 187"/>
                <a:gd name="T14" fmla="*/ 40 w 152"/>
                <a:gd name="T15" fmla="*/ 52 h 187"/>
                <a:gd name="T16" fmla="*/ 16 w 152"/>
                <a:gd name="T17" fmla="*/ 54 h 187"/>
                <a:gd name="T18" fmla="*/ 18 w 152"/>
                <a:gd name="T19" fmla="*/ 75 h 187"/>
                <a:gd name="T20" fmla="*/ 20 w 152"/>
                <a:gd name="T21" fmla="*/ 75 h 187"/>
                <a:gd name="T22" fmla="*/ 26 w 152"/>
                <a:gd name="T23" fmla="*/ 77 h 187"/>
                <a:gd name="T24" fmla="*/ 31 w 152"/>
                <a:gd name="T25" fmla="*/ 101 h 187"/>
                <a:gd name="T26" fmla="*/ 30 w 152"/>
                <a:gd name="T27" fmla="*/ 133 h 187"/>
                <a:gd name="T28" fmla="*/ 0 w 152"/>
                <a:gd name="T29" fmla="*/ 185 h 187"/>
                <a:gd name="T30" fmla="*/ 2 w 152"/>
                <a:gd name="T31" fmla="*/ 186 h 187"/>
                <a:gd name="T32" fmla="*/ 18 w 152"/>
                <a:gd name="T33" fmla="*/ 161 h 187"/>
                <a:gd name="T34" fmla="*/ 84 w 152"/>
                <a:gd name="T35" fmla="*/ 160 h 187"/>
                <a:gd name="T36" fmla="*/ 91 w 152"/>
                <a:gd name="T37" fmla="*/ 175 h 187"/>
                <a:gd name="T38" fmla="*/ 109 w 152"/>
                <a:gd name="T39" fmla="*/ 168 h 187"/>
                <a:gd name="T40" fmla="*/ 104 w 152"/>
                <a:gd name="T41" fmla="*/ 152 h 187"/>
                <a:gd name="T42" fmla="*/ 86 w 152"/>
                <a:gd name="T43" fmla="*/ 156 h 187"/>
                <a:gd name="T44" fmla="*/ 19 w 152"/>
                <a:gd name="T45" fmla="*/ 158 h 187"/>
                <a:gd name="T46" fmla="*/ 54 w 152"/>
                <a:gd name="T47" fmla="*/ 108 h 187"/>
                <a:gd name="T48" fmla="*/ 114 w 152"/>
                <a:gd name="T49" fmla="*/ 109 h 187"/>
                <a:gd name="T50" fmla="*/ 113 w 152"/>
                <a:gd name="T51" fmla="*/ 110 h 187"/>
                <a:gd name="T52" fmla="*/ 115 w 152"/>
                <a:gd name="T53" fmla="*/ 113 h 187"/>
                <a:gd name="T54" fmla="*/ 123 w 152"/>
                <a:gd name="T55" fmla="*/ 125 h 187"/>
                <a:gd name="T56" fmla="*/ 140 w 152"/>
                <a:gd name="T57" fmla="*/ 115 h 187"/>
                <a:gd name="T58" fmla="*/ 131 w 152"/>
                <a:gd name="T59" fmla="*/ 99 h 187"/>
                <a:gd name="T60" fmla="*/ 117 w 152"/>
                <a:gd name="T61" fmla="*/ 104 h 187"/>
                <a:gd name="T62" fmla="*/ 57 w 152"/>
                <a:gd name="T63" fmla="*/ 104 h 187"/>
                <a:gd name="T64" fmla="*/ 99 w 152"/>
                <a:gd name="T65" fmla="*/ 64 h 187"/>
                <a:gd name="T66" fmla="*/ 126 w 152"/>
                <a:gd name="T67" fmla="*/ 67 h 187"/>
                <a:gd name="T68" fmla="*/ 125 w 152"/>
                <a:gd name="T69" fmla="*/ 68 h 187"/>
                <a:gd name="T70" fmla="*/ 139 w 152"/>
                <a:gd name="T71" fmla="*/ 78 h 187"/>
                <a:gd name="T72" fmla="*/ 151 w 152"/>
                <a:gd name="T73" fmla="*/ 66 h 187"/>
                <a:gd name="T74" fmla="*/ 140 w 152"/>
                <a:gd name="T75" fmla="*/ 57 h 187"/>
                <a:gd name="T76" fmla="*/ 127 w 152"/>
                <a:gd name="T77" fmla="*/ 63 h 187"/>
                <a:gd name="T78" fmla="*/ 102 w 152"/>
                <a:gd name="T79" fmla="*/ 62 h 187"/>
                <a:gd name="T80" fmla="*/ 127 w 152"/>
                <a:gd name="T81" fmla="*/ 42 h 187"/>
                <a:gd name="T82" fmla="*/ 140 w 152"/>
                <a:gd name="T83" fmla="*/ 39 h 187"/>
                <a:gd name="T84" fmla="*/ 138 w 152"/>
                <a:gd name="T85" fmla="*/ 23 h 187"/>
                <a:gd name="T86" fmla="*/ 124 w 152"/>
                <a:gd name="T87" fmla="*/ 23 h 187"/>
                <a:gd name="T88" fmla="*/ 123 w 152"/>
                <a:gd name="T89" fmla="*/ 40 h 187"/>
                <a:gd name="T90" fmla="*/ 78 w 152"/>
                <a:gd name="T91" fmla="*/ 76 h 187"/>
                <a:gd name="T92" fmla="*/ 82 w 152"/>
                <a:gd name="T93" fmla="*/ 31 h 187"/>
                <a:gd name="T94" fmla="*/ 84 w 152"/>
                <a:gd name="T95" fmla="*/ 31 h 187"/>
                <a:gd name="T96" fmla="*/ 85 w 152"/>
                <a:gd name="T97" fmla="*/ 31 h 187"/>
                <a:gd name="T98" fmla="*/ 98 w 152"/>
                <a:gd name="T99" fmla="*/ 18 h 187"/>
                <a:gd name="T100" fmla="*/ 82 w 152"/>
                <a:gd name="T101" fmla="*/ 1 h 187"/>
                <a:gd name="T102" fmla="*/ 70 w 152"/>
                <a:gd name="T103" fmla="*/ 1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87">
                  <a:moveTo>
                    <a:pt x="70" y="16"/>
                  </a:moveTo>
                  <a:cubicBezTo>
                    <a:pt x="69" y="22"/>
                    <a:pt x="72" y="27"/>
                    <a:pt x="77" y="30"/>
                  </a:cubicBezTo>
                  <a:cubicBezTo>
                    <a:pt x="78" y="47"/>
                    <a:pt x="79" y="63"/>
                    <a:pt x="74" y="80"/>
                  </a:cubicBezTo>
                  <a:cubicBezTo>
                    <a:pt x="74" y="80"/>
                    <a:pt x="74" y="80"/>
                    <a:pt x="74" y="80"/>
                  </a:cubicBezTo>
                  <a:cubicBezTo>
                    <a:pt x="59" y="94"/>
                    <a:pt x="46" y="110"/>
                    <a:pt x="34" y="126"/>
                  </a:cubicBezTo>
                  <a:cubicBezTo>
                    <a:pt x="38" y="111"/>
                    <a:pt x="36" y="92"/>
                    <a:pt x="31" y="77"/>
                  </a:cubicBezTo>
                  <a:cubicBezTo>
                    <a:pt x="35" y="77"/>
                    <a:pt x="38" y="76"/>
                    <a:pt x="40" y="74"/>
                  </a:cubicBezTo>
                  <a:cubicBezTo>
                    <a:pt x="49" y="70"/>
                    <a:pt x="48" y="57"/>
                    <a:pt x="40" y="52"/>
                  </a:cubicBezTo>
                  <a:cubicBezTo>
                    <a:pt x="33" y="47"/>
                    <a:pt x="22" y="49"/>
                    <a:pt x="16" y="54"/>
                  </a:cubicBezTo>
                  <a:cubicBezTo>
                    <a:pt x="8" y="60"/>
                    <a:pt x="10" y="70"/>
                    <a:pt x="18" y="75"/>
                  </a:cubicBezTo>
                  <a:cubicBezTo>
                    <a:pt x="19" y="76"/>
                    <a:pt x="20" y="75"/>
                    <a:pt x="20" y="75"/>
                  </a:cubicBezTo>
                  <a:cubicBezTo>
                    <a:pt x="22" y="76"/>
                    <a:pt x="24" y="77"/>
                    <a:pt x="26" y="77"/>
                  </a:cubicBezTo>
                  <a:cubicBezTo>
                    <a:pt x="28" y="85"/>
                    <a:pt x="30" y="93"/>
                    <a:pt x="31" y="101"/>
                  </a:cubicBezTo>
                  <a:cubicBezTo>
                    <a:pt x="33" y="112"/>
                    <a:pt x="32" y="122"/>
                    <a:pt x="30" y="133"/>
                  </a:cubicBezTo>
                  <a:cubicBezTo>
                    <a:pt x="18" y="149"/>
                    <a:pt x="8" y="167"/>
                    <a:pt x="0" y="185"/>
                  </a:cubicBezTo>
                  <a:cubicBezTo>
                    <a:pt x="0" y="186"/>
                    <a:pt x="1" y="187"/>
                    <a:pt x="2" y="186"/>
                  </a:cubicBezTo>
                  <a:cubicBezTo>
                    <a:pt x="7" y="178"/>
                    <a:pt x="12" y="169"/>
                    <a:pt x="18" y="161"/>
                  </a:cubicBezTo>
                  <a:cubicBezTo>
                    <a:pt x="40" y="153"/>
                    <a:pt x="62" y="158"/>
                    <a:pt x="84" y="160"/>
                  </a:cubicBezTo>
                  <a:cubicBezTo>
                    <a:pt x="83" y="166"/>
                    <a:pt x="85" y="172"/>
                    <a:pt x="91" y="175"/>
                  </a:cubicBezTo>
                  <a:cubicBezTo>
                    <a:pt x="97" y="178"/>
                    <a:pt x="107" y="176"/>
                    <a:pt x="109" y="168"/>
                  </a:cubicBezTo>
                  <a:cubicBezTo>
                    <a:pt x="111" y="162"/>
                    <a:pt x="109" y="156"/>
                    <a:pt x="104" y="152"/>
                  </a:cubicBezTo>
                  <a:cubicBezTo>
                    <a:pt x="99" y="148"/>
                    <a:pt x="90" y="151"/>
                    <a:pt x="86" y="156"/>
                  </a:cubicBezTo>
                  <a:cubicBezTo>
                    <a:pt x="65" y="151"/>
                    <a:pt x="39" y="150"/>
                    <a:pt x="19" y="158"/>
                  </a:cubicBezTo>
                  <a:cubicBezTo>
                    <a:pt x="30" y="141"/>
                    <a:pt x="41" y="124"/>
                    <a:pt x="54" y="108"/>
                  </a:cubicBezTo>
                  <a:cubicBezTo>
                    <a:pt x="75" y="100"/>
                    <a:pt x="94" y="104"/>
                    <a:pt x="114" y="109"/>
                  </a:cubicBezTo>
                  <a:cubicBezTo>
                    <a:pt x="114" y="109"/>
                    <a:pt x="114" y="110"/>
                    <a:pt x="113" y="110"/>
                  </a:cubicBezTo>
                  <a:cubicBezTo>
                    <a:pt x="113" y="111"/>
                    <a:pt x="114" y="112"/>
                    <a:pt x="115" y="113"/>
                  </a:cubicBezTo>
                  <a:cubicBezTo>
                    <a:pt x="115" y="118"/>
                    <a:pt x="119" y="123"/>
                    <a:pt x="123" y="125"/>
                  </a:cubicBezTo>
                  <a:cubicBezTo>
                    <a:pt x="130" y="129"/>
                    <a:pt x="138" y="121"/>
                    <a:pt x="140" y="115"/>
                  </a:cubicBezTo>
                  <a:cubicBezTo>
                    <a:pt x="142" y="108"/>
                    <a:pt x="137" y="101"/>
                    <a:pt x="131" y="99"/>
                  </a:cubicBezTo>
                  <a:cubicBezTo>
                    <a:pt x="125" y="97"/>
                    <a:pt x="120" y="100"/>
                    <a:pt x="117" y="104"/>
                  </a:cubicBezTo>
                  <a:cubicBezTo>
                    <a:pt x="97" y="99"/>
                    <a:pt x="75" y="97"/>
                    <a:pt x="57" y="104"/>
                  </a:cubicBezTo>
                  <a:cubicBezTo>
                    <a:pt x="70" y="89"/>
                    <a:pt x="84" y="76"/>
                    <a:pt x="99" y="64"/>
                  </a:cubicBezTo>
                  <a:cubicBezTo>
                    <a:pt x="108" y="64"/>
                    <a:pt x="117" y="66"/>
                    <a:pt x="126" y="67"/>
                  </a:cubicBezTo>
                  <a:cubicBezTo>
                    <a:pt x="126" y="67"/>
                    <a:pt x="125" y="67"/>
                    <a:pt x="125" y="68"/>
                  </a:cubicBezTo>
                  <a:cubicBezTo>
                    <a:pt x="127" y="74"/>
                    <a:pt x="133" y="79"/>
                    <a:pt x="139" y="78"/>
                  </a:cubicBezTo>
                  <a:cubicBezTo>
                    <a:pt x="144" y="77"/>
                    <a:pt x="152" y="72"/>
                    <a:pt x="151" y="66"/>
                  </a:cubicBezTo>
                  <a:cubicBezTo>
                    <a:pt x="150" y="61"/>
                    <a:pt x="144" y="58"/>
                    <a:pt x="140" y="57"/>
                  </a:cubicBezTo>
                  <a:cubicBezTo>
                    <a:pt x="135" y="57"/>
                    <a:pt x="130" y="59"/>
                    <a:pt x="127" y="63"/>
                  </a:cubicBezTo>
                  <a:cubicBezTo>
                    <a:pt x="119" y="61"/>
                    <a:pt x="110" y="61"/>
                    <a:pt x="102" y="62"/>
                  </a:cubicBezTo>
                  <a:cubicBezTo>
                    <a:pt x="110" y="55"/>
                    <a:pt x="119" y="49"/>
                    <a:pt x="127" y="42"/>
                  </a:cubicBezTo>
                  <a:cubicBezTo>
                    <a:pt x="131" y="44"/>
                    <a:pt x="137" y="43"/>
                    <a:pt x="140" y="39"/>
                  </a:cubicBezTo>
                  <a:cubicBezTo>
                    <a:pt x="144" y="33"/>
                    <a:pt x="145" y="27"/>
                    <a:pt x="138" y="23"/>
                  </a:cubicBezTo>
                  <a:cubicBezTo>
                    <a:pt x="134" y="20"/>
                    <a:pt x="128" y="20"/>
                    <a:pt x="124" y="23"/>
                  </a:cubicBezTo>
                  <a:cubicBezTo>
                    <a:pt x="118" y="27"/>
                    <a:pt x="120" y="35"/>
                    <a:pt x="123" y="40"/>
                  </a:cubicBezTo>
                  <a:cubicBezTo>
                    <a:pt x="107" y="51"/>
                    <a:pt x="92" y="63"/>
                    <a:pt x="78" y="76"/>
                  </a:cubicBezTo>
                  <a:cubicBezTo>
                    <a:pt x="84" y="63"/>
                    <a:pt x="85" y="46"/>
                    <a:pt x="82" y="31"/>
                  </a:cubicBezTo>
                  <a:cubicBezTo>
                    <a:pt x="83" y="31"/>
                    <a:pt x="84" y="31"/>
                    <a:pt x="84" y="31"/>
                  </a:cubicBezTo>
                  <a:cubicBezTo>
                    <a:pt x="85" y="31"/>
                    <a:pt x="85" y="31"/>
                    <a:pt x="85" y="31"/>
                  </a:cubicBezTo>
                  <a:cubicBezTo>
                    <a:pt x="92" y="31"/>
                    <a:pt x="98" y="26"/>
                    <a:pt x="98" y="18"/>
                  </a:cubicBezTo>
                  <a:cubicBezTo>
                    <a:pt x="98" y="11"/>
                    <a:pt x="91" y="0"/>
                    <a:pt x="82" y="1"/>
                  </a:cubicBezTo>
                  <a:cubicBezTo>
                    <a:pt x="75" y="2"/>
                    <a:pt x="70" y="9"/>
                    <a:pt x="70" y="16"/>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48"/>
            <p:cNvSpPr/>
            <p:nvPr/>
          </p:nvSpPr>
          <p:spPr bwMode="auto">
            <a:xfrm>
              <a:off x="2792442" y="628937"/>
              <a:ext cx="1028700" cy="658813"/>
            </a:xfrm>
            <a:custGeom>
              <a:avLst/>
              <a:gdLst>
                <a:gd name="T0" fmla="*/ 373 w 375"/>
                <a:gd name="T1" fmla="*/ 204 h 239"/>
                <a:gd name="T2" fmla="*/ 372 w 375"/>
                <a:gd name="T3" fmla="*/ 203 h 239"/>
                <a:gd name="T4" fmla="*/ 349 w 375"/>
                <a:gd name="T5" fmla="*/ 152 h 239"/>
                <a:gd name="T6" fmla="*/ 313 w 375"/>
                <a:gd name="T7" fmla="*/ 116 h 239"/>
                <a:gd name="T8" fmla="*/ 235 w 375"/>
                <a:gd name="T9" fmla="*/ 120 h 239"/>
                <a:gd name="T10" fmla="*/ 235 w 375"/>
                <a:gd name="T11" fmla="*/ 121 h 239"/>
                <a:gd name="T12" fmla="*/ 126 w 375"/>
                <a:gd name="T13" fmla="*/ 95 h 239"/>
                <a:gd name="T14" fmla="*/ 92 w 375"/>
                <a:gd name="T15" fmla="*/ 90 h 239"/>
                <a:gd name="T16" fmla="*/ 150 w 375"/>
                <a:gd name="T17" fmla="*/ 54 h 239"/>
                <a:gd name="T18" fmla="*/ 192 w 375"/>
                <a:gd name="T19" fmla="*/ 41 h 239"/>
                <a:gd name="T20" fmla="*/ 192 w 375"/>
                <a:gd name="T21" fmla="*/ 42 h 239"/>
                <a:gd name="T22" fmla="*/ 296 w 375"/>
                <a:gd name="T23" fmla="*/ 59 h 239"/>
                <a:gd name="T24" fmla="*/ 297 w 375"/>
                <a:gd name="T25" fmla="*/ 56 h 239"/>
                <a:gd name="T26" fmla="*/ 296 w 375"/>
                <a:gd name="T27" fmla="*/ 55 h 239"/>
                <a:gd name="T28" fmla="*/ 296 w 375"/>
                <a:gd name="T29" fmla="*/ 55 h 239"/>
                <a:gd name="T30" fmla="*/ 193 w 375"/>
                <a:gd name="T31" fmla="*/ 37 h 239"/>
                <a:gd name="T32" fmla="*/ 144 w 375"/>
                <a:gd name="T33" fmla="*/ 53 h 239"/>
                <a:gd name="T34" fmla="*/ 90 w 375"/>
                <a:gd name="T35" fmla="*/ 90 h 239"/>
                <a:gd name="T36" fmla="*/ 58 w 375"/>
                <a:gd name="T37" fmla="*/ 85 h 239"/>
                <a:gd name="T38" fmla="*/ 0 w 375"/>
                <a:gd name="T39" fmla="*/ 90 h 239"/>
                <a:gd name="T40" fmla="*/ 1 w 375"/>
                <a:gd name="T41" fmla="*/ 92 h 239"/>
                <a:gd name="T42" fmla="*/ 67 w 375"/>
                <a:gd name="T43" fmla="*/ 90 h 239"/>
                <a:gd name="T44" fmla="*/ 88 w 375"/>
                <a:gd name="T45" fmla="*/ 93 h 239"/>
                <a:gd name="T46" fmla="*/ 89 w 375"/>
                <a:gd name="T47" fmla="*/ 93 h 239"/>
                <a:gd name="T48" fmla="*/ 89 w 375"/>
                <a:gd name="T49" fmla="*/ 93 h 239"/>
                <a:gd name="T50" fmla="*/ 131 w 375"/>
                <a:gd name="T51" fmla="*/ 100 h 239"/>
                <a:gd name="T52" fmla="*/ 161 w 375"/>
                <a:gd name="T53" fmla="*/ 127 h 239"/>
                <a:gd name="T54" fmla="*/ 166 w 375"/>
                <a:gd name="T55" fmla="*/ 133 h 239"/>
                <a:gd name="T56" fmla="*/ 166 w 375"/>
                <a:gd name="T57" fmla="*/ 133 h 239"/>
                <a:gd name="T58" fmla="*/ 190 w 375"/>
                <a:gd name="T59" fmla="*/ 189 h 239"/>
                <a:gd name="T60" fmla="*/ 217 w 375"/>
                <a:gd name="T61" fmla="*/ 213 h 239"/>
                <a:gd name="T62" fmla="*/ 240 w 375"/>
                <a:gd name="T63" fmla="*/ 238 h 239"/>
                <a:gd name="T64" fmla="*/ 242 w 375"/>
                <a:gd name="T65" fmla="*/ 237 h 239"/>
                <a:gd name="T66" fmla="*/ 241 w 375"/>
                <a:gd name="T67" fmla="*/ 234 h 239"/>
                <a:gd name="T68" fmla="*/ 170 w 375"/>
                <a:gd name="T69" fmla="*/ 132 h 239"/>
                <a:gd name="T70" fmla="*/ 162 w 375"/>
                <a:gd name="T71" fmla="*/ 122 h 239"/>
                <a:gd name="T72" fmla="*/ 136 w 375"/>
                <a:gd name="T73" fmla="*/ 101 h 239"/>
                <a:gd name="T74" fmla="*/ 211 w 375"/>
                <a:gd name="T75" fmla="*/ 118 h 239"/>
                <a:gd name="T76" fmla="*/ 235 w 375"/>
                <a:gd name="T77" fmla="*/ 126 h 239"/>
                <a:gd name="T78" fmla="*/ 290 w 375"/>
                <a:gd name="T79" fmla="*/ 175 h 239"/>
                <a:gd name="T80" fmla="*/ 330 w 375"/>
                <a:gd name="T81" fmla="*/ 189 h 239"/>
                <a:gd name="T82" fmla="*/ 372 w 375"/>
                <a:gd name="T83" fmla="*/ 207 h 239"/>
                <a:gd name="T84" fmla="*/ 373 w 375"/>
                <a:gd name="T85" fmla="*/ 20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3" y="204"/>
                  </a:moveTo>
                  <a:cubicBezTo>
                    <a:pt x="373" y="204"/>
                    <a:pt x="372" y="204"/>
                    <a:pt x="372" y="203"/>
                  </a:cubicBezTo>
                  <a:cubicBezTo>
                    <a:pt x="369" y="185"/>
                    <a:pt x="359" y="167"/>
                    <a:pt x="349" y="152"/>
                  </a:cubicBezTo>
                  <a:cubicBezTo>
                    <a:pt x="340" y="138"/>
                    <a:pt x="328" y="124"/>
                    <a:pt x="313" y="116"/>
                  </a:cubicBezTo>
                  <a:cubicBezTo>
                    <a:pt x="291" y="106"/>
                    <a:pt x="252" y="98"/>
                    <a:pt x="235" y="120"/>
                  </a:cubicBezTo>
                  <a:cubicBezTo>
                    <a:pt x="235" y="121"/>
                    <a:pt x="235" y="121"/>
                    <a:pt x="235" y="121"/>
                  </a:cubicBezTo>
                  <a:cubicBezTo>
                    <a:pt x="199" y="109"/>
                    <a:pt x="162" y="101"/>
                    <a:pt x="126" y="95"/>
                  </a:cubicBezTo>
                  <a:cubicBezTo>
                    <a:pt x="115" y="94"/>
                    <a:pt x="103" y="92"/>
                    <a:pt x="92" y="90"/>
                  </a:cubicBezTo>
                  <a:cubicBezTo>
                    <a:pt x="106" y="72"/>
                    <a:pt x="129" y="62"/>
                    <a:pt x="150" y="54"/>
                  </a:cubicBezTo>
                  <a:cubicBezTo>
                    <a:pt x="163" y="49"/>
                    <a:pt x="177" y="44"/>
                    <a:pt x="192" y="41"/>
                  </a:cubicBezTo>
                  <a:cubicBezTo>
                    <a:pt x="192" y="41"/>
                    <a:pt x="192" y="42"/>
                    <a:pt x="192" y="42"/>
                  </a:cubicBezTo>
                  <a:cubicBezTo>
                    <a:pt x="217" y="73"/>
                    <a:pt x="262" y="56"/>
                    <a:pt x="296" y="59"/>
                  </a:cubicBezTo>
                  <a:cubicBezTo>
                    <a:pt x="298" y="59"/>
                    <a:pt x="298" y="56"/>
                    <a:pt x="297" y="56"/>
                  </a:cubicBezTo>
                  <a:cubicBezTo>
                    <a:pt x="296" y="56"/>
                    <a:pt x="296" y="55"/>
                    <a:pt x="296" y="55"/>
                  </a:cubicBezTo>
                  <a:cubicBezTo>
                    <a:pt x="296" y="55"/>
                    <a:pt x="296" y="55"/>
                    <a:pt x="296" y="55"/>
                  </a:cubicBezTo>
                  <a:cubicBezTo>
                    <a:pt x="285" y="17"/>
                    <a:pt x="214" y="0"/>
                    <a:pt x="193" y="37"/>
                  </a:cubicBezTo>
                  <a:cubicBezTo>
                    <a:pt x="176" y="40"/>
                    <a:pt x="159" y="46"/>
                    <a:pt x="144" y="53"/>
                  </a:cubicBezTo>
                  <a:cubicBezTo>
                    <a:pt x="125" y="60"/>
                    <a:pt x="100" y="71"/>
                    <a:pt x="90" y="90"/>
                  </a:cubicBezTo>
                  <a:cubicBezTo>
                    <a:pt x="79" y="88"/>
                    <a:pt x="69" y="86"/>
                    <a:pt x="58" y="85"/>
                  </a:cubicBezTo>
                  <a:cubicBezTo>
                    <a:pt x="40" y="83"/>
                    <a:pt x="16" y="80"/>
                    <a:pt x="0" y="90"/>
                  </a:cubicBezTo>
                  <a:cubicBezTo>
                    <a:pt x="0" y="91"/>
                    <a:pt x="0" y="92"/>
                    <a:pt x="1" y="92"/>
                  </a:cubicBezTo>
                  <a:cubicBezTo>
                    <a:pt x="23" y="85"/>
                    <a:pt x="44" y="86"/>
                    <a:pt x="67" y="90"/>
                  </a:cubicBezTo>
                  <a:cubicBezTo>
                    <a:pt x="74" y="91"/>
                    <a:pt x="81" y="92"/>
                    <a:pt x="88" y="93"/>
                  </a:cubicBezTo>
                  <a:cubicBezTo>
                    <a:pt x="88" y="94"/>
                    <a:pt x="89" y="94"/>
                    <a:pt x="89" y="93"/>
                  </a:cubicBezTo>
                  <a:cubicBezTo>
                    <a:pt x="89" y="93"/>
                    <a:pt x="89" y="93"/>
                    <a:pt x="89" y="93"/>
                  </a:cubicBezTo>
                  <a:cubicBezTo>
                    <a:pt x="103" y="95"/>
                    <a:pt x="117" y="98"/>
                    <a:pt x="131" y="100"/>
                  </a:cubicBezTo>
                  <a:cubicBezTo>
                    <a:pt x="142" y="108"/>
                    <a:pt x="152" y="117"/>
                    <a:pt x="161" y="127"/>
                  </a:cubicBezTo>
                  <a:cubicBezTo>
                    <a:pt x="163" y="129"/>
                    <a:pt x="165" y="131"/>
                    <a:pt x="166" y="133"/>
                  </a:cubicBezTo>
                  <a:cubicBezTo>
                    <a:pt x="166" y="133"/>
                    <a:pt x="166" y="133"/>
                    <a:pt x="166" y="133"/>
                  </a:cubicBezTo>
                  <a:cubicBezTo>
                    <a:pt x="163" y="155"/>
                    <a:pt x="175" y="174"/>
                    <a:pt x="190" y="189"/>
                  </a:cubicBezTo>
                  <a:cubicBezTo>
                    <a:pt x="199" y="197"/>
                    <a:pt x="208" y="205"/>
                    <a:pt x="217" y="213"/>
                  </a:cubicBezTo>
                  <a:cubicBezTo>
                    <a:pt x="226" y="221"/>
                    <a:pt x="233" y="230"/>
                    <a:pt x="240" y="238"/>
                  </a:cubicBezTo>
                  <a:cubicBezTo>
                    <a:pt x="241" y="239"/>
                    <a:pt x="243" y="238"/>
                    <a:pt x="242" y="237"/>
                  </a:cubicBezTo>
                  <a:cubicBezTo>
                    <a:pt x="242" y="236"/>
                    <a:pt x="241" y="235"/>
                    <a:pt x="241" y="234"/>
                  </a:cubicBezTo>
                  <a:cubicBezTo>
                    <a:pt x="232" y="195"/>
                    <a:pt x="226" y="122"/>
                    <a:pt x="170" y="132"/>
                  </a:cubicBezTo>
                  <a:cubicBezTo>
                    <a:pt x="167" y="128"/>
                    <a:pt x="165" y="125"/>
                    <a:pt x="162" y="122"/>
                  </a:cubicBezTo>
                  <a:cubicBezTo>
                    <a:pt x="155" y="115"/>
                    <a:pt x="146" y="106"/>
                    <a:pt x="136" y="101"/>
                  </a:cubicBezTo>
                  <a:cubicBezTo>
                    <a:pt x="161" y="105"/>
                    <a:pt x="186" y="111"/>
                    <a:pt x="211" y="118"/>
                  </a:cubicBezTo>
                  <a:cubicBezTo>
                    <a:pt x="219" y="120"/>
                    <a:pt x="227" y="123"/>
                    <a:pt x="235" y="126"/>
                  </a:cubicBezTo>
                  <a:cubicBezTo>
                    <a:pt x="249" y="147"/>
                    <a:pt x="267" y="165"/>
                    <a:pt x="290" y="175"/>
                  </a:cubicBezTo>
                  <a:cubicBezTo>
                    <a:pt x="303" y="181"/>
                    <a:pt x="317" y="185"/>
                    <a:pt x="330" y="189"/>
                  </a:cubicBezTo>
                  <a:cubicBezTo>
                    <a:pt x="345" y="194"/>
                    <a:pt x="358" y="200"/>
                    <a:pt x="372" y="207"/>
                  </a:cubicBezTo>
                  <a:cubicBezTo>
                    <a:pt x="374" y="207"/>
                    <a:pt x="375" y="205"/>
                    <a:pt x="373" y="204"/>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49"/>
            <p:cNvSpPr/>
            <p:nvPr/>
          </p:nvSpPr>
          <p:spPr bwMode="auto">
            <a:xfrm>
              <a:off x="3554442" y="470187"/>
              <a:ext cx="301625" cy="300038"/>
            </a:xfrm>
            <a:custGeom>
              <a:avLst/>
              <a:gdLst>
                <a:gd name="T0" fmla="*/ 63 w 110"/>
                <a:gd name="T1" fmla="*/ 38 h 109"/>
                <a:gd name="T2" fmla="*/ 0 w 110"/>
                <a:gd name="T3" fmla="*/ 5 h 109"/>
                <a:gd name="T4" fmla="*/ 0 w 110"/>
                <a:gd name="T5" fmla="*/ 5 h 109"/>
                <a:gd name="T6" fmla="*/ 64 w 110"/>
                <a:gd name="T7" fmla="*/ 45 h 109"/>
                <a:gd name="T8" fmla="*/ 106 w 110"/>
                <a:gd name="T9" fmla="*/ 107 h 109"/>
                <a:gd name="T10" fmla="*/ 109 w 110"/>
                <a:gd name="T11" fmla="*/ 105 h 109"/>
                <a:gd name="T12" fmla="*/ 63 w 110"/>
                <a:gd name="T13" fmla="*/ 38 h 109"/>
              </a:gdLst>
              <a:ahLst/>
              <a:cxnLst>
                <a:cxn ang="0">
                  <a:pos x="T0" y="T1"/>
                </a:cxn>
                <a:cxn ang="0">
                  <a:pos x="T2" y="T3"/>
                </a:cxn>
                <a:cxn ang="0">
                  <a:pos x="T4" y="T5"/>
                </a:cxn>
                <a:cxn ang="0">
                  <a:pos x="T6" y="T7"/>
                </a:cxn>
                <a:cxn ang="0">
                  <a:pos x="T8" y="T9"/>
                </a:cxn>
                <a:cxn ang="0">
                  <a:pos x="T10" y="T11"/>
                </a:cxn>
                <a:cxn ang="0">
                  <a:pos x="T12" y="T13"/>
                </a:cxn>
              </a:cxnLst>
              <a:rect l="0" t="0" r="r" b="b"/>
              <a:pathLst>
                <a:path w="110" h="109">
                  <a:moveTo>
                    <a:pt x="63" y="38"/>
                  </a:moveTo>
                  <a:cubicBezTo>
                    <a:pt x="47" y="21"/>
                    <a:pt x="25" y="0"/>
                    <a:pt x="0" y="5"/>
                  </a:cubicBezTo>
                  <a:cubicBezTo>
                    <a:pt x="0" y="5"/>
                    <a:pt x="0" y="5"/>
                    <a:pt x="0" y="5"/>
                  </a:cubicBezTo>
                  <a:cubicBezTo>
                    <a:pt x="27" y="7"/>
                    <a:pt x="47" y="25"/>
                    <a:pt x="64" y="45"/>
                  </a:cubicBezTo>
                  <a:cubicBezTo>
                    <a:pt x="80" y="64"/>
                    <a:pt x="93" y="85"/>
                    <a:pt x="106" y="107"/>
                  </a:cubicBezTo>
                  <a:cubicBezTo>
                    <a:pt x="107" y="109"/>
                    <a:pt x="110" y="107"/>
                    <a:pt x="109" y="105"/>
                  </a:cubicBezTo>
                  <a:cubicBezTo>
                    <a:pt x="96" y="82"/>
                    <a:pt x="81" y="59"/>
                    <a:pt x="63" y="38"/>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50"/>
            <p:cNvSpPr/>
            <p:nvPr/>
          </p:nvSpPr>
          <p:spPr bwMode="auto">
            <a:xfrm>
              <a:off x="3795742" y="752763"/>
              <a:ext cx="211138" cy="212725"/>
            </a:xfrm>
            <a:custGeom>
              <a:avLst/>
              <a:gdLst>
                <a:gd name="T0" fmla="*/ 20 w 77"/>
                <a:gd name="T1" fmla="*/ 0 h 77"/>
                <a:gd name="T2" fmla="*/ 18 w 77"/>
                <a:gd name="T3" fmla="*/ 0 h 77"/>
                <a:gd name="T4" fmla="*/ 17 w 77"/>
                <a:gd name="T5" fmla="*/ 3 h 77"/>
                <a:gd name="T6" fmla="*/ 11 w 77"/>
                <a:gd name="T7" fmla="*/ 69 h 77"/>
                <a:gd name="T8" fmla="*/ 24 w 77"/>
                <a:gd name="T9" fmla="*/ 76 h 77"/>
                <a:gd name="T10" fmla="*/ 31 w 77"/>
                <a:gd name="T11" fmla="*/ 61 h 77"/>
                <a:gd name="T12" fmla="*/ 48 w 77"/>
                <a:gd name="T13" fmla="*/ 74 h 77"/>
                <a:gd name="T14" fmla="*/ 50 w 77"/>
                <a:gd name="T15" fmla="*/ 73 h 77"/>
                <a:gd name="T16" fmla="*/ 53 w 77"/>
                <a:gd name="T17" fmla="*/ 52 h 77"/>
                <a:gd name="T18" fmla="*/ 69 w 77"/>
                <a:gd name="T19" fmla="*/ 57 h 77"/>
                <a:gd name="T20" fmla="*/ 76 w 77"/>
                <a:gd name="T21" fmla="*/ 41 h 77"/>
                <a:gd name="T22" fmla="*/ 20 w 77"/>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77">
                  <a:moveTo>
                    <a:pt x="20" y="0"/>
                  </a:moveTo>
                  <a:cubicBezTo>
                    <a:pt x="19" y="0"/>
                    <a:pt x="19" y="0"/>
                    <a:pt x="18" y="0"/>
                  </a:cubicBezTo>
                  <a:cubicBezTo>
                    <a:pt x="17" y="1"/>
                    <a:pt x="16" y="2"/>
                    <a:pt x="17" y="3"/>
                  </a:cubicBezTo>
                  <a:cubicBezTo>
                    <a:pt x="8" y="23"/>
                    <a:pt x="0" y="49"/>
                    <a:pt x="11" y="69"/>
                  </a:cubicBezTo>
                  <a:cubicBezTo>
                    <a:pt x="14" y="74"/>
                    <a:pt x="19" y="77"/>
                    <a:pt x="24" y="76"/>
                  </a:cubicBezTo>
                  <a:cubicBezTo>
                    <a:pt x="30" y="74"/>
                    <a:pt x="31" y="67"/>
                    <a:pt x="31" y="61"/>
                  </a:cubicBezTo>
                  <a:cubicBezTo>
                    <a:pt x="35" y="67"/>
                    <a:pt x="41" y="72"/>
                    <a:pt x="48" y="74"/>
                  </a:cubicBezTo>
                  <a:cubicBezTo>
                    <a:pt x="49" y="75"/>
                    <a:pt x="50" y="74"/>
                    <a:pt x="50" y="73"/>
                  </a:cubicBezTo>
                  <a:cubicBezTo>
                    <a:pt x="53" y="66"/>
                    <a:pt x="54" y="59"/>
                    <a:pt x="53" y="52"/>
                  </a:cubicBezTo>
                  <a:cubicBezTo>
                    <a:pt x="58" y="56"/>
                    <a:pt x="63" y="59"/>
                    <a:pt x="69" y="57"/>
                  </a:cubicBezTo>
                  <a:cubicBezTo>
                    <a:pt x="76" y="55"/>
                    <a:pt x="77" y="46"/>
                    <a:pt x="76" y="41"/>
                  </a:cubicBezTo>
                  <a:cubicBezTo>
                    <a:pt x="74" y="14"/>
                    <a:pt x="41" y="4"/>
                    <a:pt x="20" y="0"/>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65"/>
            <p:cNvSpPr/>
            <p:nvPr/>
          </p:nvSpPr>
          <p:spPr bwMode="auto">
            <a:xfrm>
              <a:off x="-142846" y="-69563"/>
              <a:ext cx="457200" cy="561975"/>
            </a:xfrm>
            <a:custGeom>
              <a:avLst/>
              <a:gdLst>
                <a:gd name="T0" fmla="*/ 164 w 167"/>
                <a:gd name="T1" fmla="*/ 42 h 204"/>
                <a:gd name="T2" fmla="*/ 141 w 167"/>
                <a:gd name="T3" fmla="*/ 36 h 204"/>
                <a:gd name="T4" fmla="*/ 136 w 167"/>
                <a:gd name="T5" fmla="*/ 54 h 204"/>
                <a:gd name="T6" fmla="*/ 137 w 167"/>
                <a:gd name="T7" fmla="*/ 55 h 204"/>
                <a:gd name="T8" fmla="*/ 138 w 167"/>
                <a:gd name="T9" fmla="*/ 56 h 204"/>
                <a:gd name="T10" fmla="*/ 101 w 167"/>
                <a:gd name="T11" fmla="*/ 82 h 204"/>
                <a:gd name="T12" fmla="*/ 110 w 167"/>
                <a:gd name="T13" fmla="*/ 26 h 204"/>
                <a:gd name="T14" fmla="*/ 124 w 167"/>
                <a:gd name="T15" fmla="*/ 16 h 204"/>
                <a:gd name="T16" fmla="*/ 118 w 167"/>
                <a:gd name="T17" fmla="*/ 3 h 204"/>
                <a:gd name="T18" fmla="*/ 103 w 167"/>
                <a:gd name="T19" fmla="*/ 10 h 204"/>
                <a:gd name="T20" fmla="*/ 106 w 167"/>
                <a:gd name="T21" fmla="*/ 23 h 204"/>
                <a:gd name="T22" fmla="*/ 102 w 167"/>
                <a:gd name="T23" fmla="*/ 54 h 204"/>
                <a:gd name="T24" fmla="*/ 88 w 167"/>
                <a:gd name="T25" fmla="*/ 33 h 204"/>
                <a:gd name="T26" fmla="*/ 87 w 167"/>
                <a:gd name="T27" fmla="*/ 19 h 204"/>
                <a:gd name="T28" fmla="*/ 74 w 167"/>
                <a:gd name="T29" fmla="*/ 14 h 204"/>
                <a:gd name="T30" fmla="*/ 69 w 167"/>
                <a:gd name="T31" fmla="*/ 30 h 204"/>
                <a:gd name="T32" fmla="*/ 85 w 167"/>
                <a:gd name="T33" fmla="*/ 37 h 204"/>
                <a:gd name="T34" fmla="*/ 85 w 167"/>
                <a:gd name="T35" fmla="*/ 36 h 204"/>
                <a:gd name="T36" fmla="*/ 101 w 167"/>
                <a:gd name="T37" fmla="*/ 58 h 204"/>
                <a:gd name="T38" fmla="*/ 87 w 167"/>
                <a:gd name="T39" fmla="*/ 114 h 204"/>
                <a:gd name="T40" fmla="*/ 57 w 167"/>
                <a:gd name="T41" fmla="*/ 63 h 204"/>
                <a:gd name="T42" fmla="*/ 55 w 167"/>
                <a:gd name="T43" fmla="*/ 47 h 204"/>
                <a:gd name="T44" fmla="*/ 37 w 167"/>
                <a:gd name="T45" fmla="*/ 48 h 204"/>
                <a:gd name="T46" fmla="*/ 36 w 167"/>
                <a:gd name="T47" fmla="*/ 67 h 204"/>
                <a:gd name="T48" fmla="*/ 51 w 167"/>
                <a:gd name="T49" fmla="*/ 68 h 204"/>
                <a:gd name="T50" fmla="*/ 54 w 167"/>
                <a:gd name="T51" fmla="*/ 68 h 204"/>
                <a:gd name="T52" fmla="*/ 55 w 167"/>
                <a:gd name="T53" fmla="*/ 67 h 204"/>
                <a:gd name="T54" fmla="*/ 85 w 167"/>
                <a:gd name="T55" fmla="*/ 118 h 204"/>
                <a:gd name="T56" fmla="*/ 58 w 167"/>
                <a:gd name="T57" fmla="*/ 174 h 204"/>
                <a:gd name="T58" fmla="*/ 27 w 167"/>
                <a:gd name="T59" fmla="*/ 114 h 204"/>
                <a:gd name="T60" fmla="*/ 22 w 167"/>
                <a:gd name="T61" fmla="*/ 97 h 204"/>
                <a:gd name="T62" fmla="*/ 5 w 167"/>
                <a:gd name="T63" fmla="*/ 100 h 204"/>
                <a:gd name="T64" fmla="*/ 9 w 167"/>
                <a:gd name="T65" fmla="*/ 120 h 204"/>
                <a:gd name="T66" fmla="*/ 24 w 167"/>
                <a:gd name="T67" fmla="*/ 118 h 204"/>
                <a:gd name="T68" fmla="*/ 57 w 167"/>
                <a:gd name="T69" fmla="*/ 176 h 204"/>
                <a:gd name="T70" fmla="*/ 43 w 167"/>
                <a:gd name="T71" fmla="*/ 203 h 204"/>
                <a:gd name="T72" fmla="*/ 44 w 167"/>
                <a:gd name="T73" fmla="*/ 204 h 204"/>
                <a:gd name="T74" fmla="*/ 75 w 167"/>
                <a:gd name="T75" fmla="*/ 152 h 204"/>
                <a:gd name="T76" fmla="*/ 102 w 167"/>
                <a:gd name="T77" fmla="*/ 135 h 204"/>
                <a:gd name="T78" fmla="*/ 126 w 167"/>
                <a:gd name="T79" fmla="*/ 128 h 204"/>
                <a:gd name="T80" fmla="*/ 130 w 167"/>
                <a:gd name="T81" fmla="*/ 132 h 204"/>
                <a:gd name="T82" fmla="*/ 131 w 167"/>
                <a:gd name="T83" fmla="*/ 134 h 204"/>
                <a:gd name="T84" fmla="*/ 151 w 167"/>
                <a:gd name="T85" fmla="*/ 125 h 204"/>
                <a:gd name="T86" fmla="*/ 141 w 167"/>
                <a:gd name="T87" fmla="*/ 103 h 204"/>
                <a:gd name="T88" fmla="*/ 121 w 167"/>
                <a:gd name="T89" fmla="*/ 114 h 204"/>
                <a:gd name="T90" fmla="*/ 123 w 167"/>
                <a:gd name="T91" fmla="*/ 123 h 204"/>
                <a:gd name="T92" fmla="*/ 79 w 167"/>
                <a:gd name="T93" fmla="*/ 145 h 204"/>
                <a:gd name="T94" fmla="*/ 99 w 167"/>
                <a:gd name="T95" fmla="*/ 88 h 204"/>
                <a:gd name="T96" fmla="*/ 100 w 167"/>
                <a:gd name="T97" fmla="*/ 88 h 204"/>
                <a:gd name="T98" fmla="*/ 142 w 167"/>
                <a:gd name="T99" fmla="*/ 60 h 204"/>
                <a:gd name="T100" fmla="*/ 157 w 167"/>
                <a:gd name="T101" fmla="*/ 60 h 204"/>
                <a:gd name="T102" fmla="*/ 164 w 167"/>
                <a:gd name="T103" fmla="*/ 4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7" h="204">
                  <a:moveTo>
                    <a:pt x="164" y="42"/>
                  </a:moveTo>
                  <a:cubicBezTo>
                    <a:pt x="161" y="33"/>
                    <a:pt x="148" y="33"/>
                    <a:pt x="141" y="36"/>
                  </a:cubicBezTo>
                  <a:cubicBezTo>
                    <a:pt x="135" y="40"/>
                    <a:pt x="133" y="48"/>
                    <a:pt x="136" y="54"/>
                  </a:cubicBezTo>
                  <a:cubicBezTo>
                    <a:pt x="136" y="54"/>
                    <a:pt x="136" y="54"/>
                    <a:pt x="137" y="55"/>
                  </a:cubicBezTo>
                  <a:cubicBezTo>
                    <a:pt x="137" y="55"/>
                    <a:pt x="137" y="56"/>
                    <a:pt x="138" y="56"/>
                  </a:cubicBezTo>
                  <a:cubicBezTo>
                    <a:pt x="124" y="61"/>
                    <a:pt x="110" y="71"/>
                    <a:pt x="101" y="82"/>
                  </a:cubicBezTo>
                  <a:cubicBezTo>
                    <a:pt x="105" y="63"/>
                    <a:pt x="108" y="45"/>
                    <a:pt x="110" y="26"/>
                  </a:cubicBezTo>
                  <a:cubicBezTo>
                    <a:pt x="116" y="25"/>
                    <a:pt x="124" y="23"/>
                    <a:pt x="124" y="16"/>
                  </a:cubicBezTo>
                  <a:cubicBezTo>
                    <a:pt x="125" y="11"/>
                    <a:pt x="122" y="6"/>
                    <a:pt x="118" y="3"/>
                  </a:cubicBezTo>
                  <a:cubicBezTo>
                    <a:pt x="111" y="0"/>
                    <a:pt x="106" y="4"/>
                    <a:pt x="103" y="10"/>
                  </a:cubicBezTo>
                  <a:cubicBezTo>
                    <a:pt x="100" y="15"/>
                    <a:pt x="102" y="20"/>
                    <a:pt x="106" y="23"/>
                  </a:cubicBezTo>
                  <a:cubicBezTo>
                    <a:pt x="105" y="33"/>
                    <a:pt x="103" y="44"/>
                    <a:pt x="102" y="54"/>
                  </a:cubicBezTo>
                  <a:cubicBezTo>
                    <a:pt x="98" y="47"/>
                    <a:pt x="93" y="39"/>
                    <a:pt x="88" y="33"/>
                  </a:cubicBezTo>
                  <a:cubicBezTo>
                    <a:pt x="90" y="29"/>
                    <a:pt x="90" y="23"/>
                    <a:pt x="87" y="19"/>
                  </a:cubicBezTo>
                  <a:cubicBezTo>
                    <a:pt x="84" y="15"/>
                    <a:pt x="79" y="12"/>
                    <a:pt x="74" y="14"/>
                  </a:cubicBezTo>
                  <a:cubicBezTo>
                    <a:pt x="68" y="16"/>
                    <a:pt x="67" y="25"/>
                    <a:pt x="69" y="30"/>
                  </a:cubicBezTo>
                  <a:cubicBezTo>
                    <a:pt x="71" y="36"/>
                    <a:pt x="79" y="39"/>
                    <a:pt x="85" y="37"/>
                  </a:cubicBezTo>
                  <a:cubicBezTo>
                    <a:pt x="85" y="37"/>
                    <a:pt x="85" y="37"/>
                    <a:pt x="85" y="36"/>
                  </a:cubicBezTo>
                  <a:cubicBezTo>
                    <a:pt x="91" y="43"/>
                    <a:pt x="96" y="50"/>
                    <a:pt x="101" y="58"/>
                  </a:cubicBezTo>
                  <a:cubicBezTo>
                    <a:pt x="98" y="77"/>
                    <a:pt x="93" y="96"/>
                    <a:pt x="87" y="114"/>
                  </a:cubicBezTo>
                  <a:cubicBezTo>
                    <a:pt x="84" y="95"/>
                    <a:pt x="71" y="77"/>
                    <a:pt x="57" y="63"/>
                  </a:cubicBezTo>
                  <a:cubicBezTo>
                    <a:pt x="60" y="57"/>
                    <a:pt x="59" y="52"/>
                    <a:pt x="55" y="47"/>
                  </a:cubicBezTo>
                  <a:cubicBezTo>
                    <a:pt x="50" y="43"/>
                    <a:pt x="41" y="43"/>
                    <a:pt x="37" y="48"/>
                  </a:cubicBezTo>
                  <a:cubicBezTo>
                    <a:pt x="32" y="53"/>
                    <a:pt x="29" y="63"/>
                    <a:pt x="36" y="67"/>
                  </a:cubicBezTo>
                  <a:cubicBezTo>
                    <a:pt x="40" y="70"/>
                    <a:pt x="46" y="70"/>
                    <a:pt x="51" y="68"/>
                  </a:cubicBezTo>
                  <a:cubicBezTo>
                    <a:pt x="52" y="69"/>
                    <a:pt x="53" y="69"/>
                    <a:pt x="54" y="68"/>
                  </a:cubicBezTo>
                  <a:cubicBezTo>
                    <a:pt x="54" y="68"/>
                    <a:pt x="54" y="67"/>
                    <a:pt x="55" y="67"/>
                  </a:cubicBezTo>
                  <a:cubicBezTo>
                    <a:pt x="68" y="82"/>
                    <a:pt x="81" y="97"/>
                    <a:pt x="85" y="118"/>
                  </a:cubicBezTo>
                  <a:cubicBezTo>
                    <a:pt x="78" y="138"/>
                    <a:pt x="68" y="156"/>
                    <a:pt x="58" y="174"/>
                  </a:cubicBezTo>
                  <a:cubicBezTo>
                    <a:pt x="56" y="153"/>
                    <a:pt x="42" y="130"/>
                    <a:pt x="27" y="114"/>
                  </a:cubicBezTo>
                  <a:cubicBezTo>
                    <a:pt x="30" y="108"/>
                    <a:pt x="27" y="100"/>
                    <a:pt x="22" y="97"/>
                  </a:cubicBezTo>
                  <a:cubicBezTo>
                    <a:pt x="16" y="94"/>
                    <a:pt x="9" y="96"/>
                    <a:pt x="5" y="100"/>
                  </a:cubicBezTo>
                  <a:cubicBezTo>
                    <a:pt x="0" y="106"/>
                    <a:pt x="3" y="115"/>
                    <a:pt x="9" y="120"/>
                  </a:cubicBezTo>
                  <a:cubicBezTo>
                    <a:pt x="14" y="124"/>
                    <a:pt x="21" y="123"/>
                    <a:pt x="24" y="118"/>
                  </a:cubicBezTo>
                  <a:cubicBezTo>
                    <a:pt x="37" y="137"/>
                    <a:pt x="52" y="153"/>
                    <a:pt x="57" y="176"/>
                  </a:cubicBezTo>
                  <a:cubicBezTo>
                    <a:pt x="52" y="185"/>
                    <a:pt x="47" y="194"/>
                    <a:pt x="43" y="203"/>
                  </a:cubicBezTo>
                  <a:cubicBezTo>
                    <a:pt x="42" y="204"/>
                    <a:pt x="43" y="204"/>
                    <a:pt x="44" y="204"/>
                  </a:cubicBezTo>
                  <a:cubicBezTo>
                    <a:pt x="56" y="188"/>
                    <a:pt x="66" y="170"/>
                    <a:pt x="75" y="152"/>
                  </a:cubicBezTo>
                  <a:cubicBezTo>
                    <a:pt x="84" y="145"/>
                    <a:pt x="92" y="139"/>
                    <a:pt x="102" y="135"/>
                  </a:cubicBezTo>
                  <a:cubicBezTo>
                    <a:pt x="110" y="132"/>
                    <a:pt x="118" y="131"/>
                    <a:pt x="126" y="128"/>
                  </a:cubicBezTo>
                  <a:cubicBezTo>
                    <a:pt x="127" y="130"/>
                    <a:pt x="129" y="131"/>
                    <a:pt x="130" y="132"/>
                  </a:cubicBezTo>
                  <a:cubicBezTo>
                    <a:pt x="130" y="133"/>
                    <a:pt x="130" y="133"/>
                    <a:pt x="131" y="134"/>
                  </a:cubicBezTo>
                  <a:cubicBezTo>
                    <a:pt x="139" y="138"/>
                    <a:pt x="149" y="135"/>
                    <a:pt x="151" y="125"/>
                  </a:cubicBezTo>
                  <a:cubicBezTo>
                    <a:pt x="152" y="117"/>
                    <a:pt x="148" y="107"/>
                    <a:pt x="141" y="103"/>
                  </a:cubicBezTo>
                  <a:cubicBezTo>
                    <a:pt x="133" y="99"/>
                    <a:pt x="121" y="104"/>
                    <a:pt x="121" y="114"/>
                  </a:cubicBezTo>
                  <a:cubicBezTo>
                    <a:pt x="121" y="117"/>
                    <a:pt x="122" y="120"/>
                    <a:pt x="123" y="123"/>
                  </a:cubicBezTo>
                  <a:cubicBezTo>
                    <a:pt x="108" y="126"/>
                    <a:pt x="90" y="134"/>
                    <a:pt x="79" y="145"/>
                  </a:cubicBezTo>
                  <a:cubicBezTo>
                    <a:pt x="87" y="127"/>
                    <a:pt x="94" y="107"/>
                    <a:pt x="99" y="88"/>
                  </a:cubicBezTo>
                  <a:cubicBezTo>
                    <a:pt x="99" y="88"/>
                    <a:pt x="100" y="88"/>
                    <a:pt x="100" y="88"/>
                  </a:cubicBezTo>
                  <a:cubicBezTo>
                    <a:pt x="112" y="74"/>
                    <a:pt x="126" y="68"/>
                    <a:pt x="142" y="60"/>
                  </a:cubicBezTo>
                  <a:cubicBezTo>
                    <a:pt x="146" y="63"/>
                    <a:pt x="152" y="63"/>
                    <a:pt x="157" y="60"/>
                  </a:cubicBezTo>
                  <a:cubicBezTo>
                    <a:pt x="163" y="56"/>
                    <a:pt x="167" y="48"/>
                    <a:pt x="164" y="42"/>
                  </a:cubicBezTo>
                  <a:close/>
                </a:path>
              </a:pathLst>
            </a:custGeom>
            <a:solidFill>
              <a:srgbClr val="21B3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任意多边形 38"/>
            <p:cNvSpPr/>
            <p:nvPr/>
          </p:nvSpPr>
          <p:spPr bwMode="auto">
            <a:xfrm>
              <a:off x="-26273" y="434082"/>
              <a:ext cx="4349824" cy="682425"/>
            </a:xfrm>
            <a:custGeom>
              <a:avLst/>
              <a:gdLst>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404883 w 4404883"/>
                <a:gd name="connsiteY12" fmla="*/ 226059 h 682425"/>
                <a:gd name="connsiteX13" fmla="*/ 4330039 w 4404883"/>
                <a:gd name="connsiteY13" fmla="*/ 184157 h 682425"/>
                <a:gd name="connsiteX14" fmla="*/ 4137803 w 4404883"/>
                <a:gd name="connsiteY14" fmla="*/ 101755 h 682425"/>
                <a:gd name="connsiteX15" fmla="*/ 3688325 w 4404883"/>
                <a:gd name="connsiteY15" fmla="*/ 43953 h 682425"/>
                <a:gd name="connsiteX16" fmla="*/ 3214181 w 4404883"/>
                <a:gd name="connsiteY16" fmla="*/ 184329 h 682425"/>
                <a:gd name="connsiteX17" fmla="*/ 2575593 w 4404883"/>
                <a:gd name="connsiteY17" fmla="*/ 583437 h 682425"/>
                <a:gd name="connsiteX18" fmla="*/ 1890413 w 4404883"/>
                <a:gd name="connsiteY18" fmla="*/ 643992 h 682425"/>
                <a:gd name="connsiteX19" fmla="*/ 1016123 w 4404883"/>
                <a:gd name="connsiteY19" fmla="*/ 143042 h 682425"/>
                <a:gd name="connsiteX20" fmla="*/ 769458 w 4404883"/>
                <a:gd name="connsiteY20" fmla="*/ 38448 h 682425"/>
                <a:gd name="connsiteX21" fmla="*/ 506348 w 4404883"/>
                <a:gd name="connsiteY21" fmla="*/ 13676 h 682425"/>
                <a:gd name="connsiteX22" fmla="*/ 2056 w 4404883"/>
                <a:gd name="connsiteY22" fmla="*/ 54963 h 682425"/>
                <a:gd name="connsiteX23" fmla="*/ 2056 w 4404883"/>
                <a:gd name="connsiteY23" fmla="*/ 49458 h 682425"/>
                <a:gd name="connsiteX24" fmla="*/ 4797 w 4404883"/>
                <a:gd name="connsiteY24" fmla="*/ 49458 h 682425"/>
                <a:gd name="connsiteX25" fmla="*/ 21241 w 4404883"/>
                <a:gd name="connsiteY25" fmla="*/ 49458 h 682425"/>
                <a:gd name="connsiteX26" fmla="*/ 385757 w 4404883"/>
                <a:gd name="connsiteY26" fmla="*/ 10923 h 682425"/>
                <a:gd name="connsiteX27" fmla="*/ 393979 w 4404883"/>
                <a:gd name="connsiteY27" fmla="*/ 10923 h 682425"/>
                <a:gd name="connsiteX28" fmla="*/ 605014 w 4404883"/>
                <a:gd name="connsiteY28" fmla="*/ 946 h 682425"/>
                <a:gd name="connsiteX0-1" fmla="*/ 605014 w 4404883"/>
                <a:gd name="connsiteY0-2" fmla="*/ 946 h 682425"/>
                <a:gd name="connsiteX1-3" fmla="*/ 816050 w 4404883"/>
                <a:gd name="connsiteY1-4" fmla="*/ 38448 h 682425"/>
                <a:gd name="connsiteX2-5" fmla="*/ 1177825 w 4404883"/>
                <a:gd name="connsiteY2-6" fmla="*/ 225616 h 682425"/>
                <a:gd name="connsiteX3-7" fmla="*/ 1520415 w 4404883"/>
                <a:gd name="connsiteY3-8" fmla="*/ 448566 h 682425"/>
                <a:gd name="connsiteX4-9" fmla="*/ 1986338 w 4404883"/>
                <a:gd name="connsiteY4-10" fmla="*/ 652249 h 682425"/>
                <a:gd name="connsiteX5-11" fmla="*/ 2427594 w 4404883"/>
                <a:gd name="connsiteY5-12" fmla="*/ 624724 h 682425"/>
                <a:gd name="connsiteX6-13" fmla="*/ 3214181 w 4404883"/>
                <a:gd name="connsiteY6-14" fmla="*/ 173319 h 682425"/>
                <a:gd name="connsiteX7-15" fmla="*/ 3216921 w 4404883"/>
                <a:gd name="connsiteY7-16" fmla="*/ 170567 h 682425"/>
                <a:gd name="connsiteX8-17" fmla="*/ 3348476 w 4404883"/>
                <a:gd name="connsiteY8-18" fmla="*/ 104507 h 682425"/>
                <a:gd name="connsiteX9-19" fmla="*/ 3918546 w 4404883"/>
                <a:gd name="connsiteY9-20" fmla="*/ 38448 h 682425"/>
                <a:gd name="connsiteX10-21" fmla="*/ 4349824 w 4404883"/>
                <a:gd name="connsiteY10-22" fmla="*/ 178566 h 682425"/>
                <a:gd name="connsiteX11-23" fmla="*/ 4404883 w 4404883"/>
                <a:gd name="connsiteY11-24" fmla="*/ 209367 h 682425"/>
                <a:gd name="connsiteX12-25" fmla="*/ 4330039 w 4404883"/>
                <a:gd name="connsiteY12-26" fmla="*/ 184157 h 682425"/>
                <a:gd name="connsiteX13-27" fmla="*/ 4137803 w 4404883"/>
                <a:gd name="connsiteY13-28" fmla="*/ 101755 h 682425"/>
                <a:gd name="connsiteX14-29" fmla="*/ 3688325 w 4404883"/>
                <a:gd name="connsiteY14-30" fmla="*/ 43953 h 682425"/>
                <a:gd name="connsiteX15-31" fmla="*/ 3214181 w 4404883"/>
                <a:gd name="connsiteY15-32" fmla="*/ 184329 h 682425"/>
                <a:gd name="connsiteX16-33" fmla="*/ 2575593 w 4404883"/>
                <a:gd name="connsiteY16-34" fmla="*/ 583437 h 682425"/>
                <a:gd name="connsiteX17-35" fmla="*/ 1890413 w 4404883"/>
                <a:gd name="connsiteY17-36" fmla="*/ 643992 h 682425"/>
                <a:gd name="connsiteX18-37" fmla="*/ 1016123 w 4404883"/>
                <a:gd name="connsiteY18-38" fmla="*/ 143042 h 682425"/>
                <a:gd name="connsiteX19-39" fmla="*/ 769458 w 4404883"/>
                <a:gd name="connsiteY19-40" fmla="*/ 38448 h 682425"/>
                <a:gd name="connsiteX20-41" fmla="*/ 506348 w 4404883"/>
                <a:gd name="connsiteY20-42" fmla="*/ 13676 h 682425"/>
                <a:gd name="connsiteX21-43" fmla="*/ 2056 w 4404883"/>
                <a:gd name="connsiteY21-44" fmla="*/ 54963 h 682425"/>
                <a:gd name="connsiteX22-45" fmla="*/ 2056 w 4404883"/>
                <a:gd name="connsiteY22-46" fmla="*/ 49458 h 682425"/>
                <a:gd name="connsiteX23-47" fmla="*/ 4797 w 4404883"/>
                <a:gd name="connsiteY23-48" fmla="*/ 49458 h 682425"/>
                <a:gd name="connsiteX24-49" fmla="*/ 21241 w 4404883"/>
                <a:gd name="connsiteY24-50" fmla="*/ 49458 h 682425"/>
                <a:gd name="connsiteX25-51" fmla="*/ 385757 w 4404883"/>
                <a:gd name="connsiteY25-52" fmla="*/ 10923 h 682425"/>
                <a:gd name="connsiteX26-53" fmla="*/ 393979 w 4404883"/>
                <a:gd name="connsiteY26-54" fmla="*/ 10923 h 682425"/>
                <a:gd name="connsiteX27-55" fmla="*/ 605014 w 4404883"/>
                <a:gd name="connsiteY27-56" fmla="*/ 946 h 682425"/>
                <a:gd name="connsiteX0-57" fmla="*/ 605014 w 4349824"/>
                <a:gd name="connsiteY0-58" fmla="*/ 946 h 682425"/>
                <a:gd name="connsiteX1-59" fmla="*/ 816050 w 4349824"/>
                <a:gd name="connsiteY1-60" fmla="*/ 38448 h 682425"/>
                <a:gd name="connsiteX2-61" fmla="*/ 1177825 w 4349824"/>
                <a:gd name="connsiteY2-62" fmla="*/ 225616 h 682425"/>
                <a:gd name="connsiteX3-63" fmla="*/ 1520415 w 4349824"/>
                <a:gd name="connsiteY3-64" fmla="*/ 448566 h 682425"/>
                <a:gd name="connsiteX4-65" fmla="*/ 1986338 w 4349824"/>
                <a:gd name="connsiteY4-66" fmla="*/ 652249 h 682425"/>
                <a:gd name="connsiteX5-67" fmla="*/ 2427594 w 4349824"/>
                <a:gd name="connsiteY5-68" fmla="*/ 624724 h 682425"/>
                <a:gd name="connsiteX6-69" fmla="*/ 3214181 w 4349824"/>
                <a:gd name="connsiteY6-70" fmla="*/ 173319 h 682425"/>
                <a:gd name="connsiteX7-71" fmla="*/ 3216921 w 4349824"/>
                <a:gd name="connsiteY7-72" fmla="*/ 170567 h 682425"/>
                <a:gd name="connsiteX8-73" fmla="*/ 3348476 w 4349824"/>
                <a:gd name="connsiteY8-74" fmla="*/ 104507 h 682425"/>
                <a:gd name="connsiteX9-75" fmla="*/ 3918546 w 4349824"/>
                <a:gd name="connsiteY9-76" fmla="*/ 38448 h 682425"/>
                <a:gd name="connsiteX10-77" fmla="*/ 4349824 w 4349824"/>
                <a:gd name="connsiteY10-78" fmla="*/ 178566 h 682425"/>
                <a:gd name="connsiteX11-79" fmla="*/ 4330039 w 4349824"/>
                <a:gd name="connsiteY11-80" fmla="*/ 184157 h 682425"/>
                <a:gd name="connsiteX12-81" fmla="*/ 4137803 w 4349824"/>
                <a:gd name="connsiteY12-82" fmla="*/ 101755 h 682425"/>
                <a:gd name="connsiteX13-83" fmla="*/ 3688325 w 4349824"/>
                <a:gd name="connsiteY13-84" fmla="*/ 43953 h 682425"/>
                <a:gd name="connsiteX14-85" fmla="*/ 3214181 w 4349824"/>
                <a:gd name="connsiteY14-86" fmla="*/ 184329 h 682425"/>
                <a:gd name="connsiteX15-87" fmla="*/ 2575593 w 4349824"/>
                <a:gd name="connsiteY15-88" fmla="*/ 583437 h 682425"/>
                <a:gd name="connsiteX16-89" fmla="*/ 1890413 w 4349824"/>
                <a:gd name="connsiteY16-90" fmla="*/ 643992 h 682425"/>
                <a:gd name="connsiteX17-91" fmla="*/ 1016123 w 4349824"/>
                <a:gd name="connsiteY17-92" fmla="*/ 143042 h 682425"/>
                <a:gd name="connsiteX18-93" fmla="*/ 769458 w 4349824"/>
                <a:gd name="connsiteY18-94" fmla="*/ 38448 h 682425"/>
                <a:gd name="connsiteX19-95" fmla="*/ 506348 w 4349824"/>
                <a:gd name="connsiteY19-96" fmla="*/ 13676 h 682425"/>
                <a:gd name="connsiteX20-97" fmla="*/ 2056 w 4349824"/>
                <a:gd name="connsiteY20-98" fmla="*/ 54963 h 682425"/>
                <a:gd name="connsiteX21-99" fmla="*/ 2056 w 4349824"/>
                <a:gd name="connsiteY21-100" fmla="*/ 49458 h 682425"/>
                <a:gd name="connsiteX22-101" fmla="*/ 4797 w 4349824"/>
                <a:gd name="connsiteY22-102" fmla="*/ 49458 h 682425"/>
                <a:gd name="connsiteX23-103" fmla="*/ 21241 w 4349824"/>
                <a:gd name="connsiteY23-104" fmla="*/ 49458 h 682425"/>
                <a:gd name="connsiteX24-105" fmla="*/ 385757 w 4349824"/>
                <a:gd name="connsiteY24-106" fmla="*/ 10923 h 682425"/>
                <a:gd name="connsiteX25-107" fmla="*/ 393979 w 4349824"/>
                <a:gd name="connsiteY25-108" fmla="*/ 10923 h 682425"/>
                <a:gd name="connsiteX26-109" fmla="*/ 605014 w 4349824"/>
                <a:gd name="connsiteY26-110" fmla="*/ 946 h 6824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4349824" h="682425">
                  <a:moveTo>
                    <a:pt x="605014" y="946"/>
                  </a:moveTo>
                  <a:cubicBezTo>
                    <a:pt x="675588" y="4042"/>
                    <a:pt x="746162" y="15052"/>
                    <a:pt x="816050" y="38448"/>
                  </a:cubicBezTo>
                  <a:cubicBezTo>
                    <a:pt x="944864" y="79735"/>
                    <a:pt x="1065456" y="151299"/>
                    <a:pt x="1177825" y="225616"/>
                  </a:cubicBezTo>
                  <a:cubicBezTo>
                    <a:pt x="1292935" y="297180"/>
                    <a:pt x="1405305" y="374250"/>
                    <a:pt x="1520415" y="448566"/>
                  </a:cubicBezTo>
                  <a:cubicBezTo>
                    <a:pt x="1665673" y="536645"/>
                    <a:pt x="1816413" y="621972"/>
                    <a:pt x="1986338" y="652249"/>
                  </a:cubicBezTo>
                  <a:cubicBezTo>
                    <a:pt x="2134336" y="682526"/>
                    <a:pt x="2282336" y="671516"/>
                    <a:pt x="2427594" y="624724"/>
                  </a:cubicBezTo>
                  <a:cubicBezTo>
                    <a:pt x="2718110" y="533893"/>
                    <a:pt x="2962034" y="335715"/>
                    <a:pt x="3214181" y="173319"/>
                  </a:cubicBezTo>
                  <a:lnTo>
                    <a:pt x="3216921" y="170567"/>
                  </a:lnTo>
                  <a:cubicBezTo>
                    <a:pt x="3258032" y="145794"/>
                    <a:pt x="3301884" y="118270"/>
                    <a:pt x="3348476" y="104507"/>
                  </a:cubicBezTo>
                  <a:cubicBezTo>
                    <a:pt x="3526623" y="30191"/>
                    <a:pt x="3723955" y="16428"/>
                    <a:pt x="3918546" y="38448"/>
                  </a:cubicBezTo>
                  <a:cubicBezTo>
                    <a:pt x="4072711" y="54963"/>
                    <a:pt x="4214544" y="108636"/>
                    <a:pt x="4349824" y="178566"/>
                  </a:cubicBezTo>
                  <a:lnTo>
                    <a:pt x="4330039" y="184157"/>
                  </a:lnTo>
                  <a:cubicBezTo>
                    <a:pt x="4267988" y="152676"/>
                    <a:pt x="4204266" y="124463"/>
                    <a:pt x="4137803" y="101755"/>
                  </a:cubicBezTo>
                  <a:cubicBezTo>
                    <a:pt x="3995286" y="52210"/>
                    <a:pt x="3839065" y="35696"/>
                    <a:pt x="3688325" y="43953"/>
                  </a:cubicBezTo>
                  <a:cubicBezTo>
                    <a:pt x="3521141" y="52210"/>
                    <a:pt x="3356698" y="96250"/>
                    <a:pt x="3214181" y="184329"/>
                  </a:cubicBezTo>
                  <a:cubicBezTo>
                    <a:pt x="3005886" y="324705"/>
                    <a:pt x="2805813" y="481596"/>
                    <a:pt x="2575593" y="583437"/>
                  </a:cubicBezTo>
                  <a:cubicBezTo>
                    <a:pt x="2359076" y="682526"/>
                    <a:pt x="2120633" y="715556"/>
                    <a:pt x="1890413" y="643992"/>
                  </a:cubicBezTo>
                  <a:cubicBezTo>
                    <a:pt x="1567007" y="544903"/>
                    <a:pt x="1309380" y="302685"/>
                    <a:pt x="1016123" y="143042"/>
                  </a:cubicBezTo>
                  <a:cubicBezTo>
                    <a:pt x="936642" y="101755"/>
                    <a:pt x="857161" y="60468"/>
                    <a:pt x="769458" y="38448"/>
                  </a:cubicBezTo>
                  <a:cubicBezTo>
                    <a:pt x="684495" y="16428"/>
                    <a:pt x="596792" y="10923"/>
                    <a:pt x="506348" y="13676"/>
                  </a:cubicBezTo>
                  <a:cubicBezTo>
                    <a:pt x="339164" y="21933"/>
                    <a:pt x="171981" y="54963"/>
                    <a:pt x="2056" y="54963"/>
                  </a:cubicBezTo>
                  <a:cubicBezTo>
                    <a:pt x="-685" y="54963"/>
                    <a:pt x="-685" y="49458"/>
                    <a:pt x="2056" y="49458"/>
                  </a:cubicBezTo>
                  <a:lnTo>
                    <a:pt x="4797" y="49458"/>
                  </a:lnTo>
                  <a:lnTo>
                    <a:pt x="21241" y="49458"/>
                  </a:lnTo>
                  <a:cubicBezTo>
                    <a:pt x="144573" y="43953"/>
                    <a:pt x="265165" y="24686"/>
                    <a:pt x="385757" y="10923"/>
                  </a:cubicBezTo>
                  <a:lnTo>
                    <a:pt x="393979" y="10923"/>
                  </a:lnTo>
                  <a:cubicBezTo>
                    <a:pt x="463867" y="2666"/>
                    <a:pt x="534441" y="-2151"/>
                    <a:pt x="605014" y="946"/>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40" name="Freeform 45"/>
            <p:cNvSpPr/>
            <p:nvPr/>
          </p:nvSpPr>
          <p:spPr bwMode="auto">
            <a:xfrm rot="3230110">
              <a:off x="4294487" y="304051"/>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Freeform 45"/>
            <p:cNvSpPr/>
            <p:nvPr/>
          </p:nvSpPr>
          <p:spPr bwMode="auto">
            <a:xfrm rot="11310777">
              <a:off x="4106243" y="547734"/>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 name="组合 41"/>
          <p:cNvGrpSpPr/>
          <p:nvPr userDrawn="1"/>
        </p:nvGrpSpPr>
        <p:grpSpPr>
          <a:xfrm>
            <a:off x="7188456" y="4356598"/>
            <a:ext cx="1955544" cy="788490"/>
            <a:chOff x="2139509" y="1743868"/>
            <a:chExt cx="4107744" cy="1655763"/>
          </a:xfrm>
        </p:grpSpPr>
        <p:sp>
          <p:nvSpPr>
            <p:cNvPr id="43" name="Freeform 5"/>
            <p:cNvSpPr/>
            <p:nvPr/>
          </p:nvSpPr>
          <p:spPr bwMode="auto">
            <a:xfrm flipH="1">
              <a:off x="3503171" y="2353468"/>
              <a:ext cx="347663" cy="338138"/>
            </a:xfrm>
            <a:custGeom>
              <a:avLst/>
              <a:gdLst>
                <a:gd name="T0" fmla="*/ 108 w 127"/>
                <a:gd name="T1" fmla="*/ 24 h 123"/>
                <a:gd name="T2" fmla="*/ 57 w 127"/>
                <a:gd name="T3" fmla="*/ 2 h 123"/>
                <a:gd name="T4" fmla="*/ 18 w 127"/>
                <a:gd name="T5" fmla="*/ 17 h 123"/>
                <a:gd name="T6" fmla="*/ 2 w 127"/>
                <a:gd name="T7" fmla="*/ 53 h 123"/>
                <a:gd name="T8" fmla="*/ 11 w 127"/>
                <a:gd name="T9" fmla="*/ 97 h 123"/>
                <a:gd name="T10" fmla="*/ 43 w 127"/>
                <a:gd name="T11" fmla="*/ 121 h 123"/>
                <a:gd name="T12" fmla="*/ 64 w 127"/>
                <a:gd name="T13" fmla="*/ 101 h 123"/>
                <a:gd name="T14" fmla="*/ 94 w 127"/>
                <a:gd name="T15" fmla="*/ 75 h 123"/>
                <a:gd name="T16" fmla="*/ 124 w 127"/>
                <a:gd name="T17" fmla="*/ 69 h 123"/>
                <a:gd name="T18" fmla="*/ 108 w 127"/>
                <a:gd name="T19" fmla="*/ 2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3">
                  <a:moveTo>
                    <a:pt x="108" y="24"/>
                  </a:moveTo>
                  <a:cubicBezTo>
                    <a:pt x="96" y="10"/>
                    <a:pt x="75" y="4"/>
                    <a:pt x="57" y="2"/>
                  </a:cubicBezTo>
                  <a:cubicBezTo>
                    <a:pt x="43" y="0"/>
                    <a:pt x="22" y="2"/>
                    <a:pt x="18" y="17"/>
                  </a:cubicBezTo>
                  <a:cubicBezTo>
                    <a:pt x="9" y="25"/>
                    <a:pt x="4" y="46"/>
                    <a:pt x="2" y="53"/>
                  </a:cubicBezTo>
                  <a:cubicBezTo>
                    <a:pt x="0" y="69"/>
                    <a:pt x="1" y="84"/>
                    <a:pt x="11" y="97"/>
                  </a:cubicBezTo>
                  <a:cubicBezTo>
                    <a:pt x="18" y="107"/>
                    <a:pt x="29" y="119"/>
                    <a:pt x="43" y="121"/>
                  </a:cubicBezTo>
                  <a:cubicBezTo>
                    <a:pt x="55" y="123"/>
                    <a:pt x="61" y="111"/>
                    <a:pt x="64" y="101"/>
                  </a:cubicBezTo>
                  <a:cubicBezTo>
                    <a:pt x="81" y="111"/>
                    <a:pt x="97" y="94"/>
                    <a:pt x="94" y="75"/>
                  </a:cubicBezTo>
                  <a:cubicBezTo>
                    <a:pt x="105" y="83"/>
                    <a:pt x="121" y="85"/>
                    <a:pt x="124" y="69"/>
                  </a:cubicBezTo>
                  <a:cubicBezTo>
                    <a:pt x="127" y="53"/>
                    <a:pt x="119" y="34"/>
                    <a:pt x="108" y="24"/>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Freeform 9"/>
            <p:cNvSpPr/>
            <p:nvPr/>
          </p:nvSpPr>
          <p:spPr bwMode="auto">
            <a:xfrm flipH="1">
              <a:off x="2139509" y="1970880"/>
              <a:ext cx="381000" cy="493713"/>
            </a:xfrm>
            <a:custGeom>
              <a:avLst/>
              <a:gdLst>
                <a:gd name="T0" fmla="*/ 44 w 139"/>
                <a:gd name="T1" fmla="*/ 21 h 179"/>
                <a:gd name="T2" fmla="*/ 20 w 139"/>
                <a:gd name="T3" fmla="*/ 0 h 179"/>
                <a:gd name="T4" fmla="*/ 4 w 139"/>
                <a:gd name="T5" fmla="*/ 20 h 179"/>
                <a:gd name="T6" fmla="*/ 7 w 139"/>
                <a:gd name="T7" fmla="*/ 65 h 179"/>
                <a:gd name="T8" fmla="*/ 29 w 139"/>
                <a:gd name="T9" fmla="*/ 120 h 179"/>
                <a:gd name="T10" fmla="*/ 30 w 139"/>
                <a:gd name="T11" fmla="*/ 120 h 179"/>
                <a:gd name="T12" fmla="*/ 30 w 139"/>
                <a:gd name="T13" fmla="*/ 119 h 179"/>
                <a:gd name="T14" fmla="*/ 129 w 139"/>
                <a:gd name="T15" fmla="*/ 150 h 179"/>
                <a:gd name="T16" fmla="*/ 126 w 139"/>
                <a:gd name="T17" fmla="*/ 117 h 179"/>
                <a:gd name="T18" fmla="*/ 126 w 139"/>
                <a:gd name="T19" fmla="*/ 108 h 179"/>
                <a:gd name="T20" fmla="*/ 126 w 139"/>
                <a:gd name="T21" fmla="*/ 95 h 179"/>
                <a:gd name="T22" fmla="*/ 111 w 139"/>
                <a:gd name="T23" fmla="*/ 77 h 179"/>
                <a:gd name="T24" fmla="*/ 111 w 139"/>
                <a:gd name="T25" fmla="*/ 77 h 179"/>
                <a:gd name="T26" fmla="*/ 86 w 139"/>
                <a:gd name="T27" fmla="*/ 46 h 179"/>
                <a:gd name="T28" fmla="*/ 77 w 139"/>
                <a:gd name="T29" fmla="*/ 17 h 179"/>
                <a:gd name="T30" fmla="*/ 44 w 139"/>
                <a:gd name="T31"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79">
                  <a:moveTo>
                    <a:pt x="44" y="21"/>
                  </a:moveTo>
                  <a:cubicBezTo>
                    <a:pt x="38" y="12"/>
                    <a:pt x="31" y="0"/>
                    <a:pt x="20" y="0"/>
                  </a:cubicBezTo>
                  <a:cubicBezTo>
                    <a:pt x="10" y="0"/>
                    <a:pt x="6" y="12"/>
                    <a:pt x="4" y="20"/>
                  </a:cubicBezTo>
                  <a:cubicBezTo>
                    <a:pt x="0" y="35"/>
                    <a:pt x="3" y="51"/>
                    <a:pt x="7" y="65"/>
                  </a:cubicBezTo>
                  <a:cubicBezTo>
                    <a:pt x="14" y="83"/>
                    <a:pt x="26" y="100"/>
                    <a:pt x="29" y="120"/>
                  </a:cubicBezTo>
                  <a:cubicBezTo>
                    <a:pt x="29" y="120"/>
                    <a:pt x="30" y="120"/>
                    <a:pt x="30" y="120"/>
                  </a:cubicBezTo>
                  <a:cubicBezTo>
                    <a:pt x="30" y="119"/>
                    <a:pt x="30" y="119"/>
                    <a:pt x="30" y="119"/>
                  </a:cubicBezTo>
                  <a:cubicBezTo>
                    <a:pt x="48" y="145"/>
                    <a:pt x="100" y="179"/>
                    <a:pt x="129" y="150"/>
                  </a:cubicBezTo>
                  <a:cubicBezTo>
                    <a:pt x="139" y="140"/>
                    <a:pt x="134" y="126"/>
                    <a:pt x="126" y="117"/>
                  </a:cubicBezTo>
                  <a:cubicBezTo>
                    <a:pt x="122" y="113"/>
                    <a:pt x="124" y="112"/>
                    <a:pt x="126" y="108"/>
                  </a:cubicBezTo>
                  <a:cubicBezTo>
                    <a:pt x="127" y="104"/>
                    <a:pt x="127" y="99"/>
                    <a:pt x="126" y="95"/>
                  </a:cubicBezTo>
                  <a:cubicBezTo>
                    <a:pt x="125" y="88"/>
                    <a:pt x="118" y="80"/>
                    <a:pt x="111" y="77"/>
                  </a:cubicBezTo>
                  <a:cubicBezTo>
                    <a:pt x="111" y="77"/>
                    <a:pt x="111" y="77"/>
                    <a:pt x="111" y="77"/>
                  </a:cubicBezTo>
                  <a:cubicBezTo>
                    <a:pt x="114" y="64"/>
                    <a:pt x="100" y="44"/>
                    <a:pt x="86" y="46"/>
                  </a:cubicBezTo>
                  <a:cubicBezTo>
                    <a:pt x="90" y="36"/>
                    <a:pt x="86" y="24"/>
                    <a:pt x="77" y="17"/>
                  </a:cubicBezTo>
                  <a:cubicBezTo>
                    <a:pt x="66" y="9"/>
                    <a:pt x="52" y="12"/>
                    <a:pt x="44" y="21"/>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Freeform 10"/>
            <p:cNvSpPr/>
            <p:nvPr/>
          </p:nvSpPr>
          <p:spPr bwMode="auto">
            <a:xfrm flipH="1">
              <a:off x="4409633" y="2631281"/>
              <a:ext cx="392113" cy="484188"/>
            </a:xfrm>
            <a:custGeom>
              <a:avLst/>
              <a:gdLst>
                <a:gd name="T0" fmla="*/ 76 w 143"/>
                <a:gd name="T1" fmla="*/ 161 h 176"/>
                <a:gd name="T2" fmla="*/ 86 w 143"/>
                <a:gd name="T3" fmla="*/ 132 h 176"/>
                <a:gd name="T4" fmla="*/ 112 w 143"/>
                <a:gd name="T5" fmla="*/ 102 h 176"/>
                <a:gd name="T6" fmla="*/ 112 w 143"/>
                <a:gd name="T7" fmla="*/ 102 h 176"/>
                <a:gd name="T8" fmla="*/ 128 w 143"/>
                <a:gd name="T9" fmla="*/ 85 h 176"/>
                <a:gd name="T10" fmla="*/ 129 w 143"/>
                <a:gd name="T11" fmla="*/ 73 h 176"/>
                <a:gd name="T12" fmla="*/ 129 w 143"/>
                <a:gd name="T13" fmla="*/ 63 h 176"/>
                <a:gd name="T14" fmla="*/ 134 w 143"/>
                <a:gd name="T15" fmla="*/ 31 h 176"/>
                <a:gd name="T16" fmla="*/ 33 w 143"/>
                <a:gd name="T17" fmla="*/ 57 h 176"/>
                <a:gd name="T18" fmla="*/ 33 w 143"/>
                <a:gd name="T19" fmla="*/ 56 h 176"/>
                <a:gd name="T20" fmla="*/ 32 w 143"/>
                <a:gd name="T21" fmla="*/ 56 h 176"/>
                <a:gd name="T22" fmla="*/ 8 w 143"/>
                <a:gd name="T23" fmla="*/ 110 h 176"/>
                <a:gd name="T24" fmla="*/ 3 w 143"/>
                <a:gd name="T25" fmla="*/ 155 h 176"/>
                <a:gd name="T26" fmla="*/ 18 w 143"/>
                <a:gd name="T27" fmla="*/ 175 h 176"/>
                <a:gd name="T28" fmla="*/ 43 w 143"/>
                <a:gd name="T29" fmla="*/ 155 h 176"/>
                <a:gd name="T30" fmla="*/ 76 w 143"/>
                <a:gd name="T31" fmla="*/ 1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76">
                  <a:moveTo>
                    <a:pt x="76" y="161"/>
                  </a:moveTo>
                  <a:cubicBezTo>
                    <a:pt x="86" y="154"/>
                    <a:pt x="90" y="143"/>
                    <a:pt x="86" y="132"/>
                  </a:cubicBezTo>
                  <a:cubicBezTo>
                    <a:pt x="100" y="135"/>
                    <a:pt x="115" y="115"/>
                    <a:pt x="112" y="102"/>
                  </a:cubicBezTo>
                  <a:cubicBezTo>
                    <a:pt x="112" y="102"/>
                    <a:pt x="112" y="102"/>
                    <a:pt x="112" y="102"/>
                  </a:cubicBezTo>
                  <a:cubicBezTo>
                    <a:pt x="120" y="100"/>
                    <a:pt x="126" y="93"/>
                    <a:pt x="128" y="85"/>
                  </a:cubicBezTo>
                  <a:cubicBezTo>
                    <a:pt x="129" y="81"/>
                    <a:pt x="130" y="76"/>
                    <a:pt x="129" y="73"/>
                  </a:cubicBezTo>
                  <a:cubicBezTo>
                    <a:pt x="127" y="68"/>
                    <a:pt x="125" y="67"/>
                    <a:pt x="129" y="63"/>
                  </a:cubicBezTo>
                  <a:cubicBezTo>
                    <a:pt x="138" y="54"/>
                    <a:pt x="143" y="41"/>
                    <a:pt x="134" y="31"/>
                  </a:cubicBezTo>
                  <a:cubicBezTo>
                    <a:pt x="106" y="0"/>
                    <a:pt x="52" y="32"/>
                    <a:pt x="33" y="57"/>
                  </a:cubicBezTo>
                  <a:cubicBezTo>
                    <a:pt x="33" y="57"/>
                    <a:pt x="33" y="57"/>
                    <a:pt x="33" y="56"/>
                  </a:cubicBezTo>
                  <a:cubicBezTo>
                    <a:pt x="33" y="56"/>
                    <a:pt x="33" y="55"/>
                    <a:pt x="32" y="56"/>
                  </a:cubicBezTo>
                  <a:cubicBezTo>
                    <a:pt x="29" y="76"/>
                    <a:pt x="16" y="92"/>
                    <a:pt x="8" y="110"/>
                  </a:cubicBezTo>
                  <a:cubicBezTo>
                    <a:pt x="3" y="124"/>
                    <a:pt x="0" y="140"/>
                    <a:pt x="3" y="155"/>
                  </a:cubicBezTo>
                  <a:cubicBezTo>
                    <a:pt x="4" y="163"/>
                    <a:pt x="8" y="175"/>
                    <a:pt x="18" y="175"/>
                  </a:cubicBezTo>
                  <a:cubicBezTo>
                    <a:pt x="29" y="176"/>
                    <a:pt x="37" y="164"/>
                    <a:pt x="43" y="155"/>
                  </a:cubicBezTo>
                  <a:cubicBezTo>
                    <a:pt x="51" y="165"/>
                    <a:pt x="64" y="169"/>
                    <a:pt x="76" y="16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Freeform 11"/>
            <p:cNvSpPr/>
            <p:nvPr/>
          </p:nvSpPr>
          <p:spPr bwMode="auto">
            <a:xfrm flipH="1">
              <a:off x="5435158" y="2859881"/>
              <a:ext cx="795338" cy="539750"/>
            </a:xfrm>
            <a:custGeom>
              <a:avLst/>
              <a:gdLst>
                <a:gd name="T0" fmla="*/ 288 w 290"/>
                <a:gd name="T1" fmla="*/ 54 h 196"/>
                <a:gd name="T2" fmla="*/ 248 w 290"/>
                <a:gd name="T3" fmla="*/ 12 h 196"/>
                <a:gd name="T4" fmla="*/ 170 w 290"/>
                <a:gd name="T5" fmla="*/ 1 h 196"/>
                <a:gd name="T6" fmla="*/ 104 w 290"/>
                <a:gd name="T7" fmla="*/ 9 h 196"/>
                <a:gd name="T8" fmla="*/ 103 w 290"/>
                <a:gd name="T9" fmla="*/ 10 h 196"/>
                <a:gd name="T10" fmla="*/ 41 w 290"/>
                <a:gd name="T11" fmla="*/ 41 h 196"/>
                <a:gd name="T12" fmla="*/ 4 w 290"/>
                <a:gd name="T13" fmla="*/ 99 h 196"/>
                <a:gd name="T14" fmla="*/ 19 w 290"/>
                <a:gd name="T15" fmla="*/ 159 h 196"/>
                <a:gd name="T16" fmla="*/ 49 w 290"/>
                <a:gd name="T17" fmla="*/ 158 h 196"/>
                <a:gd name="T18" fmla="*/ 105 w 290"/>
                <a:gd name="T19" fmla="*/ 159 h 196"/>
                <a:gd name="T20" fmla="*/ 152 w 290"/>
                <a:gd name="T21" fmla="*/ 186 h 196"/>
                <a:gd name="T22" fmla="*/ 162 w 290"/>
                <a:gd name="T23" fmla="*/ 154 h 196"/>
                <a:gd name="T24" fmla="*/ 196 w 290"/>
                <a:gd name="T25" fmla="*/ 161 h 196"/>
                <a:gd name="T26" fmla="*/ 214 w 290"/>
                <a:gd name="T27" fmla="*/ 125 h 196"/>
                <a:gd name="T28" fmla="*/ 237 w 290"/>
                <a:gd name="T29" fmla="*/ 122 h 196"/>
                <a:gd name="T30" fmla="*/ 246 w 290"/>
                <a:gd name="T31" fmla="*/ 91 h 196"/>
                <a:gd name="T32" fmla="*/ 280 w 290"/>
                <a:gd name="T33" fmla="*/ 87 h 196"/>
                <a:gd name="T34" fmla="*/ 288 w 290"/>
                <a:gd name="T35" fmla="*/ 5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196">
                  <a:moveTo>
                    <a:pt x="288" y="54"/>
                  </a:moveTo>
                  <a:cubicBezTo>
                    <a:pt x="285" y="33"/>
                    <a:pt x="267" y="19"/>
                    <a:pt x="248" y="12"/>
                  </a:cubicBezTo>
                  <a:cubicBezTo>
                    <a:pt x="223" y="3"/>
                    <a:pt x="196" y="0"/>
                    <a:pt x="170" y="1"/>
                  </a:cubicBezTo>
                  <a:cubicBezTo>
                    <a:pt x="149" y="1"/>
                    <a:pt x="124" y="1"/>
                    <a:pt x="104" y="9"/>
                  </a:cubicBezTo>
                  <a:cubicBezTo>
                    <a:pt x="104" y="9"/>
                    <a:pt x="103" y="9"/>
                    <a:pt x="103" y="10"/>
                  </a:cubicBezTo>
                  <a:cubicBezTo>
                    <a:pt x="81" y="15"/>
                    <a:pt x="58" y="25"/>
                    <a:pt x="41" y="41"/>
                  </a:cubicBezTo>
                  <a:cubicBezTo>
                    <a:pt x="25" y="55"/>
                    <a:pt x="8" y="77"/>
                    <a:pt x="4" y="99"/>
                  </a:cubicBezTo>
                  <a:cubicBezTo>
                    <a:pt x="0" y="118"/>
                    <a:pt x="2" y="145"/>
                    <a:pt x="19" y="159"/>
                  </a:cubicBezTo>
                  <a:cubicBezTo>
                    <a:pt x="29" y="168"/>
                    <a:pt x="42" y="169"/>
                    <a:pt x="49" y="158"/>
                  </a:cubicBezTo>
                  <a:cubicBezTo>
                    <a:pt x="57" y="186"/>
                    <a:pt x="91" y="181"/>
                    <a:pt x="105" y="159"/>
                  </a:cubicBezTo>
                  <a:cubicBezTo>
                    <a:pt x="115" y="174"/>
                    <a:pt x="132" y="196"/>
                    <a:pt x="152" y="186"/>
                  </a:cubicBezTo>
                  <a:cubicBezTo>
                    <a:pt x="164" y="180"/>
                    <a:pt x="165" y="166"/>
                    <a:pt x="162" y="154"/>
                  </a:cubicBezTo>
                  <a:cubicBezTo>
                    <a:pt x="170" y="164"/>
                    <a:pt x="184" y="169"/>
                    <a:pt x="196" y="161"/>
                  </a:cubicBezTo>
                  <a:cubicBezTo>
                    <a:pt x="208" y="153"/>
                    <a:pt x="213" y="139"/>
                    <a:pt x="214" y="125"/>
                  </a:cubicBezTo>
                  <a:cubicBezTo>
                    <a:pt x="221" y="130"/>
                    <a:pt x="230" y="130"/>
                    <a:pt x="237" y="122"/>
                  </a:cubicBezTo>
                  <a:cubicBezTo>
                    <a:pt x="243" y="115"/>
                    <a:pt x="250" y="101"/>
                    <a:pt x="246" y="91"/>
                  </a:cubicBezTo>
                  <a:cubicBezTo>
                    <a:pt x="258" y="95"/>
                    <a:pt x="270" y="95"/>
                    <a:pt x="280" y="87"/>
                  </a:cubicBezTo>
                  <a:cubicBezTo>
                    <a:pt x="288" y="79"/>
                    <a:pt x="290" y="65"/>
                    <a:pt x="288" y="54"/>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39"/>
            <p:cNvSpPr/>
            <p:nvPr/>
          </p:nvSpPr>
          <p:spPr bwMode="auto">
            <a:xfrm flipH="1">
              <a:off x="5127183" y="2059780"/>
              <a:ext cx="858838" cy="676275"/>
            </a:xfrm>
            <a:custGeom>
              <a:avLst/>
              <a:gdLst>
                <a:gd name="T0" fmla="*/ 289 w 313"/>
                <a:gd name="T1" fmla="*/ 50 h 246"/>
                <a:gd name="T2" fmla="*/ 289 w 313"/>
                <a:gd name="T3" fmla="*/ 51 h 246"/>
                <a:gd name="T4" fmla="*/ 257 w 313"/>
                <a:gd name="T5" fmla="*/ 61 h 246"/>
                <a:gd name="T6" fmla="*/ 288 w 313"/>
                <a:gd name="T7" fmla="*/ 26 h 246"/>
                <a:gd name="T8" fmla="*/ 274 w 313"/>
                <a:gd name="T9" fmla="*/ 6 h 246"/>
                <a:gd name="T10" fmla="*/ 272 w 313"/>
                <a:gd name="T11" fmla="*/ 17 h 246"/>
                <a:gd name="T12" fmla="*/ 229 w 313"/>
                <a:gd name="T13" fmla="*/ 84 h 246"/>
                <a:gd name="T14" fmla="*/ 237 w 313"/>
                <a:gd name="T15" fmla="*/ 35 h 246"/>
                <a:gd name="T16" fmla="*/ 210 w 313"/>
                <a:gd name="T17" fmla="*/ 40 h 246"/>
                <a:gd name="T18" fmla="*/ 225 w 313"/>
                <a:gd name="T19" fmla="*/ 49 h 246"/>
                <a:gd name="T20" fmla="*/ 227 w 313"/>
                <a:gd name="T21" fmla="*/ 86 h 246"/>
                <a:gd name="T22" fmla="*/ 160 w 313"/>
                <a:gd name="T23" fmla="*/ 145 h 246"/>
                <a:gd name="T24" fmla="*/ 189 w 313"/>
                <a:gd name="T25" fmla="*/ 85 h 246"/>
                <a:gd name="T26" fmla="*/ 167 w 313"/>
                <a:gd name="T27" fmla="*/ 69 h 246"/>
                <a:gd name="T28" fmla="*/ 170 w 313"/>
                <a:gd name="T29" fmla="*/ 86 h 246"/>
                <a:gd name="T30" fmla="*/ 158 w 313"/>
                <a:gd name="T31" fmla="*/ 147 h 246"/>
                <a:gd name="T32" fmla="*/ 87 w 313"/>
                <a:gd name="T33" fmla="*/ 197 h 246"/>
                <a:gd name="T34" fmla="*/ 136 w 313"/>
                <a:gd name="T35" fmla="*/ 137 h 246"/>
                <a:gd name="T36" fmla="*/ 113 w 313"/>
                <a:gd name="T37" fmla="*/ 124 h 246"/>
                <a:gd name="T38" fmla="*/ 114 w 313"/>
                <a:gd name="T39" fmla="*/ 139 h 246"/>
                <a:gd name="T40" fmla="*/ 46 w 313"/>
                <a:gd name="T41" fmla="*/ 222 h 246"/>
                <a:gd name="T42" fmla="*/ 32 w 313"/>
                <a:gd name="T43" fmla="*/ 211 h 246"/>
                <a:gd name="T44" fmla="*/ 50 w 313"/>
                <a:gd name="T45" fmla="*/ 187 h 246"/>
                <a:gd name="T46" fmla="*/ 28 w 313"/>
                <a:gd name="T47" fmla="*/ 171 h 246"/>
                <a:gd name="T48" fmla="*/ 35 w 313"/>
                <a:gd name="T49" fmla="*/ 189 h 246"/>
                <a:gd name="T50" fmla="*/ 0 w 313"/>
                <a:gd name="T51" fmla="*/ 245 h 246"/>
                <a:gd name="T52" fmla="*/ 41 w 313"/>
                <a:gd name="T53" fmla="*/ 230 h 246"/>
                <a:gd name="T54" fmla="*/ 102 w 313"/>
                <a:gd name="T55" fmla="*/ 224 h 246"/>
                <a:gd name="T56" fmla="*/ 121 w 313"/>
                <a:gd name="T57" fmla="*/ 235 h 246"/>
                <a:gd name="T58" fmla="*/ 107 w 313"/>
                <a:gd name="T59" fmla="*/ 210 h 246"/>
                <a:gd name="T60" fmla="*/ 103 w 313"/>
                <a:gd name="T61" fmla="*/ 219 h 246"/>
                <a:gd name="T62" fmla="*/ 54 w 313"/>
                <a:gd name="T63" fmla="*/ 223 h 246"/>
                <a:gd name="T64" fmla="*/ 131 w 313"/>
                <a:gd name="T65" fmla="*/ 173 h 246"/>
                <a:gd name="T66" fmla="*/ 182 w 313"/>
                <a:gd name="T67" fmla="*/ 195 h 246"/>
                <a:gd name="T68" fmla="*/ 199 w 313"/>
                <a:gd name="T69" fmla="*/ 201 h 246"/>
                <a:gd name="T70" fmla="*/ 188 w 313"/>
                <a:gd name="T71" fmla="*/ 177 h 246"/>
                <a:gd name="T72" fmla="*/ 133 w 313"/>
                <a:gd name="T73" fmla="*/ 172 h 246"/>
                <a:gd name="T74" fmla="*/ 199 w 313"/>
                <a:gd name="T75" fmla="*/ 120 h 246"/>
                <a:gd name="T76" fmla="*/ 238 w 313"/>
                <a:gd name="T77" fmla="*/ 135 h 246"/>
                <a:gd name="T78" fmla="*/ 257 w 313"/>
                <a:gd name="T79" fmla="*/ 121 h 246"/>
                <a:gd name="T80" fmla="*/ 245 w 313"/>
                <a:gd name="T81" fmla="*/ 117 h 246"/>
                <a:gd name="T82" fmla="*/ 241 w 313"/>
                <a:gd name="T83" fmla="*/ 119 h 246"/>
                <a:gd name="T84" fmla="*/ 238 w 313"/>
                <a:gd name="T85" fmla="*/ 122 h 246"/>
                <a:gd name="T86" fmla="*/ 255 w 313"/>
                <a:gd name="T87" fmla="*/ 63 h 246"/>
                <a:gd name="T88" fmla="*/ 291 w 313"/>
                <a:gd name="T89" fmla="*/ 56 h 246"/>
                <a:gd name="T90" fmla="*/ 313 w 313"/>
                <a:gd name="T91" fmla="*/ 4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 h="246">
                  <a:moveTo>
                    <a:pt x="299" y="37"/>
                  </a:moveTo>
                  <a:cubicBezTo>
                    <a:pt x="294" y="39"/>
                    <a:pt x="290" y="45"/>
                    <a:pt x="289" y="50"/>
                  </a:cubicBezTo>
                  <a:cubicBezTo>
                    <a:pt x="289" y="50"/>
                    <a:pt x="288" y="51"/>
                    <a:pt x="288" y="51"/>
                  </a:cubicBezTo>
                  <a:cubicBezTo>
                    <a:pt x="288" y="51"/>
                    <a:pt x="289" y="51"/>
                    <a:pt x="289" y="51"/>
                  </a:cubicBezTo>
                  <a:cubicBezTo>
                    <a:pt x="288" y="52"/>
                    <a:pt x="288" y="53"/>
                    <a:pt x="288" y="54"/>
                  </a:cubicBezTo>
                  <a:cubicBezTo>
                    <a:pt x="278" y="55"/>
                    <a:pt x="267" y="58"/>
                    <a:pt x="257" y="61"/>
                  </a:cubicBezTo>
                  <a:cubicBezTo>
                    <a:pt x="265" y="50"/>
                    <a:pt x="273" y="39"/>
                    <a:pt x="279" y="27"/>
                  </a:cubicBezTo>
                  <a:cubicBezTo>
                    <a:pt x="282" y="28"/>
                    <a:pt x="285" y="28"/>
                    <a:pt x="288" y="26"/>
                  </a:cubicBezTo>
                  <a:cubicBezTo>
                    <a:pt x="293" y="23"/>
                    <a:pt x="296" y="16"/>
                    <a:pt x="293" y="10"/>
                  </a:cubicBezTo>
                  <a:cubicBezTo>
                    <a:pt x="290" y="3"/>
                    <a:pt x="279" y="0"/>
                    <a:pt x="274" y="6"/>
                  </a:cubicBezTo>
                  <a:cubicBezTo>
                    <a:pt x="272" y="9"/>
                    <a:pt x="272" y="12"/>
                    <a:pt x="273" y="16"/>
                  </a:cubicBezTo>
                  <a:cubicBezTo>
                    <a:pt x="272" y="16"/>
                    <a:pt x="272" y="16"/>
                    <a:pt x="272" y="17"/>
                  </a:cubicBezTo>
                  <a:cubicBezTo>
                    <a:pt x="273" y="20"/>
                    <a:pt x="274" y="23"/>
                    <a:pt x="277" y="25"/>
                  </a:cubicBezTo>
                  <a:cubicBezTo>
                    <a:pt x="262" y="46"/>
                    <a:pt x="246" y="66"/>
                    <a:pt x="229" y="84"/>
                  </a:cubicBezTo>
                  <a:cubicBezTo>
                    <a:pt x="229" y="72"/>
                    <a:pt x="229" y="60"/>
                    <a:pt x="228" y="48"/>
                  </a:cubicBezTo>
                  <a:cubicBezTo>
                    <a:pt x="234" y="46"/>
                    <a:pt x="238" y="41"/>
                    <a:pt x="237" y="35"/>
                  </a:cubicBezTo>
                  <a:cubicBezTo>
                    <a:pt x="237" y="28"/>
                    <a:pt x="231" y="24"/>
                    <a:pt x="224" y="24"/>
                  </a:cubicBezTo>
                  <a:cubicBezTo>
                    <a:pt x="217" y="25"/>
                    <a:pt x="207" y="32"/>
                    <a:pt x="210" y="40"/>
                  </a:cubicBezTo>
                  <a:cubicBezTo>
                    <a:pt x="212" y="45"/>
                    <a:pt x="218" y="48"/>
                    <a:pt x="223" y="48"/>
                  </a:cubicBezTo>
                  <a:cubicBezTo>
                    <a:pt x="223" y="48"/>
                    <a:pt x="224" y="49"/>
                    <a:pt x="225" y="49"/>
                  </a:cubicBezTo>
                  <a:cubicBezTo>
                    <a:pt x="225" y="49"/>
                    <a:pt x="225" y="49"/>
                    <a:pt x="225" y="49"/>
                  </a:cubicBezTo>
                  <a:cubicBezTo>
                    <a:pt x="226" y="61"/>
                    <a:pt x="226" y="73"/>
                    <a:pt x="227" y="86"/>
                  </a:cubicBezTo>
                  <a:cubicBezTo>
                    <a:pt x="207" y="107"/>
                    <a:pt x="185" y="126"/>
                    <a:pt x="161" y="145"/>
                  </a:cubicBezTo>
                  <a:cubicBezTo>
                    <a:pt x="161" y="145"/>
                    <a:pt x="161" y="145"/>
                    <a:pt x="160" y="145"/>
                  </a:cubicBezTo>
                  <a:cubicBezTo>
                    <a:pt x="164" y="126"/>
                    <a:pt x="170" y="109"/>
                    <a:pt x="176" y="90"/>
                  </a:cubicBezTo>
                  <a:cubicBezTo>
                    <a:pt x="181" y="92"/>
                    <a:pt x="186" y="90"/>
                    <a:pt x="189" y="85"/>
                  </a:cubicBezTo>
                  <a:cubicBezTo>
                    <a:pt x="193" y="79"/>
                    <a:pt x="192" y="69"/>
                    <a:pt x="187" y="64"/>
                  </a:cubicBezTo>
                  <a:cubicBezTo>
                    <a:pt x="181" y="58"/>
                    <a:pt x="170" y="62"/>
                    <a:pt x="167" y="69"/>
                  </a:cubicBezTo>
                  <a:cubicBezTo>
                    <a:pt x="165" y="74"/>
                    <a:pt x="166" y="80"/>
                    <a:pt x="170" y="85"/>
                  </a:cubicBezTo>
                  <a:cubicBezTo>
                    <a:pt x="170" y="85"/>
                    <a:pt x="170" y="85"/>
                    <a:pt x="170" y="86"/>
                  </a:cubicBezTo>
                  <a:cubicBezTo>
                    <a:pt x="171" y="87"/>
                    <a:pt x="173" y="89"/>
                    <a:pt x="174" y="89"/>
                  </a:cubicBezTo>
                  <a:cubicBezTo>
                    <a:pt x="168" y="108"/>
                    <a:pt x="160" y="127"/>
                    <a:pt x="158" y="147"/>
                  </a:cubicBezTo>
                  <a:cubicBezTo>
                    <a:pt x="136" y="164"/>
                    <a:pt x="113" y="180"/>
                    <a:pt x="90" y="195"/>
                  </a:cubicBezTo>
                  <a:cubicBezTo>
                    <a:pt x="89" y="196"/>
                    <a:pt x="88" y="196"/>
                    <a:pt x="87" y="197"/>
                  </a:cubicBezTo>
                  <a:cubicBezTo>
                    <a:pt x="95" y="177"/>
                    <a:pt x="105" y="159"/>
                    <a:pt x="116" y="142"/>
                  </a:cubicBezTo>
                  <a:cubicBezTo>
                    <a:pt x="123" y="146"/>
                    <a:pt x="133" y="143"/>
                    <a:pt x="136" y="137"/>
                  </a:cubicBezTo>
                  <a:cubicBezTo>
                    <a:pt x="139" y="131"/>
                    <a:pt x="138" y="122"/>
                    <a:pt x="133" y="118"/>
                  </a:cubicBezTo>
                  <a:cubicBezTo>
                    <a:pt x="126" y="111"/>
                    <a:pt x="117" y="118"/>
                    <a:pt x="113" y="124"/>
                  </a:cubicBezTo>
                  <a:cubicBezTo>
                    <a:pt x="113" y="125"/>
                    <a:pt x="113" y="125"/>
                    <a:pt x="113" y="125"/>
                  </a:cubicBezTo>
                  <a:cubicBezTo>
                    <a:pt x="111" y="130"/>
                    <a:pt x="111" y="135"/>
                    <a:pt x="114" y="139"/>
                  </a:cubicBezTo>
                  <a:cubicBezTo>
                    <a:pt x="101" y="157"/>
                    <a:pt x="90" y="177"/>
                    <a:pt x="85" y="198"/>
                  </a:cubicBezTo>
                  <a:cubicBezTo>
                    <a:pt x="72" y="206"/>
                    <a:pt x="59" y="214"/>
                    <a:pt x="46" y="222"/>
                  </a:cubicBezTo>
                  <a:cubicBezTo>
                    <a:pt x="40" y="225"/>
                    <a:pt x="33" y="228"/>
                    <a:pt x="27" y="231"/>
                  </a:cubicBezTo>
                  <a:cubicBezTo>
                    <a:pt x="29" y="225"/>
                    <a:pt x="30" y="218"/>
                    <a:pt x="32" y="211"/>
                  </a:cubicBezTo>
                  <a:cubicBezTo>
                    <a:pt x="34" y="204"/>
                    <a:pt x="36" y="197"/>
                    <a:pt x="38" y="191"/>
                  </a:cubicBezTo>
                  <a:cubicBezTo>
                    <a:pt x="42" y="192"/>
                    <a:pt x="47" y="191"/>
                    <a:pt x="50" y="187"/>
                  </a:cubicBezTo>
                  <a:cubicBezTo>
                    <a:pt x="55" y="181"/>
                    <a:pt x="55" y="171"/>
                    <a:pt x="49" y="166"/>
                  </a:cubicBezTo>
                  <a:cubicBezTo>
                    <a:pt x="41" y="160"/>
                    <a:pt x="31" y="163"/>
                    <a:pt x="28" y="171"/>
                  </a:cubicBezTo>
                  <a:cubicBezTo>
                    <a:pt x="26" y="176"/>
                    <a:pt x="28" y="184"/>
                    <a:pt x="32" y="186"/>
                  </a:cubicBezTo>
                  <a:cubicBezTo>
                    <a:pt x="33" y="188"/>
                    <a:pt x="34" y="189"/>
                    <a:pt x="35" y="189"/>
                  </a:cubicBezTo>
                  <a:cubicBezTo>
                    <a:pt x="28" y="202"/>
                    <a:pt x="26" y="219"/>
                    <a:pt x="23" y="233"/>
                  </a:cubicBezTo>
                  <a:cubicBezTo>
                    <a:pt x="15" y="236"/>
                    <a:pt x="7" y="240"/>
                    <a:pt x="0" y="245"/>
                  </a:cubicBezTo>
                  <a:cubicBezTo>
                    <a:pt x="0" y="245"/>
                    <a:pt x="0" y="246"/>
                    <a:pt x="0" y="246"/>
                  </a:cubicBezTo>
                  <a:cubicBezTo>
                    <a:pt x="14" y="245"/>
                    <a:pt x="29" y="236"/>
                    <a:pt x="41" y="230"/>
                  </a:cubicBezTo>
                  <a:cubicBezTo>
                    <a:pt x="45" y="228"/>
                    <a:pt x="48" y="226"/>
                    <a:pt x="51" y="224"/>
                  </a:cubicBezTo>
                  <a:cubicBezTo>
                    <a:pt x="67" y="226"/>
                    <a:pt x="86" y="227"/>
                    <a:pt x="102" y="224"/>
                  </a:cubicBezTo>
                  <a:cubicBezTo>
                    <a:pt x="102" y="225"/>
                    <a:pt x="102" y="226"/>
                    <a:pt x="102" y="227"/>
                  </a:cubicBezTo>
                  <a:cubicBezTo>
                    <a:pt x="104" y="236"/>
                    <a:pt x="114" y="237"/>
                    <a:pt x="121" y="235"/>
                  </a:cubicBezTo>
                  <a:cubicBezTo>
                    <a:pt x="128" y="232"/>
                    <a:pt x="131" y="225"/>
                    <a:pt x="128" y="218"/>
                  </a:cubicBezTo>
                  <a:cubicBezTo>
                    <a:pt x="125" y="211"/>
                    <a:pt x="114" y="206"/>
                    <a:pt x="107" y="210"/>
                  </a:cubicBezTo>
                  <a:cubicBezTo>
                    <a:pt x="107" y="210"/>
                    <a:pt x="106" y="211"/>
                    <a:pt x="107" y="212"/>
                  </a:cubicBezTo>
                  <a:cubicBezTo>
                    <a:pt x="105" y="214"/>
                    <a:pt x="103" y="216"/>
                    <a:pt x="103" y="219"/>
                  </a:cubicBezTo>
                  <a:cubicBezTo>
                    <a:pt x="95" y="220"/>
                    <a:pt x="87" y="222"/>
                    <a:pt x="79" y="222"/>
                  </a:cubicBezTo>
                  <a:cubicBezTo>
                    <a:pt x="71" y="223"/>
                    <a:pt x="62" y="223"/>
                    <a:pt x="54" y="223"/>
                  </a:cubicBezTo>
                  <a:cubicBezTo>
                    <a:pt x="66" y="216"/>
                    <a:pt x="77" y="209"/>
                    <a:pt x="89" y="201"/>
                  </a:cubicBezTo>
                  <a:cubicBezTo>
                    <a:pt x="103" y="192"/>
                    <a:pt x="117" y="183"/>
                    <a:pt x="131" y="173"/>
                  </a:cubicBezTo>
                  <a:cubicBezTo>
                    <a:pt x="146" y="180"/>
                    <a:pt x="163" y="186"/>
                    <a:pt x="180" y="188"/>
                  </a:cubicBezTo>
                  <a:cubicBezTo>
                    <a:pt x="179" y="190"/>
                    <a:pt x="180" y="193"/>
                    <a:pt x="182" y="195"/>
                  </a:cubicBezTo>
                  <a:cubicBezTo>
                    <a:pt x="182" y="195"/>
                    <a:pt x="182" y="195"/>
                    <a:pt x="182" y="195"/>
                  </a:cubicBezTo>
                  <a:cubicBezTo>
                    <a:pt x="185" y="200"/>
                    <a:pt x="192" y="203"/>
                    <a:pt x="199" y="201"/>
                  </a:cubicBezTo>
                  <a:cubicBezTo>
                    <a:pt x="206" y="198"/>
                    <a:pt x="212" y="188"/>
                    <a:pt x="207" y="181"/>
                  </a:cubicBezTo>
                  <a:cubicBezTo>
                    <a:pt x="203" y="175"/>
                    <a:pt x="194" y="175"/>
                    <a:pt x="188" y="177"/>
                  </a:cubicBezTo>
                  <a:cubicBezTo>
                    <a:pt x="184" y="178"/>
                    <a:pt x="182" y="181"/>
                    <a:pt x="180" y="184"/>
                  </a:cubicBezTo>
                  <a:cubicBezTo>
                    <a:pt x="164" y="182"/>
                    <a:pt x="148" y="178"/>
                    <a:pt x="133" y="172"/>
                  </a:cubicBezTo>
                  <a:cubicBezTo>
                    <a:pt x="142" y="165"/>
                    <a:pt x="150" y="159"/>
                    <a:pt x="159" y="152"/>
                  </a:cubicBezTo>
                  <a:cubicBezTo>
                    <a:pt x="172" y="142"/>
                    <a:pt x="186" y="131"/>
                    <a:pt x="199" y="120"/>
                  </a:cubicBezTo>
                  <a:cubicBezTo>
                    <a:pt x="211" y="125"/>
                    <a:pt x="224" y="126"/>
                    <a:pt x="237" y="126"/>
                  </a:cubicBezTo>
                  <a:cubicBezTo>
                    <a:pt x="236" y="129"/>
                    <a:pt x="237" y="132"/>
                    <a:pt x="238" y="135"/>
                  </a:cubicBezTo>
                  <a:cubicBezTo>
                    <a:pt x="242" y="141"/>
                    <a:pt x="253" y="142"/>
                    <a:pt x="258" y="137"/>
                  </a:cubicBezTo>
                  <a:cubicBezTo>
                    <a:pt x="262" y="132"/>
                    <a:pt x="261" y="125"/>
                    <a:pt x="257" y="121"/>
                  </a:cubicBezTo>
                  <a:cubicBezTo>
                    <a:pt x="254" y="117"/>
                    <a:pt x="249" y="116"/>
                    <a:pt x="245" y="117"/>
                  </a:cubicBezTo>
                  <a:cubicBezTo>
                    <a:pt x="245" y="117"/>
                    <a:pt x="245" y="117"/>
                    <a:pt x="245" y="117"/>
                  </a:cubicBezTo>
                  <a:cubicBezTo>
                    <a:pt x="246" y="117"/>
                    <a:pt x="245" y="116"/>
                    <a:pt x="245" y="117"/>
                  </a:cubicBezTo>
                  <a:cubicBezTo>
                    <a:pt x="243" y="117"/>
                    <a:pt x="242" y="118"/>
                    <a:pt x="241" y="119"/>
                  </a:cubicBezTo>
                  <a:cubicBezTo>
                    <a:pt x="240" y="120"/>
                    <a:pt x="239" y="121"/>
                    <a:pt x="238" y="121"/>
                  </a:cubicBezTo>
                  <a:cubicBezTo>
                    <a:pt x="238" y="122"/>
                    <a:pt x="238" y="122"/>
                    <a:pt x="238" y="122"/>
                  </a:cubicBezTo>
                  <a:cubicBezTo>
                    <a:pt x="226" y="122"/>
                    <a:pt x="213" y="122"/>
                    <a:pt x="201" y="119"/>
                  </a:cubicBezTo>
                  <a:cubicBezTo>
                    <a:pt x="220" y="102"/>
                    <a:pt x="239" y="83"/>
                    <a:pt x="255" y="63"/>
                  </a:cubicBezTo>
                  <a:cubicBezTo>
                    <a:pt x="267" y="62"/>
                    <a:pt x="279" y="60"/>
                    <a:pt x="291" y="57"/>
                  </a:cubicBezTo>
                  <a:cubicBezTo>
                    <a:pt x="291" y="57"/>
                    <a:pt x="291" y="56"/>
                    <a:pt x="291" y="56"/>
                  </a:cubicBezTo>
                  <a:cubicBezTo>
                    <a:pt x="293" y="60"/>
                    <a:pt x="298" y="62"/>
                    <a:pt x="302" y="61"/>
                  </a:cubicBezTo>
                  <a:cubicBezTo>
                    <a:pt x="308" y="61"/>
                    <a:pt x="313" y="56"/>
                    <a:pt x="313" y="49"/>
                  </a:cubicBezTo>
                  <a:cubicBezTo>
                    <a:pt x="313" y="42"/>
                    <a:pt x="306" y="34"/>
                    <a:pt x="299" y="37"/>
                  </a:cubicBezTo>
                  <a:close/>
                </a:path>
              </a:pathLst>
            </a:custGeom>
            <a:solidFill>
              <a:srgbClr val="B287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41"/>
            <p:cNvSpPr/>
            <p:nvPr/>
          </p:nvSpPr>
          <p:spPr bwMode="auto">
            <a:xfrm flipH="1">
              <a:off x="4404871" y="1767680"/>
              <a:ext cx="695325" cy="396875"/>
            </a:xfrm>
            <a:custGeom>
              <a:avLst/>
              <a:gdLst>
                <a:gd name="T0" fmla="*/ 228 w 254"/>
                <a:gd name="T1" fmla="*/ 93 h 144"/>
                <a:gd name="T2" fmla="*/ 224 w 254"/>
                <a:gd name="T3" fmla="*/ 69 h 144"/>
                <a:gd name="T4" fmla="*/ 197 w 254"/>
                <a:gd name="T5" fmla="*/ 71 h 144"/>
                <a:gd name="T6" fmla="*/ 167 w 254"/>
                <a:gd name="T7" fmla="*/ 37 h 144"/>
                <a:gd name="T8" fmla="*/ 156 w 254"/>
                <a:gd name="T9" fmla="*/ 13 h 144"/>
                <a:gd name="T10" fmla="*/ 128 w 254"/>
                <a:gd name="T11" fmla="*/ 23 h 144"/>
                <a:gd name="T12" fmla="*/ 85 w 254"/>
                <a:gd name="T13" fmla="*/ 16 h 144"/>
                <a:gd name="T14" fmla="*/ 62 w 254"/>
                <a:gd name="T15" fmla="*/ 3 h 144"/>
                <a:gd name="T16" fmla="*/ 45 w 254"/>
                <a:gd name="T17" fmla="*/ 19 h 144"/>
                <a:gd name="T18" fmla="*/ 45 w 254"/>
                <a:gd name="T19" fmla="*/ 19 h 144"/>
                <a:gd name="T20" fmla="*/ 9 w 254"/>
                <a:gd name="T21" fmla="*/ 19 h 144"/>
                <a:gd name="T22" fmla="*/ 7 w 254"/>
                <a:gd name="T23" fmla="*/ 58 h 144"/>
                <a:gd name="T24" fmla="*/ 36 w 254"/>
                <a:gd name="T25" fmla="*/ 103 h 144"/>
                <a:gd name="T26" fmla="*/ 86 w 254"/>
                <a:gd name="T27" fmla="*/ 133 h 144"/>
                <a:gd name="T28" fmla="*/ 88 w 254"/>
                <a:gd name="T29" fmla="*/ 132 h 144"/>
                <a:gd name="T30" fmla="*/ 112 w 254"/>
                <a:gd name="T31" fmla="*/ 138 h 144"/>
                <a:gd name="T32" fmla="*/ 153 w 254"/>
                <a:gd name="T33" fmla="*/ 143 h 144"/>
                <a:gd name="T34" fmla="*/ 218 w 254"/>
                <a:gd name="T35" fmla="*/ 138 h 144"/>
                <a:gd name="T36" fmla="*/ 254 w 254"/>
                <a:gd name="T37" fmla="*/ 105 h 144"/>
                <a:gd name="T38" fmla="*/ 228 w 254"/>
                <a:gd name="T39" fmla="*/ 9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144">
                  <a:moveTo>
                    <a:pt x="228" y="93"/>
                  </a:moveTo>
                  <a:cubicBezTo>
                    <a:pt x="231" y="84"/>
                    <a:pt x="232" y="75"/>
                    <a:pt x="224" y="69"/>
                  </a:cubicBezTo>
                  <a:cubicBezTo>
                    <a:pt x="216" y="64"/>
                    <a:pt x="205" y="67"/>
                    <a:pt x="197" y="71"/>
                  </a:cubicBezTo>
                  <a:cubicBezTo>
                    <a:pt x="201" y="51"/>
                    <a:pt x="187" y="20"/>
                    <a:pt x="167" y="37"/>
                  </a:cubicBezTo>
                  <a:cubicBezTo>
                    <a:pt x="169" y="27"/>
                    <a:pt x="167" y="16"/>
                    <a:pt x="156" y="13"/>
                  </a:cubicBezTo>
                  <a:cubicBezTo>
                    <a:pt x="146" y="10"/>
                    <a:pt x="135" y="16"/>
                    <a:pt x="128" y="23"/>
                  </a:cubicBezTo>
                  <a:cubicBezTo>
                    <a:pt x="124" y="0"/>
                    <a:pt x="98" y="0"/>
                    <a:pt x="85" y="16"/>
                  </a:cubicBezTo>
                  <a:cubicBezTo>
                    <a:pt x="80" y="9"/>
                    <a:pt x="72" y="2"/>
                    <a:pt x="62" y="3"/>
                  </a:cubicBezTo>
                  <a:cubicBezTo>
                    <a:pt x="53" y="3"/>
                    <a:pt x="45" y="9"/>
                    <a:pt x="45" y="19"/>
                  </a:cubicBezTo>
                  <a:cubicBezTo>
                    <a:pt x="45" y="19"/>
                    <a:pt x="45" y="19"/>
                    <a:pt x="45" y="19"/>
                  </a:cubicBezTo>
                  <a:cubicBezTo>
                    <a:pt x="34" y="13"/>
                    <a:pt x="19" y="8"/>
                    <a:pt x="9" y="19"/>
                  </a:cubicBezTo>
                  <a:cubicBezTo>
                    <a:pt x="0" y="29"/>
                    <a:pt x="4" y="47"/>
                    <a:pt x="7" y="58"/>
                  </a:cubicBezTo>
                  <a:cubicBezTo>
                    <a:pt x="12" y="75"/>
                    <a:pt x="24" y="90"/>
                    <a:pt x="36" y="103"/>
                  </a:cubicBezTo>
                  <a:cubicBezTo>
                    <a:pt x="50" y="115"/>
                    <a:pt x="67" y="130"/>
                    <a:pt x="86" y="133"/>
                  </a:cubicBezTo>
                  <a:cubicBezTo>
                    <a:pt x="87" y="133"/>
                    <a:pt x="88" y="132"/>
                    <a:pt x="88" y="132"/>
                  </a:cubicBezTo>
                  <a:cubicBezTo>
                    <a:pt x="94" y="136"/>
                    <a:pt x="105" y="137"/>
                    <a:pt x="112" y="138"/>
                  </a:cubicBezTo>
                  <a:cubicBezTo>
                    <a:pt x="125" y="141"/>
                    <a:pt x="139" y="142"/>
                    <a:pt x="153" y="143"/>
                  </a:cubicBezTo>
                  <a:cubicBezTo>
                    <a:pt x="174" y="144"/>
                    <a:pt x="197" y="144"/>
                    <a:pt x="218" y="138"/>
                  </a:cubicBezTo>
                  <a:cubicBezTo>
                    <a:pt x="233" y="134"/>
                    <a:pt x="254" y="124"/>
                    <a:pt x="254" y="105"/>
                  </a:cubicBezTo>
                  <a:cubicBezTo>
                    <a:pt x="254" y="92"/>
                    <a:pt x="238" y="89"/>
                    <a:pt x="228" y="93"/>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Freeform 42"/>
            <p:cNvSpPr/>
            <p:nvPr/>
          </p:nvSpPr>
          <p:spPr bwMode="auto">
            <a:xfrm flipH="1">
              <a:off x="4549334" y="1883568"/>
              <a:ext cx="485775" cy="292100"/>
            </a:xfrm>
            <a:custGeom>
              <a:avLst/>
              <a:gdLst>
                <a:gd name="T0" fmla="*/ 170 w 177"/>
                <a:gd name="T1" fmla="*/ 71 h 106"/>
                <a:gd name="T2" fmla="*/ 150 w 177"/>
                <a:gd name="T3" fmla="*/ 68 h 106"/>
                <a:gd name="T4" fmla="*/ 131 w 177"/>
                <a:gd name="T5" fmla="*/ 52 h 106"/>
                <a:gd name="T6" fmla="*/ 106 w 177"/>
                <a:gd name="T7" fmla="*/ 34 h 106"/>
                <a:gd name="T8" fmla="*/ 68 w 177"/>
                <a:gd name="T9" fmla="*/ 24 h 106"/>
                <a:gd name="T10" fmla="*/ 38 w 177"/>
                <a:gd name="T11" fmla="*/ 17 h 106"/>
                <a:gd name="T12" fmla="*/ 12 w 177"/>
                <a:gd name="T13" fmla="*/ 6 h 106"/>
                <a:gd name="T14" fmla="*/ 3 w 177"/>
                <a:gd name="T15" fmla="*/ 29 h 106"/>
                <a:gd name="T16" fmla="*/ 60 w 177"/>
                <a:gd name="T17" fmla="*/ 94 h 106"/>
                <a:gd name="T18" fmla="*/ 61 w 177"/>
                <a:gd name="T19" fmla="*/ 96 h 106"/>
                <a:gd name="T20" fmla="*/ 161 w 177"/>
                <a:gd name="T21" fmla="*/ 91 h 106"/>
                <a:gd name="T22" fmla="*/ 170 w 177"/>
                <a:gd name="T23"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06">
                  <a:moveTo>
                    <a:pt x="170" y="71"/>
                  </a:moveTo>
                  <a:cubicBezTo>
                    <a:pt x="165" y="66"/>
                    <a:pt x="157" y="66"/>
                    <a:pt x="150" y="68"/>
                  </a:cubicBezTo>
                  <a:cubicBezTo>
                    <a:pt x="155" y="57"/>
                    <a:pt x="142" y="47"/>
                    <a:pt x="131" y="52"/>
                  </a:cubicBezTo>
                  <a:cubicBezTo>
                    <a:pt x="136" y="39"/>
                    <a:pt x="119" y="25"/>
                    <a:pt x="106" y="34"/>
                  </a:cubicBezTo>
                  <a:cubicBezTo>
                    <a:pt x="108" y="12"/>
                    <a:pt x="82" y="9"/>
                    <a:pt x="68" y="24"/>
                  </a:cubicBezTo>
                  <a:cubicBezTo>
                    <a:pt x="61" y="12"/>
                    <a:pt x="45" y="0"/>
                    <a:pt x="38" y="17"/>
                  </a:cubicBezTo>
                  <a:cubicBezTo>
                    <a:pt x="31" y="10"/>
                    <a:pt x="21" y="3"/>
                    <a:pt x="12" y="6"/>
                  </a:cubicBezTo>
                  <a:cubicBezTo>
                    <a:pt x="2" y="10"/>
                    <a:pt x="0" y="20"/>
                    <a:pt x="3" y="29"/>
                  </a:cubicBezTo>
                  <a:cubicBezTo>
                    <a:pt x="9" y="59"/>
                    <a:pt x="35" y="79"/>
                    <a:pt x="60" y="94"/>
                  </a:cubicBezTo>
                  <a:cubicBezTo>
                    <a:pt x="59" y="95"/>
                    <a:pt x="60" y="96"/>
                    <a:pt x="61" y="96"/>
                  </a:cubicBezTo>
                  <a:cubicBezTo>
                    <a:pt x="94" y="99"/>
                    <a:pt x="130" y="106"/>
                    <a:pt x="161" y="91"/>
                  </a:cubicBezTo>
                  <a:cubicBezTo>
                    <a:pt x="167" y="88"/>
                    <a:pt x="177" y="78"/>
                    <a:pt x="170" y="71"/>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51"/>
            <p:cNvSpPr/>
            <p:nvPr/>
          </p:nvSpPr>
          <p:spPr bwMode="auto">
            <a:xfrm flipH="1">
              <a:off x="3033271" y="2169318"/>
              <a:ext cx="693738" cy="965200"/>
            </a:xfrm>
            <a:custGeom>
              <a:avLst/>
              <a:gdLst>
                <a:gd name="T0" fmla="*/ 204 w 253"/>
                <a:gd name="T1" fmla="*/ 131 h 351"/>
                <a:gd name="T2" fmla="*/ 110 w 253"/>
                <a:gd name="T3" fmla="*/ 138 h 351"/>
                <a:gd name="T4" fmla="*/ 107 w 253"/>
                <a:gd name="T5" fmla="*/ 131 h 351"/>
                <a:gd name="T6" fmla="*/ 81 w 253"/>
                <a:gd name="T7" fmla="*/ 78 h 351"/>
                <a:gd name="T8" fmla="*/ 1 w 253"/>
                <a:gd name="T9" fmla="*/ 1 h 351"/>
                <a:gd name="T10" fmla="*/ 1 w 253"/>
                <a:gd name="T11" fmla="*/ 2 h 351"/>
                <a:gd name="T12" fmla="*/ 80 w 253"/>
                <a:gd name="T13" fmla="*/ 86 h 351"/>
                <a:gd name="T14" fmla="*/ 106 w 253"/>
                <a:gd name="T15" fmla="*/ 138 h 351"/>
                <a:gd name="T16" fmla="*/ 126 w 253"/>
                <a:gd name="T17" fmla="*/ 187 h 351"/>
                <a:gd name="T18" fmla="*/ 127 w 253"/>
                <a:gd name="T19" fmla="*/ 188 h 351"/>
                <a:gd name="T20" fmla="*/ 112 w 253"/>
                <a:gd name="T21" fmla="*/ 279 h 351"/>
                <a:gd name="T22" fmla="*/ 167 w 253"/>
                <a:gd name="T23" fmla="*/ 349 h 351"/>
                <a:gd name="T24" fmla="*/ 208 w 253"/>
                <a:gd name="T25" fmla="*/ 336 h 351"/>
                <a:gd name="T26" fmla="*/ 213 w 253"/>
                <a:gd name="T27" fmla="*/ 290 h 351"/>
                <a:gd name="T28" fmla="*/ 130 w 253"/>
                <a:gd name="T29" fmla="*/ 187 h 351"/>
                <a:gd name="T30" fmla="*/ 129 w 253"/>
                <a:gd name="T31" fmla="*/ 187 h 351"/>
                <a:gd name="T32" fmla="*/ 128 w 253"/>
                <a:gd name="T33" fmla="*/ 187 h 351"/>
                <a:gd name="T34" fmla="*/ 128 w 253"/>
                <a:gd name="T35" fmla="*/ 186 h 351"/>
                <a:gd name="T36" fmla="*/ 116 w 253"/>
                <a:gd name="T37" fmla="*/ 150 h 351"/>
                <a:gd name="T38" fmla="*/ 128 w 253"/>
                <a:gd name="T39" fmla="*/ 163 h 351"/>
                <a:gd name="T40" fmla="*/ 169 w 253"/>
                <a:gd name="T41" fmla="*/ 193 h 351"/>
                <a:gd name="T42" fmla="*/ 236 w 253"/>
                <a:gd name="T43" fmla="*/ 200 h 351"/>
                <a:gd name="T44" fmla="*/ 204 w 253"/>
                <a:gd name="T45" fmla="*/ 13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04" y="131"/>
                  </a:moveTo>
                  <a:cubicBezTo>
                    <a:pt x="176" y="119"/>
                    <a:pt x="136" y="119"/>
                    <a:pt x="110" y="138"/>
                  </a:cubicBezTo>
                  <a:cubicBezTo>
                    <a:pt x="109" y="135"/>
                    <a:pt x="108" y="133"/>
                    <a:pt x="107" y="131"/>
                  </a:cubicBezTo>
                  <a:cubicBezTo>
                    <a:pt x="100" y="113"/>
                    <a:pt x="91" y="95"/>
                    <a:pt x="81" y="78"/>
                  </a:cubicBezTo>
                  <a:cubicBezTo>
                    <a:pt x="62" y="46"/>
                    <a:pt x="36" y="16"/>
                    <a:pt x="1" y="1"/>
                  </a:cubicBezTo>
                  <a:cubicBezTo>
                    <a:pt x="1" y="0"/>
                    <a:pt x="0" y="1"/>
                    <a:pt x="1" y="2"/>
                  </a:cubicBezTo>
                  <a:cubicBezTo>
                    <a:pt x="34" y="24"/>
                    <a:pt x="61" y="51"/>
                    <a:pt x="80" y="86"/>
                  </a:cubicBezTo>
                  <a:cubicBezTo>
                    <a:pt x="90" y="103"/>
                    <a:pt x="98" y="120"/>
                    <a:pt x="106" y="138"/>
                  </a:cubicBezTo>
                  <a:cubicBezTo>
                    <a:pt x="112" y="154"/>
                    <a:pt x="118" y="172"/>
                    <a:pt x="126" y="187"/>
                  </a:cubicBezTo>
                  <a:cubicBezTo>
                    <a:pt x="126" y="188"/>
                    <a:pt x="126" y="188"/>
                    <a:pt x="127" y="188"/>
                  </a:cubicBezTo>
                  <a:cubicBezTo>
                    <a:pt x="108" y="212"/>
                    <a:pt x="107" y="251"/>
                    <a:pt x="112" y="279"/>
                  </a:cubicBezTo>
                  <a:cubicBezTo>
                    <a:pt x="117" y="309"/>
                    <a:pt x="133" y="343"/>
                    <a:pt x="167" y="349"/>
                  </a:cubicBezTo>
                  <a:cubicBezTo>
                    <a:pt x="182" y="351"/>
                    <a:pt x="199" y="350"/>
                    <a:pt x="208" y="336"/>
                  </a:cubicBezTo>
                  <a:cubicBezTo>
                    <a:pt x="216" y="322"/>
                    <a:pt x="216" y="305"/>
                    <a:pt x="213" y="290"/>
                  </a:cubicBezTo>
                  <a:cubicBezTo>
                    <a:pt x="203" y="244"/>
                    <a:pt x="168" y="212"/>
                    <a:pt x="130" y="187"/>
                  </a:cubicBezTo>
                  <a:cubicBezTo>
                    <a:pt x="130" y="187"/>
                    <a:pt x="129" y="187"/>
                    <a:pt x="129" y="187"/>
                  </a:cubicBezTo>
                  <a:cubicBezTo>
                    <a:pt x="129" y="187"/>
                    <a:pt x="128" y="187"/>
                    <a:pt x="128" y="187"/>
                  </a:cubicBezTo>
                  <a:cubicBezTo>
                    <a:pt x="128" y="187"/>
                    <a:pt x="128" y="186"/>
                    <a:pt x="128" y="186"/>
                  </a:cubicBezTo>
                  <a:cubicBezTo>
                    <a:pt x="125" y="174"/>
                    <a:pt x="121" y="162"/>
                    <a:pt x="116" y="150"/>
                  </a:cubicBezTo>
                  <a:cubicBezTo>
                    <a:pt x="119" y="155"/>
                    <a:pt x="124" y="159"/>
                    <a:pt x="128" y="163"/>
                  </a:cubicBezTo>
                  <a:cubicBezTo>
                    <a:pt x="140" y="174"/>
                    <a:pt x="154" y="185"/>
                    <a:pt x="169" y="193"/>
                  </a:cubicBezTo>
                  <a:cubicBezTo>
                    <a:pt x="184" y="202"/>
                    <a:pt x="222" y="223"/>
                    <a:pt x="236" y="200"/>
                  </a:cubicBezTo>
                  <a:cubicBezTo>
                    <a:pt x="253" y="173"/>
                    <a:pt x="229" y="141"/>
                    <a:pt x="204" y="131"/>
                  </a:cubicBezTo>
                  <a:close/>
                </a:path>
              </a:pathLst>
            </a:custGeom>
            <a:solidFill>
              <a:srgbClr val="317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52"/>
            <p:cNvSpPr/>
            <p:nvPr/>
          </p:nvSpPr>
          <p:spPr bwMode="auto">
            <a:xfrm flipH="1">
              <a:off x="3647634" y="2150268"/>
              <a:ext cx="241300" cy="363538"/>
            </a:xfrm>
            <a:custGeom>
              <a:avLst/>
              <a:gdLst>
                <a:gd name="T0" fmla="*/ 85 w 88"/>
                <a:gd name="T1" fmla="*/ 88 h 132"/>
                <a:gd name="T2" fmla="*/ 34 w 88"/>
                <a:gd name="T3" fmla="*/ 81 h 132"/>
                <a:gd name="T4" fmla="*/ 17 w 88"/>
                <a:gd name="T5" fmla="*/ 44 h 132"/>
                <a:gd name="T6" fmla="*/ 2 w 88"/>
                <a:gd name="T7" fmla="*/ 1 h 132"/>
                <a:gd name="T8" fmla="*/ 0 w 88"/>
                <a:gd name="T9" fmla="*/ 2 h 132"/>
                <a:gd name="T10" fmla="*/ 15 w 88"/>
                <a:gd name="T11" fmla="*/ 48 h 132"/>
                <a:gd name="T12" fmla="*/ 32 w 88"/>
                <a:gd name="T13" fmla="*/ 84 h 132"/>
                <a:gd name="T14" fmla="*/ 32 w 88"/>
                <a:gd name="T15" fmla="*/ 86 h 132"/>
                <a:gd name="T16" fmla="*/ 28 w 88"/>
                <a:gd name="T17" fmla="*/ 123 h 132"/>
                <a:gd name="T18" fmla="*/ 47 w 88"/>
                <a:gd name="T19" fmla="*/ 112 h 132"/>
                <a:gd name="T20" fmla="*/ 68 w 88"/>
                <a:gd name="T21" fmla="*/ 121 h 132"/>
                <a:gd name="T22" fmla="*/ 70 w 88"/>
                <a:gd name="T23" fmla="*/ 118 h 132"/>
                <a:gd name="T24" fmla="*/ 68 w 88"/>
                <a:gd name="T25" fmla="*/ 103 h 132"/>
                <a:gd name="T26" fmla="*/ 83 w 88"/>
                <a:gd name="T27" fmla="*/ 103 h 132"/>
                <a:gd name="T28" fmla="*/ 85 w 88"/>
                <a:gd name="T29"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5" y="88"/>
                  </a:moveTo>
                  <a:cubicBezTo>
                    <a:pt x="74" y="71"/>
                    <a:pt x="48" y="68"/>
                    <a:pt x="34" y="81"/>
                  </a:cubicBezTo>
                  <a:cubicBezTo>
                    <a:pt x="29" y="69"/>
                    <a:pt x="22" y="56"/>
                    <a:pt x="17" y="44"/>
                  </a:cubicBezTo>
                  <a:cubicBezTo>
                    <a:pt x="11" y="30"/>
                    <a:pt x="7" y="15"/>
                    <a:pt x="2" y="1"/>
                  </a:cubicBezTo>
                  <a:cubicBezTo>
                    <a:pt x="2" y="0"/>
                    <a:pt x="0" y="0"/>
                    <a:pt x="0" y="2"/>
                  </a:cubicBezTo>
                  <a:cubicBezTo>
                    <a:pt x="3" y="18"/>
                    <a:pt x="9" y="33"/>
                    <a:pt x="15" y="48"/>
                  </a:cubicBezTo>
                  <a:cubicBezTo>
                    <a:pt x="20" y="60"/>
                    <a:pt x="25" y="73"/>
                    <a:pt x="32" y="84"/>
                  </a:cubicBezTo>
                  <a:cubicBezTo>
                    <a:pt x="31" y="85"/>
                    <a:pt x="31" y="86"/>
                    <a:pt x="32" y="86"/>
                  </a:cubicBezTo>
                  <a:cubicBezTo>
                    <a:pt x="21" y="95"/>
                    <a:pt x="17" y="113"/>
                    <a:pt x="28" y="123"/>
                  </a:cubicBezTo>
                  <a:cubicBezTo>
                    <a:pt x="38" y="132"/>
                    <a:pt x="45" y="121"/>
                    <a:pt x="47" y="112"/>
                  </a:cubicBezTo>
                  <a:cubicBezTo>
                    <a:pt x="52" y="118"/>
                    <a:pt x="59" y="121"/>
                    <a:pt x="68" y="121"/>
                  </a:cubicBezTo>
                  <a:cubicBezTo>
                    <a:pt x="69" y="121"/>
                    <a:pt x="71" y="119"/>
                    <a:pt x="70" y="118"/>
                  </a:cubicBezTo>
                  <a:cubicBezTo>
                    <a:pt x="70" y="113"/>
                    <a:pt x="70" y="108"/>
                    <a:pt x="68" y="103"/>
                  </a:cubicBezTo>
                  <a:cubicBezTo>
                    <a:pt x="73" y="105"/>
                    <a:pt x="78" y="106"/>
                    <a:pt x="83" y="103"/>
                  </a:cubicBezTo>
                  <a:cubicBezTo>
                    <a:pt x="88" y="100"/>
                    <a:pt x="88" y="92"/>
                    <a:pt x="85" y="88"/>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53"/>
            <p:cNvSpPr/>
            <p:nvPr/>
          </p:nvSpPr>
          <p:spPr bwMode="auto">
            <a:xfrm flipH="1">
              <a:off x="3844484" y="2274093"/>
              <a:ext cx="730250" cy="911225"/>
            </a:xfrm>
            <a:custGeom>
              <a:avLst/>
              <a:gdLst>
                <a:gd name="T0" fmla="*/ 213 w 266"/>
                <a:gd name="T1" fmla="*/ 328 h 331"/>
                <a:gd name="T2" fmla="*/ 212 w 266"/>
                <a:gd name="T3" fmla="*/ 326 h 331"/>
                <a:gd name="T4" fmla="*/ 228 w 266"/>
                <a:gd name="T5" fmla="*/ 273 h 331"/>
                <a:gd name="T6" fmla="*/ 223 w 266"/>
                <a:gd name="T7" fmla="*/ 222 h 331"/>
                <a:gd name="T8" fmla="*/ 161 w 266"/>
                <a:gd name="T9" fmla="*/ 175 h 331"/>
                <a:gd name="T10" fmla="*/ 161 w 266"/>
                <a:gd name="T11" fmla="*/ 175 h 331"/>
                <a:gd name="T12" fmla="*/ 94 w 266"/>
                <a:gd name="T13" fmla="*/ 86 h 331"/>
                <a:gd name="T14" fmla="*/ 72 w 266"/>
                <a:gd name="T15" fmla="*/ 59 h 331"/>
                <a:gd name="T16" fmla="*/ 139 w 266"/>
                <a:gd name="T17" fmla="*/ 69 h 331"/>
                <a:gd name="T18" fmla="*/ 179 w 266"/>
                <a:gd name="T19" fmla="*/ 86 h 331"/>
                <a:gd name="T20" fmla="*/ 179 w 266"/>
                <a:gd name="T21" fmla="*/ 87 h 331"/>
                <a:gd name="T22" fmla="*/ 248 w 266"/>
                <a:gd name="T23" fmla="*/ 167 h 331"/>
                <a:gd name="T24" fmla="*/ 250 w 266"/>
                <a:gd name="T25" fmla="*/ 165 h 331"/>
                <a:gd name="T26" fmla="*/ 250 w 266"/>
                <a:gd name="T27" fmla="*/ 164 h 331"/>
                <a:gd name="T28" fmla="*/ 250 w 266"/>
                <a:gd name="T29" fmla="*/ 164 h 331"/>
                <a:gd name="T30" fmla="*/ 183 w 266"/>
                <a:gd name="T31" fmla="*/ 84 h 331"/>
                <a:gd name="T32" fmla="*/ 135 w 266"/>
                <a:gd name="T33" fmla="*/ 64 h 331"/>
                <a:gd name="T34" fmla="*/ 70 w 266"/>
                <a:gd name="T35" fmla="*/ 58 h 331"/>
                <a:gd name="T36" fmla="*/ 49 w 266"/>
                <a:gd name="T37" fmla="*/ 33 h 331"/>
                <a:gd name="T38" fmla="*/ 1 w 266"/>
                <a:gd name="T39" fmla="*/ 0 h 331"/>
                <a:gd name="T40" fmla="*/ 1 w 266"/>
                <a:gd name="T41" fmla="*/ 2 h 331"/>
                <a:gd name="T42" fmla="*/ 52 w 266"/>
                <a:gd name="T43" fmla="*/ 43 h 331"/>
                <a:gd name="T44" fmla="*/ 67 w 266"/>
                <a:gd name="T45" fmla="*/ 59 h 331"/>
                <a:gd name="T46" fmla="*/ 67 w 266"/>
                <a:gd name="T47" fmla="*/ 60 h 331"/>
                <a:gd name="T48" fmla="*/ 67 w 266"/>
                <a:gd name="T49" fmla="*/ 60 h 331"/>
                <a:gd name="T50" fmla="*/ 95 w 266"/>
                <a:gd name="T51" fmla="*/ 92 h 331"/>
                <a:gd name="T52" fmla="*/ 101 w 266"/>
                <a:gd name="T53" fmla="*/ 132 h 331"/>
                <a:gd name="T54" fmla="*/ 101 w 266"/>
                <a:gd name="T55" fmla="*/ 140 h 331"/>
                <a:gd name="T56" fmla="*/ 100 w 266"/>
                <a:gd name="T57" fmla="*/ 140 h 331"/>
                <a:gd name="T58" fmla="*/ 83 w 266"/>
                <a:gd name="T59" fmla="*/ 198 h 331"/>
                <a:gd name="T60" fmla="*/ 88 w 266"/>
                <a:gd name="T61" fmla="*/ 234 h 331"/>
                <a:gd name="T62" fmla="*/ 89 w 266"/>
                <a:gd name="T63" fmla="*/ 268 h 331"/>
                <a:gd name="T64" fmla="*/ 92 w 266"/>
                <a:gd name="T65" fmla="*/ 268 h 331"/>
                <a:gd name="T66" fmla="*/ 92 w 266"/>
                <a:gd name="T67" fmla="*/ 266 h 331"/>
                <a:gd name="T68" fmla="*/ 105 w 266"/>
                <a:gd name="T69" fmla="*/ 142 h 331"/>
                <a:gd name="T70" fmla="*/ 104 w 266"/>
                <a:gd name="T71" fmla="*/ 129 h 331"/>
                <a:gd name="T72" fmla="*/ 98 w 266"/>
                <a:gd name="T73" fmla="*/ 96 h 331"/>
                <a:gd name="T74" fmla="*/ 144 w 266"/>
                <a:gd name="T75" fmla="*/ 157 h 331"/>
                <a:gd name="T76" fmla="*/ 158 w 266"/>
                <a:gd name="T77" fmla="*/ 179 h 331"/>
                <a:gd name="T78" fmla="*/ 168 w 266"/>
                <a:gd name="T79" fmla="*/ 252 h 331"/>
                <a:gd name="T80" fmla="*/ 190 w 266"/>
                <a:gd name="T81" fmla="*/ 289 h 331"/>
                <a:gd name="T82" fmla="*/ 210 w 266"/>
                <a:gd name="T83" fmla="*/ 329 h 331"/>
                <a:gd name="T84" fmla="*/ 213 w 266"/>
                <a:gd name="T85" fmla="*/ 3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 h="331">
                  <a:moveTo>
                    <a:pt x="213" y="328"/>
                  </a:moveTo>
                  <a:cubicBezTo>
                    <a:pt x="213" y="327"/>
                    <a:pt x="212" y="327"/>
                    <a:pt x="212" y="326"/>
                  </a:cubicBezTo>
                  <a:cubicBezTo>
                    <a:pt x="222" y="311"/>
                    <a:pt x="226" y="290"/>
                    <a:pt x="228" y="273"/>
                  </a:cubicBezTo>
                  <a:cubicBezTo>
                    <a:pt x="230" y="256"/>
                    <a:pt x="230" y="237"/>
                    <a:pt x="223" y="222"/>
                  </a:cubicBezTo>
                  <a:cubicBezTo>
                    <a:pt x="213" y="199"/>
                    <a:pt x="189" y="169"/>
                    <a:pt x="161" y="175"/>
                  </a:cubicBezTo>
                  <a:cubicBezTo>
                    <a:pt x="161" y="175"/>
                    <a:pt x="161" y="175"/>
                    <a:pt x="161" y="175"/>
                  </a:cubicBezTo>
                  <a:cubicBezTo>
                    <a:pt x="142" y="143"/>
                    <a:pt x="118" y="113"/>
                    <a:pt x="94" y="86"/>
                  </a:cubicBezTo>
                  <a:cubicBezTo>
                    <a:pt x="87" y="77"/>
                    <a:pt x="79" y="68"/>
                    <a:pt x="72" y="59"/>
                  </a:cubicBezTo>
                  <a:cubicBezTo>
                    <a:pt x="94" y="54"/>
                    <a:pt x="118" y="62"/>
                    <a:pt x="139" y="69"/>
                  </a:cubicBezTo>
                  <a:cubicBezTo>
                    <a:pt x="153" y="74"/>
                    <a:pt x="166" y="79"/>
                    <a:pt x="179" y="86"/>
                  </a:cubicBezTo>
                  <a:cubicBezTo>
                    <a:pt x="179" y="86"/>
                    <a:pt x="179" y="87"/>
                    <a:pt x="179" y="87"/>
                  </a:cubicBezTo>
                  <a:cubicBezTo>
                    <a:pt x="178" y="127"/>
                    <a:pt x="224" y="143"/>
                    <a:pt x="248" y="167"/>
                  </a:cubicBezTo>
                  <a:cubicBezTo>
                    <a:pt x="249" y="168"/>
                    <a:pt x="251" y="166"/>
                    <a:pt x="250" y="165"/>
                  </a:cubicBezTo>
                  <a:cubicBezTo>
                    <a:pt x="250" y="165"/>
                    <a:pt x="250" y="164"/>
                    <a:pt x="250" y="164"/>
                  </a:cubicBezTo>
                  <a:cubicBezTo>
                    <a:pt x="250" y="164"/>
                    <a:pt x="250" y="164"/>
                    <a:pt x="250" y="164"/>
                  </a:cubicBezTo>
                  <a:cubicBezTo>
                    <a:pt x="266" y="128"/>
                    <a:pt x="223" y="69"/>
                    <a:pt x="183" y="84"/>
                  </a:cubicBezTo>
                  <a:cubicBezTo>
                    <a:pt x="168" y="75"/>
                    <a:pt x="151" y="69"/>
                    <a:pt x="135" y="64"/>
                  </a:cubicBezTo>
                  <a:cubicBezTo>
                    <a:pt x="116" y="58"/>
                    <a:pt x="90" y="50"/>
                    <a:pt x="70" y="58"/>
                  </a:cubicBezTo>
                  <a:cubicBezTo>
                    <a:pt x="63" y="49"/>
                    <a:pt x="56" y="41"/>
                    <a:pt x="49" y="33"/>
                  </a:cubicBezTo>
                  <a:cubicBezTo>
                    <a:pt x="36" y="20"/>
                    <a:pt x="20" y="3"/>
                    <a:pt x="1" y="0"/>
                  </a:cubicBezTo>
                  <a:cubicBezTo>
                    <a:pt x="1" y="0"/>
                    <a:pt x="0" y="1"/>
                    <a:pt x="1" y="2"/>
                  </a:cubicBezTo>
                  <a:cubicBezTo>
                    <a:pt x="22" y="11"/>
                    <a:pt x="38" y="26"/>
                    <a:pt x="52" y="43"/>
                  </a:cubicBezTo>
                  <a:cubicBezTo>
                    <a:pt x="57" y="48"/>
                    <a:pt x="62" y="54"/>
                    <a:pt x="67" y="59"/>
                  </a:cubicBezTo>
                  <a:cubicBezTo>
                    <a:pt x="66" y="59"/>
                    <a:pt x="67" y="60"/>
                    <a:pt x="67" y="60"/>
                  </a:cubicBezTo>
                  <a:cubicBezTo>
                    <a:pt x="67" y="60"/>
                    <a:pt x="67" y="60"/>
                    <a:pt x="67" y="60"/>
                  </a:cubicBezTo>
                  <a:cubicBezTo>
                    <a:pt x="77" y="70"/>
                    <a:pt x="86" y="81"/>
                    <a:pt x="95" y="92"/>
                  </a:cubicBezTo>
                  <a:cubicBezTo>
                    <a:pt x="98" y="105"/>
                    <a:pt x="101" y="118"/>
                    <a:pt x="101" y="132"/>
                  </a:cubicBezTo>
                  <a:cubicBezTo>
                    <a:pt x="101" y="135"/>
                    <a:pt x="101" y="137"/>
                    <a:pt x="101" y="140"/>
                  </a:cubicBezTo>
                  <a:cubicBezTo>
                    <a:pt x="101" y="140"/>
                    <a:pt x="101" y="140"/>
                    <a:pt x="100" y="140"/>
                  </a:cubicBezTo>
                  <a:cubicBezTo>
                    <a:pt x="84" y="155"/>
                    <a:pt x="81" y="177"/>
                    <a:pt x="83" y="198"/>
                  </a:cubicBezTo>
                  <a:cubicBezTo>
                    <a:pt x="84" y="210"/>
                    <a:pt x="86" y="222"/>
                    <a:pt x="88" y="234"/>
                  </a:cubicBezTo>
                  <a:cubicBezTo>
                    <a:pt x="89" y="246"/>
                    <a:pt x="89" y="257"/>
                    <a:pt x="89" y="268"/>
                  </a:cubicBezTo>
                  <a:cubicBezTo>
                    <a:pt x="89" y="270"/>
                    <a:pt x="92" y="270"/>
                    <a:pt x="92" y="268"/>
                  </a:cubicBezTo>
                  <a:cubicBezTo>
                    <a:pt x="92" y="267"/>
                    <a:pt x="92" y="266"/>
                    <a:pt x="92" y="266"/>
                  </a:cubicBezTo>
                  <a:cubicBezTo>
                    <a:pt x="111" y="230"/>
                    <a:pt x="153" y="170"/>
                    <a:pt x="105" y="142"/>
                  </a:cubicBezTo>
                  <a:cubicBezTo>
                    <a:pt x="104" y="137"/>
                    <a:pt x="104" y="133"/>
                    <a:pt x="104" y="129"/>
                  </a:cubicBezTo>
                  <a:cubicBezTo>
                    <a:pt x="103" y="118"/>
                    <a:pt x="103" y="106"/>
                    <a:pt x="98" y="96"/>
                  </a:cubicBezTo>
                  <a:cubicBezTo>
                    <a:pt x="115" y="116"/>
                    <a:pt x="130" y="136"/>
                    <a:pt x="144" y="157"/>
                  </a:cubicBezTo>
                  <a:cubicBezTo>
                    <a:pt x="149" y="164"/>
                    <a:pt x="153" y="171"/>
                    <a:pt x="158" y="179"/>
                  </a:cubicBezTo>
                  <a:cubicBezTo>
                    <a:pt x="155" y="204"/>
                    <a:pt x="157" y="229"/>
                    <a:pt x="168" y="252"/>
                  </a:cubicBezTo>
                  <a:cubicBezTo>
                    <a:pt x="174" y="265"/>
                    <a:pt x="182" y="277"/>
                    <a:pt x="190" y="289"/>
                  </a:cubicBezTo>
                  <a:cubicBezTo>
                    <a:pt x="198" y="302"/>
                    <a:pt x="204" y="315"/>
                    <a:pt x="210" y="329"/>
                  </a:cubicBezTo>
                  <a:cubicBezTo>
                    <a:pt x="211" y="331"/>
                    <a:pt x="213" y="330"/>
                    <a:pt x="213" y="328"/>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54"/>
            <p:cNvSpPr/>
            <p:nvPr/>
          </p:nvSpPr>
          <p:spPr bwMode="auto">
            <a:xfrm flipH="1">
              <a:off x="4515996" y="2491581"/>
              <a:ext cx="546100" cy="498475"/>
            </a:xfrm>
            <a:custGeom>
              <a:avLst/>
              <a:gdLst>
                <a:gd name="T0" fmla="*/ 145 w 199"/>
                <a:gd name="T1" fmla="*/ 150 h 181"/>
                <a:gd name="T2" fmla="*/ 169 w 199"/>
                <a:gd name="T3" fmla="*/ 142 h 181"/>
                <a:gd name="T4" fmla="*/ 176 w 199"/>
                <a:gd name="T5" fmla="*/ 118 h 181"/>
                <a:gd name="T6" fmla="*/ 184 w 199"/>
                <a:gd name="T7" fmla="*/ 88 h 181"/>
                <a:gd name="T8" fmla="*/ 130 w 199"/>
                <a:gd name="T9" fmla="*/ 107 h 181"/>
                <a:gd name="T10" fmla="*/ 128 w 199"/>
                <a:gd name="T11" fmla="*/ 107 h 181"/>
                <a:gd name="T12" fmla="*/ 128 w 199"/>
                <a:gd name="T13" fmla="*/ 108 h 181"/>
                <a:gd name="T14" fmla="*/ 90 w 199"/>
                <a:gd name="T15" fmla="*/ 87 h 181"/>
                <a:gd name="T16" fmla="*/ 54 w 199"/>
                <a:gd name="T17" fmla="*/ 57 h 181"/>
                <a:gd name="T18" fmla="*/ 25 w 199"/>
                <a:gd name="T19" fmla="*/ 22 h 181"/>
                <a:gd name="T20" fmla="*/ 2 w 199"/>
                <a:gd name="T21" fmla="*/ 0 h 181"/>
                <a:gd name="T22" fmla="*/ 1 w 199"/>
                <a:gd name="T23" fmla="*/ 1 h 181"/>
                <a:gd name="T24" fmla="*/ 59 w 199"/>
                <a:gd name="T25" fmla="*/ 68 h 181"/>
                <a:gd name="T26" fmla="*/ 126 w 199"/>
                <a:gd name="T27" fmla="*/ 111 h 181"/>
                <a:gd name="T28" fmla="*/ 115 w 199"/>
                <a:gd name="T29" fmla="*/ 133 h 181"/>
                <a:gd name="T30" fmla="*/ 111 w 199"/>
                <a:gd name="T31" fmla="*/ 159 h 181"/>
                <a:gd name="T32" fmla="*/ 145 w 199"/>
                <a:gd name="T3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9" h="181">
                  <a:moveTo>
                    <a:pt x="145" y="150"/>
                  </a:moveTo>
                  <a:cubicBezTo>
                    <a:pt x="153" y="154"/>
                    <a:pt x="164" y="149"/>
                    <a:pt x="169" y="142"/>
                  </a:cubicBezTo>
                  <a:cubicBezTo>
                    <a:pt x="175" y="135"/>
                    <a:pt x="178" y="126"/>
                    <a:pt x="176" y="118"/>
                  </a:cubicBezTo>
                  <a:cubicBezTo>
                    <a:pt x="188" y="114"/>
                    <a:pt x="199" y="96"/>
                    <a:pt x="184" y="88"/>
                  </a:cubicBezTo>
                  <a:cubicBezTo>
                    <a:pt x="164" y="78"/>
                    <a:pt x="144" y="94"/>
                    <a:pt x="130" y="107"/>
                  </a:cubicBezTo>
                  <a:cubicBezTo>
                    <a:pt x="129" y="107"/>
                    <a:pt x="129" y="107"/>
                    <a:pt x="128" y="107"/>
                  </a:cubicBezTo>
                  <a:cubicBezTo>
                    <a:pt x="128" y="107"/>
                    <a:pt x="128" y="108"/>
                    <a:pt x="128" y="108"/>
                  </a:cubicBezTo>
                  <a:cubicBezTo>
                    <a:pt x="115" y="100"/>
                    <a:pt x="102" y="95"/>
                    <a:pt x="90" y="87"/>
                  </a:cubicBezTo>
                  <a:cubicBezTo>
                    <a:pt x="77" y="78"/>
                    <a:pt x="65" y="69"/>
                    <a:pt x="54" y="57"/>
                  </a:cubicBezTo>
                  <a:cubicBezTo>
                    <a:pt x="44" y="46"/>
                    <a:pt x="34" y="34"/>
                    <a:pt x="25" y="22"/>
                  </a:cubicBezTo>
                  <a:cubicBezTo>
                    <a:pt x="18" y="14"/>
                    <a:pt x="11" y="5"/>
                    <a:pt x="2" y="0"/>
                  </a:cubicBezTo>
                  <a:cubicBezTo>
                    <a:pt x="1" y="0"/>
                    <a:pt x="0" y="1"/>
                    <a:pt x="1" y="1"/>
                  </a:cubicBezTo>
                  <a:cubicBezTo>
                    <a:pt x="22" y="22"/>
                    <a:pt x="37" y="47"/>
                    <a:pt x="59" y="68"/>
                  </a:cubicBezTo>
                  <a:cubicBezTo>
                    <a:pt x="78" y="85"/>
                    <a:pt x="101" y="102"/>
                    <a:pt x="126" y="111"/>
                  </a:cubicBezTo>
                  <a:cubicBezTo>
                    <a:pt x="121" y="118"/>
                    <a:pt x="118" y="125"/>
                    <a:pt x="115" y="133"/>
                  </a:cubicBezTo>
                  <a:cubicBezTo>
                    <a:pt x="112" y="141"/>
                    <a:pt x="109" y="151"/>
                    <a:pt x="111" y="159"/>
                  </a:cubicBezTo>
                  <a:cubicBezTo>
                    <a:pt x="118" y="181"/>
                    <a:pt x="140" y="162"/>
                    <a:pt x="145" y="150"/>
                  </a:cubicBezTo>
                  <a:close/>
                </a:path>
              </a:pathLst>
            </a:custGeom>
            <a:solidFill>
              <a:srgbClr val="FF9D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55"/>
            <p:cNvSpPr/>
            <p:nvPr/>
          </p:nvSpPr>
          <p:spPr bwMode="auto">
            <a:xfrm flipH="1">
              <a:off x="4636646" y="2458243"/>
              <a:ext cx="307975" cy="201613"/>
            </a:xfrm>
            <a:custGeom>
              <a:avLst/>
              <a:gdLst>
                <a:gd name="T0" fmla="*/ 110 w 112"/>
                <a:gd name="T1" fmla="*/ 6 h 73"/>
                <a:gd name="T2" fmla="*/ 46 w 112"/>
                <a:gd name="T3" fmla="*/ 15 h 73"/>
                <a:gd name="T4" fmla="*/ 1 w 112"/>
                <a:gd name="T5" fmla="*/ 61 h 73"/>
                <a:gd name="T6" fmla="*/ 1 w 112"/>
                <a:gd name="T7" fmla="*/ 61 h 73"/>
                <a:gd name="T8" fmla="*/ 1 w 112"/>
                <a:gd name="T9" fmla="*/ 63 h 73"/>
                <a:gd name="T10" fmla="*/ 1 w 112"/>
                <a:gd name="T11" fmla="*/ 64 h 73"/>
                <a:gd name="T12" fmla="*/ 2 w 112"/>
                <a:gd name="T13" fmla="*/ 64 h 73"/>
                <a:gd name="T14" fmla="*/ 2 w 112"/>
                <a:gd name="T15" fmla="*/ 64 h 73"/>
                <a:gd name="T16" fmla="*/ 66 w 112"/>
                <a:gd name="T17" fmla="*/ 56 h 73"/>
                <a:gd name="T18" fmla="*/ 109 w 112"/>
                <a:gd name="T19" fmla="*/ 9 h 73"/>
                <a:gd name="T20" fmla="*/ 110 w 112"/>
                <a:gd name="T2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3">
                  <a:moveTo>
                    <a:pt x="110" y="6"/>
                  </a:moveTo>
                  <a:cubicBezTo>
                    <a:pt x="89" y="0"/>
                    <a:pt x="64" y="6"/>
                    <a:pt x="46" y="15"/>
                  </a:cubicBezTo>
                  <a:cubicBezTo>
                    <a:pt x="27" y="25"/>
                    <a:pt x="7" y="39"/>
                    <a:pt x="1" y="61"/>
                  </a:cubicBezTo>
                  <a:cubicBezTo>
                    <a:pt x="1" y="61"/>
                    <a:pt x="1" y="61"/>
                    <a:pt x="1" y="61"/>
                  </a:cubicBezTo>
                  <a:cubicBezTo>
                    <a:pt x="0" y="62"/>
                    <a:pt x="1" y="63"/>
                    <a:pt x="1" y="63"/>
                  </a:cubicBezTo>
                  <a:cubicBezTo>
                    <a:pt x="1" y="64"/>
                    <a:pt x="1" y="64"/>
                    <a:pt x="1" y="64"/>
                  </a:cubicBezTo>
                  <a:cubicBezTo>
                    <a:pt x="1" y="64"/>
                    <a:pt x="2" y="64"/>
                    <a:pt x="2" y="64"/>
                  </a:cubicBezTo>
                  <a:cubicBezTo>
                    <a:pt x="2" y="64"/>
                    <a:pt x="2" y="64"/>
                    <a:pt x="2" y="64"/>
                  </a:cubicBezTo>
                  <a:cubicBezTo>
                    <a:pt x="20" y="73"/>
                    <a:pt x="49" y="65"/>
                    <a:pt x="66" y="56"/>
                  </a:cubicBezTo>
                  <a:cubicBezTo>
                    <a:pt x="84" y="47"/>
                    <a:pt x="104" y="30"/>
                    <a:pt x="109" y="9"/>
                  </a:cubicBezTo>
                  <a:cubicBezTo>
                    <a:pt x="111" y="9"/>
                    <a:pt x="112" y="7"/>
                    <a:pt x="110" y="6"/>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56"/>
            <p:cNvSpPr/>
            <p:nvPr/>
          </p:nvSpPr>
          <p:spPr bwMode="auto">
            <a:xfrm flipH="1">
              <a:off x="4843021" y="2683668"/>
              <a:ext cx="142875" cy="341313"/>
            </a:xfrm>
            <a:custGeom>
              <a:avLst/>
              <a:gdLst>
                <a:gd name="T0" fmla="*/ 19 w 52"/>
                <a:gd name="T1" fmla="*/ 123 h 124"/>
                <a:gd name="T2" fmla="*/ 47 w 52"/>
                <a:gd name="T3" fmla="*/ 60 h 124"/>
                <a:gd name="T4" fmla="*/ 36 w 52"/>
                <a:gd name="T5" fmla="*/ 2 h 124"/>
                <a:gd name="T6" fmla="*/ 36 w 52"/>
                <a:gd name="T7" fmla="*/ 1 h 124"/>
                <a:gd name="T8" fmla="*/ 36 w 52"/>
                <a:gd name="T9" fmla="*/ 0 h 124"/>
                <a:gd name="T10" fmla="*/ 35 w 52"/>
                <a:gd name="T11" fmla="*/ 1 h 124"/>
                <a:gd name="T12" fmla="*/ 35 w 52"/>
                <a:gd name="T13" fmla="*/ 1 h 124"/>
                <a:gd name="T14" fmla="*/ 13 w 52"/>
                <a:gd name="T15" fmla="*/ 120 h 124"/>
                <a:gd name="T16" fmla="*/ 16 w 52"/>
                <a:gd name="T17" fmla="*/ 121 h 124"/>
                <a:gd name="T18" fmla="*/ 19 w 52"/>
                <a:gd name="T1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9" y="123"/>
                  </a:moveTo>
                  <a:cubicBezTo>
                    <a:pt x="35" y="106"/>
                    <a:pt x="44" y="82"/>
                    <a:pt x="47" y="60"/>
                  </a:cubicBezTo>
                  <a:cubicBezTo>
                    <a:pt x="50" y="42"/>
                    <a:pt x="52" y="14"/>
                    <a:pt x="36" y="2"/>
                  </a:cubicBezTo>
                  <a:cubicBezTo>
                    <a:pt x="36" y="1"/>
                    <a:pt x="36" y="1"/>
                    <a:pt x="36" y="1"/>
                  </a:cubicBezTo>
                  <a:cubicBezTo>
                    <a:pt x="37" y="1"/>
                    <a:pt x="36" y="0"/>
                    <a:pt x="36" y="0"/>
                  </a:cubicBezTo>
                  <a:cubicBezTo>
                    <a:pt x="35" y="0"/>
                    <a:pt x="35" y="1"/>
                    <a:pt x="35" y="1"/>
                  </a:cubicBezTo>
                  <a:cubicBezTo>
                    <a:pt x="35" y="1"/>
                    <a:pt x="35" y="1"/>
                    <a:pt x="35" y="1"/>
                  </a:cubicBezTo>
                  <a:cubicBezTo>
                    <a:pt x="0" y="30"/>
                    <a:pt x="0" y="81"/>
                    <a:pt x="13" y="120"/>
                  </a:cubicBezTo>
                  <a:cubicBezTo>
                    <a:pt x="14" y="121"/>
                    <a:pt x="15" y="122"/>
                    <a:pt x="16" y="121"/>
                  </a:cubicBezTo>
                  <a:cubicBezTo>
                    <a:pt x="16" y="123"/>
                    <a:pt x="18" y="124"/>
                    <a:pt x="19" y="123"/>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Freeform 57"/>
            <p:cNvSpPr/>
            <p:nvPr/>
          </p:nvSpPr>
          <p:spPr bwMode="auto">
            <a:xfrm flipH="1">
              <a:off x="2636396" y="2543968"/>
              <a:ext cx="392113" cy="569913"/>
            </a:xfrm>
            <a:custGeom>
              <a:avLst/>
              <a:gdLst>
                <a:gd name="T0" fmla="*/ 47 w 143"/>
                <a:gd name="T1" fmla="*/ 202 h 207"/>
                <a:gd name="T2" fmla="*/ 68 w 143"/>
                <a:gd name="T3" fmla="*/ 192 h 207"/>
                <a:gd name="T4" fmla="*/ 61 w 143"/>
                <a:gd name="T5" fmla="*/ 176 h 207"/>
                <a:gd name="T6" fmla="*/ 60 w 143"/>
                <a:gd name="T7" fmla="*/ 175 h 207"/>
                <a:gd name="T8" fmla="*/ 58 w 143"/>
                <a:gd name="T9" fmla="*/ 174 h 207"/>
                <a:gd name="T10" fmla="*/ 71 w 143"/>
                <a:gd name="T11" fmla="*/ 131 h 207"/>
                <a:gd name="T12" fmla="*/ 99 w 143"/>
                <a:gd name="T13" fmla="*/ 181 h 207"/>
                <a:gd name="T14" fmla="*/ 94 w 143"/>
                <a:gd name="T15" fmla="*/ 198 h 207"/>
                <a:gd name="T16" fmla="*/ 107 w 143"/>
                <a:gd name="T17" fmla="*/ 203 h 207"/>
                <a:gd name="T18" fmla="*/ 114 w 143"/>
                <a:gd name="T19" fmla="*/ 189 h 207"/>
                <a:gd name="T20" fmla="*/ 104 w 143"/>
                <a:gd name="T21" fmla="*/ 181 h 207"/>
                <a:gd name="T22" fmla="*/ 88 w 143"/>
                <a:gd name="T23" fmla="*/ 153 h 207"/>
                <a:gd name="T24" fmla="*/ 112 w 143"/>
                <a:gd name="T25" fmla="*/ 162 h 207"/>
                <a:gd name="T26" fmla="*/ 121 w 143"/>
                <a:gd name="T27" fmla="*/ 172 h 207"/>
                <a:gd name="T28" fmla="*/ 135 w 143"/>
                <a:gd name="T29" fmla="*/ 168 h 207"/>
                <a:gd name="T30" fmla="*/ 128 w 143"/>
                <a:gd name="T31" fmla="*/ 152 h 207"/>
                <a:gd name="T32" fmla="*/ 112 w 143"/>
                <a:gd name="T33" fmla="*/ 157 h 207"/>
                <a:gd name="T34" fmla="*/ 112 w 143"/>
                <a:gd name="T35" fmla="*/ 157 h 207"/>
                <a:gd name="T36" fmla="*/ 86 w 143"/>
                <a:gd name="T37" fmla="*/ 150 h 207"/>
                <a:gd name="T38" fmla="*/ 62 w 143"/>
                <a:gd name="T39" fmla="*/ 97 h 207"/>
                <a:gd name="T40" fmla="*/ 117 w 143"/>
                <a:gd name="T41" fmla="*/ 119 h 207"/>
                <a:gd name="T42" fmla="*/ 129 w 143"/>
                <a:gd name="T43" fmla="*/ 130 h 207"/>
                <a:gd name="T44" fmla="*/ 143 w 143"/>
                <a:gd name="T45" fmla="*/ 118 h 207"/>
                <a:gd name="T46" fmla="*/ 131 w 143"/>
                <a:gd name="T47" fmla="*/ 102 h 207"/>
                <a:gd name="T48" fmla="*/ 119 w 143"/>
                <a:gd name="T49" fmla="*/ 111 h 207"/>
                <a:gd name="T50" fmla="*/ 117 w 143"/>
                <a:gd name="T51" fmla="*/ 113 h 207"/>
                <a:gd name="T52" fmla="*/ 117 w 143"/>
                <a:gd name="T53" fmla="*/ 115 h 207"/>
                <a:gd name="T54" fmla="*/ 61 w 143"/>
                <a:gd name="T55" fmla="*/ 93 h 207"/>
                <a:gd name="T56" fmla="*/ 47 w 143"/>
                <a:gd name="T57" fmla="*/ 33 h 207"/>
                <a:gd name="T58" fmla="*/ 109 w 143"/>
                <a:gd name="T59" fmla="*/ 60 h 207"/>
                <a:gd name="T60" fmla="*/ 124 w 143"/>
                <a:gd name="T61" fmla="*/ 70 h 207"/>
                <a:gd name="T62" fmla="*/ 135 w 143"/>
                <a:gd name="T63" fmla="*/ 58 h 207"/>
                <a:gd name="T64" fmla="*/ 120 w 143"/>
                <a:gd name="T65" fmla="*/ 44 h 207"/>
                <a:gd name="T66" fmla="*/ 109 w 143"/>
                <a:gd name="T67" fmla="*/ 55 h 207"/>
                <a:gd name="T68" fmla="*/ 47 w 143"/>
                <a:gd name="T69" fmla="*/ 30 h 207"/>
                <a:gd name="T70" fmla="*/ 41 w 143"/>
                <a:gd name="T71" fmla="*/ 1 h 207"/>
                <a:gd name="T72" fmla="*/ 40 w 143"/>
                <a:gd name="T73" fmla="*/ 1 h 207"/>
                <a:gd name="T74" fmla="*/ 47 w 143"/>
                <a:gd name="T75" fmla="*/ 61 h 207"/>
                <a:gd name="T76" fmla="*/ 37 w 143"/>
                <a:gd name="T77" fmla="*/ 91 h 207"/>
                <a:gd name="T78" fmla="*/ 23 w 143"/>
                <a:gd name="T79" fmla="*/ 111 h 207"/>
                <a:gd name="T80" fmla="*/ 17 w 143"/>
                <a:gd name="T81" fmla="*/ 110 h 207"/>
                <a:gd name="T82" fmla="*/ 15 w 143"/>
                <a:gd name="T83" fmla="*/ 110 h 207"/>
                <a:gd name="T84" fmla="*/ 5 w 143"/>
                <a:gd name="T85" fmla="*/ 128 h 207"/>
                <a:gd name="T86" fmla="*/ 27 w 143"/>
                <a:gd name="T87" fmla="*/ 140 h 207"/>
                <a:gd name="T88" fmla="*/ 35 w 143"/>
                <a:gd name="T89" fmla="*/ 119 h 207"/>
                <a:gd name="T90" fmla="*/ 28 w 143"/>
                <a:gd name="T91" fmla="*/ 113 h 207"/>
                <a:gd name="T92" fmla="*/ 49 w 143"/>
                <a:gd name="T93" fmla="*/ 68 h 207"/>
                <a:gd name="T94" fmla="*/ 69 w 143"/>
                <a:gd name="T95" fmla="*/ 126 h 207"/>
                <a:gd name="T96" fmla="*/ 68 w 143"/>
                <a:gd name="T97" fmla="*/ 126 h 207"/>
                <a:gd name="T98" fmla="*/ 53 w 143"/>
                <a:gd name="T99" fmla="*/ 174 h 207"/>
                <a:gd name="T100" fmla="*/ 41 w 143"/>
                <a:gd name="T101" fmla="*/ 184 h 207"/>
                <a:gd name="T102" fmla="*/ 47 w 143"/>
                <a:gd name="T103" fmla="*/ 20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07">
                  <a:moveTo>
                    <a:pt x="47" y="202"/>
                  </a:moveTo>
                  <a:cubicBezTo>
                    <a:pt x="54" y="207"/>
                    <a:pt x="65" y="199"/>
                    <a:pt x="68" y="192"/>
                  </a:cubicBezTo>
                  <a:cubicBezTo>
                    <a:pt x="70" y="185"/>
                    <a:pt x="67" y="178"/>
                    <a:pt x="61" y="176"/>
                  </a:cubicBezTo>
                  <a:cubicBezTo>
                    <a:pt x="61" y="175"/>
                    <a:pt x="60" y="175"/>
                    <a:pt x="60" y="175"/>
                  </a:cubicBezTo>
                  <a:cubicBezTo>
                    <a:pt x="60" y="175"/>
                    <a:pt x="59" y="175"/>
                    <a:pt x="58" y="174"/>
                  </a:cubicBezTo>
                  <a:cubicBezTo>
                    <a:pt x="66" y="162"/>
                    <a:pt x="71" y="146"/>
                    <a:pt x="71" y="131"/>
                  </a:cubicBezTo>
                  <a:cubicBezTo>
                    <a:pt x="79" y="149"/>
                    <a:pt x="89" y="165"/>
                    <a:pt x="99" y="181"/>
                  </a:cubicBezTo>
                  <a:cubicBezTo>
                    <a:pt x="95" y="185"/>
                    <a:pt x="90" y="192"/>
                    <a:pt x="94" y="198"/>
                  </a:cubicBezTo>
                  <a:cubicBezTo>
                    <a:pt x="96" y="202"/>
                    <a:pt x="102" y="204"/>
                    <a:pt x="107" y="203"/>
                  </a:cubicBezTo>
                  <a:cubicBezTo>
                    <a:pt x="114" y="202"/>
                    <a:pt x="116" y="195"/>
                    <a:pt x="114" y="189"/>
                  </a:cubicBezTo>
                  <a:cubicBezTo>
                    <a:pt x="113" y="183"/>
                    <a:pt x="109" y="180"/>
                    <a:pt x="104" y="181"/>
                  </a:cubicBezTo>
                  <a:cubicBezTo>
                    <a:pt x="98" y="172"/>
                    <a:pt x="93" y="163"/>
                    <a:pt x="88" y="153"/>
                  </a:cubicBezTo>
                  <a:cubicBezTo>
                    <a:pt x="95" y="157"/>
                    <a:pt x="104" y="160"/>
                    <a:pt x="112" y="162"/>
                  </a:cubicBezTo>
                  <a:cubicBezTo>
                    <a:pt x="113" y="166"/>
                    <a:pt x="116" y="170"/>
                    <a:pt x="121" y="172"/>
                  </a:cubicBezTo>
                  <a:cubicBezTo>
                    <a:pt x="126" y="173"/>
                    <a:pt x="132" y="172"/>
                    <a:pt x="135" y="168"/>
                  </a:cubicBezTo>
                  <a:cubicBezTo>
                    <a:pt x="138" y="163"/>
                    <a:pt x="133" y="155"/>
                    <a:pt x="128" y="152"/>
                  </a:cubicBezTo>
                  <a:cubicBezTo>
                    <a:pt x="123" y="149"/>
                    <a:pt x="115" y="151"/>
                    <a:pt x="112" y="157"/>
                  </a:cubicBezTo>
                  <a:cubicBezTo>
                    <a:pt x="112" y="157"/>
                    <a:pt x="112" y="157"/>
                    <a:pt x="112" y="157"/>
                  </a:cubicBezTo>
                  <a:cubicBezTo>
                    <a:pt x="103" y="156"/>
                    <a:pt x="95" y="153"/>
                    <a:pt x="86" y="150"/>
                  </a:cubicBezTo>
                  <a:cubicBezTo>
                    <a:pt x="77" y="133"/>
                    <a:pt x="68" y="116"/>
                    <a:pt x="62" y="97"/>
                  </a:cubicBezTo>
                  <a:cubicBezTo>
                    <a:pt x="76" y="111"/>
                    <a:pt x="98" y="117"/>
                    <a:pt x="117" y="119"/>
                  </a:cubicBezTo>
                  <a:cubicBezTo>
                    <a:pt x="119" y="125"/>
                    <a:pt x="122" y="129"/>
                    <a:pt x="129" y="130"/>
                  </a:cubicBezTo>
                  <a:cubicBezTo>
                    <a:pt x="135" y="130"/>
                    <a:pt x="142" y="125"/>
                    <a:pt x="143" y="118"/>
                  </a:cubicBezTo>
                  <a:cubicBezTo>
                    <a:pt x="143" y="111"/>
                    <a:pt x="139" y="101"/>
                    <a:pt x="131" y="102"/>
                  </a:cubicBezTo>
                  <a:cubicBezTo>
                    <a:pt x="126" y="103"/>
                    <a:pt x="121" y="106"/>
                    <a:pt x="119" y="111"/>
                  </a:cubicBezTo>
                  <a:cubicBezTo>
                    <a:pt x="118" y="111"/>
                    <a:pt x="117" y="112"/>
                    <a:pt x="117" y="113"/>
                  </a:cubicBezTo>
                  <a:cubicBezTo>
                    <a:pt x="117" y="113"/>
                    <a:pt x="117" y="114"/>
                    <a:pt x="117" y="115"/>
                  </a:cubicBezTo>
                  <a:cubicBezTo>
                    <a:pt x="96" y="111"/>
                    <a:pt x="77" y="108"/>
                    <a:pt x="61" y="93"/>
                  </a:cubicBezTo>
                  <a:cubicBezTo>
                    <a:pt x="55" y="73"/>
                    <a:pt x="51" y="53"/>
                    <a:pt x="47" y="33"/>
                  </a:cubicBezTo>
                  <a:cubicBezTo>
                    <a:pt x="62" y="48"/>
                    <a:pt x="87" y="57"/>
                    <a:pt x="109" y="60"/>
                  </a:cubicBezTo>
                  <a:cubicBezTo>
                    <a:pt x="110" y="67"/>
                    <a:pt x="118" y="72"/>
                    <a:pt x="124" y="70"/>
                  </a:cubicBezTo>
                  <a:cubicBezTo>
                    <a:pt x="130" y="69"/>
                    <a:pt x="134" y="64"/>
                    <a:pt x="135" y="58"/>
                  </a:cubicBezTo>
                  <a:cubicBezTo>
                    <a:pt x="135" y="50"/>
                    <a:pt x="127" y="44"/>
                    <a:pt x="120" y="44"/>
                  </a:cubicBezTo>
                  <a:cubicBezTo>
                    <a:pt x="113" y="45"/>
                    <a:pt x="109" y="50"/>
                    <a:pt x="109" y="55"/>
                  </a:cubicBezTo>
                  <a:cubicBezTo>
                    <a:pt x="87" y="49"/>
                    <a:pt x="65" y="45"/>
                    <a:pt x="47" y="30"/>
                  </a:cubicBezTo>
                  <a:cubicBezTo>
                    <a:pt x="45" y="20"/>
                    <a:pt x="43" y="10"/>
                    <a:pt x="41" y="1"/>
                  </a:cubicBezTo>
                  <a:cubicBezTo>
                    <a:pt x="41" y="0"/>
                    <a:pt x="40" y="0"/>
                    <a:pt x="40" y="1"/>
                  </a:cubicBezTo>
                  <a:cubicBezTo>
                    <a:pt x="41" y="21"/>
                    <a:pt x="43" y="41"/>
                    <a:pt x="47" y="61"/>
                  </a:cubicBezTo>
                  <a:cubicBezTo>
                    <a:pt x="45" y="71"/>
                    <a:pt x="43" y="81"/>
                    <a:pt x="37" y="91"/>
                  </a:cubicBezTo>
                  <a:cubicBezTo>
                    <a:pt x="33" y="98"/>
                    <a:pt x="28" y="104"/>
                    <a:pt x="23" y="111"/>
                  </a:cubicBezTo>
                  <a:cubicBezTo>
                    <a:pt x="21" y="110"/>
                    <a:pt x="19" y="110"/>
                    <a:pt x="17" y="110"/>
                  </a:cubicBezTo>
                  <a:cubicBezTo>
                    <a:pt x="17" y="110"/>
                    <a:pt x="16" y="109"/>
                    <a:pt x="15" y="110"/>
                  </a:cubicBezTo>
                  <a:cubicBezTo>
                    <a:pt x="6" y="111"/>
                    <a:pt x="0" y="120"/>
                    <a:pt x="5" y="128"/>
                  </a:cubicBezTo>
                  <a:cubicBezTo>
                    <a:pt x="9" y="135"/>
                    <a:pt x="19" y="142"/>
                    <a:pt x="27" y="140"/>
                  </a:cubicBezTo>
                  <a:cubicBezTo>
                    <a:pt x="36" y="138"/>
                    <a:pt x="42" y="126"/>
                    <a:pt x="35" y="119"/>
                  </a:cubicBezTo>
                  <a:cubicBezTo>
                    <a:pt x="34" y="116"/>
                    <a:pt x="31" y="114"/>
                    <a:pt x="28" y="113"/>
                  </a:cubicBezTo>
                  <a:cubicBezTo>
                    <a:pt x="38" y="101"/>
                    <a:pt x="47" y="84"/>
                    <a:pt x="49" y="68"/>
                  </a:cubicBezTo>
                  <a:cubicBezTo>
                    <a:pt x="54" y="88"/>
                    <a:pt x="60" y="107"/>
                    <a:pt x="69" y="126"/>
                  </a:cubicBezTo>
                  <a:cubicBezTo>
                    <a:pt x="69" y="126"/>
                    <a:pt x="68" y="126"/>
                    <a:pt x="68" y="126"/>
                  </a:cubicBezTo>
                  <a:cubicBezTo>
                    <a:pt x="67" y="144"/>
                    <a:pt x="60" y="158"/>
                    <a:pt x="53" y="174"/>
                  </a:cubicBezTo>
                  <a:cubicBezTo>
                    <a:pt x="47" y="174"/>
                    <a:pt x="43" y="178"/>
                    <a:pt x="41" y="184"/>
                  </a:cubicBezTo>
                  <a:cubicBezTo>
                    <a:pt x="39" y="190"/>
                    <a:pt x="41" y="199"/>
                    <a:pt x="47" y="202"/>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58"/>
            <p:cNvSpPr/>
            <p:nvPr/>
          </p:nvSpPr>
          <p:spPr bwMode="auto">
            <a:xfrm flipH="1">
              <a:off x="3142808" y="1804193"/>
              <a:ext cx="230188" cy="236538"/>
            </a:xfrm>
            <a:custGeom>
              <a:avLst/>
              <a:gdLst>
                <a:gd name="T0" fmla="*/ 73 w 84"/>
                <a:gd name="T1" fmla="*/ 69 h 86"/>
                <a:gd name="T2" fmla="*/ 63 w 84"/>
                <a:gd name="T3" fmla="*/ 53 h 86"/>
                <a:gd name="T4" fmla="*/ 50 w 84"/>
                <a:gd name="T5" fmla="*/ 16 h 86"/>
                <a:gd name="T6" fmla="*/ 41 w 84"/>
                <a:gd name="T7" fmla="*/ 1 h 86"/>
                <a:gd name="T8" fmla="*/ 27 w 84"/>
                <a:gd name="T9" fmla="*/ 9 h 86"/>
                <a:gd name="T10" fmla="*/ 0 w 84"/>
                <a:gd name="T11" fmla="*/ 52 h 86"/>
                <a:gd name="T12" fmla="*/ 0 w 84"/>
                <a:gd name="T13" fmla="*/ 53 h 86"/>
                <a:gd name="T14" fmla="*/ 0 w 84"/>
                <a:gd name="T15" fmla="*/ 53 h 86"/>
                <a:gd name="T16" fmla="*/ 0 w 84"/>
                <a:gd name="T17" fmla="*/ 55 h 86"/>
                <a:gd name="T18" fmla="*/ 1 w 84"/>
                <a:gd name="T19" fmla="*/ 55 h 86"/>
                <a:gd name="T20" fmla="*/ 2 w 84"/>
                <a:gd name="T21" fmla="*/ 55 h 86"/>
                <a:gd name="T22" fmla="*/ 3 w 84"/>
                <a:gd name="T23" fmla="*/ 56 h 86"/>
                <a:gd name="T24" fmla="*/ 3 w 84"/>
                <a:gd name="T25" fmla="*/ 56 h 86"/>
                <a:gd name="T26" fmla="*/ 61 w 84"/>
                <a:gd name="T27" fmla="*/ 80 h 86"/>
                <a:gd name="T28" fmla="*/ 73 w 84"/>
                <a:gd name="T29" fmla="*/ 6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6">
                  <a:moveTo>
                    <a:pt x="73" y="69"/>
                  </a:moveTo>
                  <a:cubicBezTo>
                    <a:pt x="74" y="61"/>
                    <a:pt x="69" y="57"/>
                    <a:pt x="63" y="53"/>
                  </a:cubicBezTo>
                  <a:cubicBezTo>
                    <a:pt x="84" y="42"/>
                    <a:pt x="69" y="11"/>
                    <a:pt x="50" y="16"/>
                  </a:cubicBezTo>
                  <a:cubicBezTo>
                    <a:pt x="49" y="10"/>
                    <a:pt x="47" y="3"/>
                    <a:pt x="41" y="1"/>
                  </a:cubicBezTo>
                  <a:cubicBezTo>
                    <a:pt x="35" y="0"/>
                    <a:pt x="30" y="5"/>
                    <a:pt x="27" y="9"/>
                  </a:cubicBezTo>
                  <a:cubicBezTo>
                    <a:pt x="15" y="22"/>
                    <a:pt x="8" y="37"/>
                    <a:pt x="0" y="52"/>
                  </a:cubicBezTo>
                  <a:cubicBezTo>
                    <a:pt x="0" y="52"/>
                    <a:pt x="0" y="53"/>
                    <a:pt x="0" y="53"/>
                  </a:cubicBezTo>
                  <a:cubicBezTo>
                    <a:pt x="0" y="53"/>
                    <a:pt x="0" y="53"/>
                    <a:pt x="0" y="53"/>
                  </a:cubicBezTo>
                  <a:cubicBezTo>
                    <a:pt x="0" y="54"/>
                    <a:pt x="0" y="54"/>
                    <a:pt x="0" y="55"/>
                  </a:cubicBezTo>
                  <a:cubicBezTo>
                    <a:pt x="1" y="55"/>
                    <a:pt x="1" y="55"/>
                    <a:pt x="1" y="55"/>
                  </a:cubicBezTo>
                  <a:cubicBezTo>
                    <a:pt x="2" y="56"/>
                    <a:pt x="2" y="55"/>
                    <a:pt x="2" y="55"/>
                  </a:cubicBezTo>
                  <a:cubicBezTo>
                    <a:pt x="2" y="55"/>
                    <a:pt x="3" y="56"/>
                    <a:pt x="3" y="56"/>
                  </a:cubicBezTo>
                  <a:cubicBezTo>
                    <a:pt x="3" y="56"/>
                    <a:pt x="3" y="56"/>
                    <a:pt x="3" y="56"/>
                  </a:cubicBezTo>
                  <a:cubicBezTo>
                    <a:pt x="20" y="68"/>
                    <a:pt x="39" y="86"/>
                    <a:pt x="61" y="80"/>
                  </a:cubicBezTo>
                  <a:cubicBezTo>
                    <a:pt x="66" y="79"/>
                    <a:pt x="72" y="74"/>
                    <a:pt x="73" y="69"/>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Freeform 59"/>
            <p:cNvSpPr/>
            <p:nvPr/>
          </p:nvSpPr>
          <p:spPr bwMode="auto">
            <a:xfrm flipH="1">
              <a:off x="3293621" y="1886743"/>
              <a:ext cx="527050" cy="279400"/>
            </a:xfrm>
            <a:custGeom>
              <a:avLst/>
              <a:gdLst>
                <a:gd name="T0" fmla="*/ 175 w 192"/>
                <a:gd name="T1" fmla="*/ 1 h 102"/>
                <a:gd name="T2" fmla="*/ 170 w 192"/>
                <a:gd name="T3" fmla="*/ 9 h 102"/>
                <a:gd name="T4" fmla="*/ 164 w 192"/>
                <a:gd name="T5" fmla="*/ 21 h 102"/>
                <a:gd name="T6" fmla="*/ 164 w 192"/>
                <a:gd name="T7" fmla="*/ 21 h 102"/>
                <a:gd name="T8" fmla="*/ 75 w 192"/>
                <a:gd name="T9" fmla="*/ 42 h 102"/>
                <a:gd name="T10" fmla="*/ 26 w 192"/>
                <a:gd name="T11" fmla="*/ 67 h 102"/>
                <a:gd name="T12" fmla="*/ 0 w 192"/>
                <a:gd name="T13" fmla="*/ 101 h 102"/>
                <a:gd name="T14" fmla="*/ 1 w 192"/>
                <a:gd name="T15" fmla="*/ 102 h 102"/>
                <a:gd name="T16" fmla="*/ 32 w 192"/>
                <a:gd name="T17" fmla="*/ 68 h 102"/>
                <a:gd name="T18" fmla="*/ 82 w 192"/>
                <a:gd name="T19" fmla="*/ 44 h 102"/>
                <a:gd name="T20" fmla="*/ 165 w 192"/>
                <a:gd name="T21" fmla="*/ 26 h 102"/>
                <a:gd name="T22" fmla="*/ 182 w 192"/>
                <a:gd name="T23" fmla="*/ 38 h 102"/>
                <a:gd name="T24" fmla="*/ 185 w 192"/>
                <a:gd name="T25" fmla="*/ 38 h 102"/>
                <a:gd name="T26" fmla="*/ 191 w 192"/>
                <a:gd name="T27" fmla="*/ 16 h 102"/>
                <a:gd name="T28" fmla="*/ 178 w 192"/>
                <a:gd name="T29" fmla="*/ 2 h 102"/>
                <a:gd name="T30" fmla="*/ 175 w 192"/>
                <a:gd name="T3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02">
                  <a:moveTo>
                    <a:pt x="175" y="1"/>
                  </a:moveTo>
                  <a:cubicBezTo>
                    <a:pt x="173" y="4"/>
                    <a:pt x="171" y="7"/>
                    <a:pt x="170" y="9"/>
                  </a:cubicBezTo>
                  <a:cubicBezTo>
                    <a:pt x="168" y="13"/>
                    <a:pt x="166" y="17"/>
                    <a:pt x="164" y="21"/>
                  </a:cubicBezTo>
                  <a:cubicBezTo>
                    <a:pt x="164" y="21"/>
                    <a:pt x="164" y="21"/>
                    <a:pt x="164" y="21"/>
                  </a:cubicBezTo>
                  <a:cubicBezTo>
                    <a:pt x="134" y="23"/>
                    <a:pt x="103" y="32"/>
                    <a:pt x="75" y="42"/>
                  </a:cubicBezTo>
                  <a:cubicBezTo>
                    <a:pt x="58" y="48"/>
                    <a:pt x="41" y="56"/>
                    <a:pt x="26" y="67"/>
                  </a:cubicBezTo>
                  <a:cubicBezTo>
                    <a:pt x="15" y="75"/>
                    <a:pt x="2" y="87"/>
                    <a:pt x="0" y="101"/>
                  </a:cubicBezTo>
                  <a:cubicBezTo>
                    <a:pt x="0" y="102"/>
                    <a:pt x="0" y="102"/>
                    <a:pt x="1" y="102"/>
                  </a:cubicBezTo>
                  <a:cubicBezTo>
                    <a:pt x="10" y="88"/>
                    <a:pt x="18" y="77"/>
                    <a:pt x="32" y="68"/>
                  </a:cubicBezTo>
                  <a:cubicBezTo>
                    <a:pt x="47" y="57"/>
                    <a:pt x="64" y="50"/>
                    <a:pt x="82" y="44"/>
                  </a:cubicBezTo>
                  <a:cubicBezTo>
                    <a:pt x="109" y="35"/>
                    <a:pt x="137" y="31"/>
                    <a:pt x="165" y="26"/>
                  </a:cubicBezTo>
                  <a:cubicBezTo>
                    <a:pt x="170" y="31"/>
                    <a:pt x="176" y="34"/>
                    <a:pt x="182" y="38"/>
                  </a:cubicBezTo>
                  <a:cubicBezTo>
                    <a:pt x="183" y="39"/>
                    <a:pt x="184" y="39"/>
                    <a:pt x="185" y="38"/>
                  </a:cubicBezTo>
                  <a:cubicBezTo>
                    <a:pt x="190" y="32"/>
                    <a:pt x="192" y="24"/>
                    <a:pt x="191" y="16"/>
                  </a:cubicBezTo>
                  <a:cubicBezTo>
                    <a:pt x="189" y="10"/>
                    <a:pt x="184" y="3"/>
                    <a:pt x="178" y="2"/>
                  </a:cubicBezTo>
                  <a:cubicBezTo>
                    <a:pt x="178" y="1"/>
                    <a:pt x="176" y="0"/>
                    <a:pt x="175" y="1"/>
                  </a:cubicBezTo>
                  <a:close/>
                </a:path>
              </a:pathLst>
            </a:custGeom>
            <a:solidFill>
              <a:srgbClr val="7F7E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60"/>
            <p:cNvSpPr/>
            <p:nvPr/>
          </p:nvSpPr>
          <p:spPr bwMode="auto">
            <a:xfrm flipH="1">
              <a:off x="3866708" y="1743868"/>
              <a:ext cx="417513" cy="444500"/>
            </a:xfrm>
            <a:custGeom>
              <a:avLst/>
              <a:gdLst>
                <a:gd name="T0" fmla="*/ 151 w 152"/>
                <a:gd name="T1" fmla="*/ 45 h 162"/>
                <a:gd name="T2" fmla="*/ 133 w 152"/>
                <a:gd name="T3" fmla="*/ 37 h 162"/>
                <a:gd name="T4" fmla="*/ 126 w 152"/>
                <a:gd name="T5" fmla="*/ 51 h 162"/>
                <a:gd name="T6" fmla="*/ 126 w 152"/>
                <a:gd name="T7" fmla="*/ 51 h 162"/>
                <a:gd name="T8" fmla="*/ 126 w 152"/>
                <a:gd name="T9" fmla="*/ 53 h 162"/>
                <a:gd name="T10" fmla="*/ 90 w 152"/>
                <a:gd name="T11" fmla="*/ 69 h 162"/>
                <a:gd name="T12" fmla="*/ 108 w 152"/>
                <a:gd name="T13" fmla="*/ 22 h 162"/>
                <a:gd name="T14" fmla="*/ 122 w 152"/>
                <a:gd name="T15" fmla="*/ 17 h 162"/>
                <a:gd name="T16" fmla="*/ 119 w 152"/>
                <a:gd name="T17" fmla="*/ 5 h 162"/>
                <a:gd name="T18" fmla="*/ 105 w 152"/>
                <a:gd name="T19" fmla="*/ 8 h 162"/>
                <a:gd name="T20" fmla="*/ 105 w 152"/>
                <a:gd name="T21" fmla="*/ 19 h 162"/>
                <a:gd name="T22" fmla="*/ 96 w 152"/>
                <a:gd name="T23" fmla="*/ 45 h 162"/>
                <a:gd name="T24" fmla="*/ 88 w 152"/>
                <a:gd name="T25" fmla="*/ 24 h 162"/>
                <a:gd name="T26" fmla="*/ 90 w 152"/>
                <a:gd name="T27" fmla="*/ 13 h 162"/>
                <a:gd name="T28" fmla="*/ 79 w 152"/>
                <a:gd name="T29" fmla="*/ 6 h 162"/>
                <a:gd name="T30" fmla="*/ 73 w 152"/>
                <a:gd name="T31" fmla="*/ 18 h 162"/>
                <a:gd name="T32" fmla="*/ 85 w 152"/>
                <a:gd name="T33" fmla="*/ 27 h 162"/>
                <a:gd name="T34" fmla="*/ 85 w 152"/>
                <a:gd name="T35" fmla="*/ 27 h 162"/>
                <a:gd name="T36" fmla="*/ 95 w 152"/>
                <a:gd name="T37" fmla="*/ 48 h 162"/>
                <a:gd name="T38" fmla="*/ 73 w 152"/>
                <a:gd name="T39" fmla="*/ 93 h 162"/>
                <a:gd name="T40" fmla="*/ 57 w 152"/>
                <a:gd name="T41" fmla="*/ 44 h 162"/>
                <a:gd name="T42" fmla="*/ 57 w 152"/>
                <a:gd name="T43" fmla="*/ 31 h 162"/>
                <a:gd name="T44" fmla="*/ 42 w 152"/>
                <a:gd name="T45" fmla="*/ 28 h 162"/>
                <a:gd name="T46" fmla="*/ 38 w 152"/>
                <a:gd name="T47" fmla="*/ 45 h 162"/>
                <a:gd name="T48" fmla="*/ 50 w 152"/>
                <a:gd name="T49" fmla="*/ 48 h 162"/>
                <a:gd name="T50" fmla="*/ 53 w 152"/>
                <a:gd name="T51" fmla="*/ 48 h 162"/>
                <a:gd name="T52" fmla="*/ 54 w 152"/>
                <a:gd name="T53" fmla="*/ 47 h 162"/>
                <a:gd name="T54" fmla="*/ 71 w 152"/>
                <a:gd name="T55" fmla="*/ 97 h 162"/>
                <a:gd name="T56" fmla="*/ 38 w 152"/>
                <a:gd name="T57" fmla="*/ 139 h 162"/>
                <a:gd name="T58" fmla="*/ 22 w 152"/>
                <a:gd name="T59" fmla="*/ 83 h 162"/>
                <a:gd name="T60" fmla="*/ 20 w 152"/>
                <a:gd name="T61" fmla="*/ 67 h 162"/>
                <a:gd name="T62" fmla="*/ 6 w 152"/>
                <a:gd name="T63" fmla="*/ 67 h 162"/>
                <a:gd name="T64" fmla="*/ 6 w 152"/>
                <a:gd name="T65" fmla="*/ 84 h 162"/>
                <a:gd name="T66" fmla="*/ 19 w 152"/>
                <a:gd name="T67" fmla="*/ 86 h 162"/>
                <a:gd name="T68" fmla="*/ 36 w 152"/>
                <a:gd name="T69" fmla="*/ 141 h 162"/>
                <a:gd name="T70" fmla="*/ 20 w 152"/>
                <a:gd name="T71" fmla="*/ 161 h 162"/>
                <a:gd name="T72" fmla="*/ 20 w 152"/>
                <a:gd name="T73" fmla="*/ 162 h 162"/>
                <a:gd name="T74" fmla="*/ 56 w 152"/>
                <a:gd name="T75" fmla="*/ 124 h 162"/>
                <a:gd name="T76" fmla="*/ 82 w 152"/>
                <a:gd name="T77" fmla="*/ 114 h 162"/>
                <a:gd name="T78" fmla="*/ 103 w 152"/>
                <a:gd name="T79" fmla="*/ 112 h 162"/>
                <a:gd name="T80" fmla="*/ 107 w 152"/>
                <a:gd name="T81" fmla="*/ 116 h 162"/>
                <a:gd name="T82" fmla="*/ 107 w 152"/>
                <a:gd name="T83" fmla="*/ 118 h 162"/>
                <a:gd name="T84" fmla="*/ 125 w 152"/>
                <a:gd name="T85" fmla="*/ 114 h 162"/>
                <a:gd name="T86" fmla="*/ 121 w 152"/>
                <a:gd name="T87" fmla="*/ 93 h 162"/>
                <a:gd name="T88" fmla="*/ 102 w 152"/>
                <a:gd name="T89" fmla="*/ 99 h 162"/>
                <a:gd name="T90" fmla="*/ 102 w 152"/>
                <a:gd name="T91" fmla="*/ 108 h 162"/>
                <a:gd name="T92" fmla="*/ 61 w 152"/>
                <a:gd name="T93" fmla="*/ 118 h 162"/>
                <a:gd name="T94" fmla="*/ 88 w 152"/>
                <a:gd name="T95" fmla="*/ 73 h 162"/>
                <a:gd name="T96" fmla="*/ 88 w 152"/>
                <a:gd name="T97" fmla="*/ 73 h 162"/>
                <a:gd name="T98" fmla="*/ 129 w 152"/>
                <a:gd name="T99" fmla="*/ 57 h 162"/>
                <a:gd name="T100" fmla="*/ 142 w 152"/>
                <a:gd name="T101" fmla="*/ 60 h 162"/>
                <a:gd name="T102" fmla="*/ 151 w 152"/>
                <a:gd name="T103" fmla="*/ 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51" y="45"/>
                  </a:moveTo>
                  <a:cubicBezTo>
                    <a:pt x="150" y="38"/>
                    <a:pt x="139" y="35"/>
                    <a:pt x="133" y="37"/>
                  </a:cubicBezTo>
                  <a:cubicBezTo>
                    <a:pt x="127" y="39"/>
                    <a:pt x="124" y="45"/>
                    <a:pt x="126" y="51"/>
                  </a:cubicBezTo>
                  <a:cubicBezTo>
                    <a:pt x="126" y="51"/>
                    <a:pt x="126" y="51"/>
                    <a:pt x="126" y="51"/>
                  </a:cubicBezTo>
                  <a:cubicBezTo>
                    <a:pt x="126" y="52"/>
                    <a:pt x="126" y="53"/>
                    <a:pt x="126" y="53"/>
                  </a:cubicBezTo>
                  <a:cubicBezTo>
                    <a:pt x="114" y="55"/>
                    <a:pt x="100" y="60"/>
                    <a:pt x="90" y="69"/>
                  </a:cubicBezTo>
                  <a:cubicBezTo>
                    <a:pt x="98" y="53"/>
                    <a:pt x="104" y="38"/>
                    <a:pt x="108" y="22"/>
                  </a:cubicBezTo>
                  <a:cubicBezTo>
                    <a:pt x="113" y="23"/>
                    <a:pt x="120" y="22"/>
                    <a:pt x="122" y="17"/>
                  </a:cubicBezTo>
                  <a:cubicBezTo>
                    <a:pt x="123" y="12"/>
                    <a:pt x="122" y="7"/>
                    <a:pt x="119" y="5"/>
                  </a:cubicBezTo>
                  <a:cubicBezTo>
                    <a:pt x="114" y="0"/>
                    <a:pt x="108" y="3"/>
                    <a:pt x="105" y="8"/>
                  </a:cubicBezTo>
                  <a:cubicBezTo>
                    <a:pt x="102" y="12"/>
                    <a:pt x="102" y="16"/>
                    <a:pt x="105" y="19"/>
                  </a:cubicBezTo>
                  <a:cubicBezTo>
                    <a:pt x="102" y="28"/>
                    <a:pt x="99" y="36"/>
                    <a:pt x="96" y="45"/>
                  </a:cubicBezTo>
                  <a:cubicBezTo>
                    <a:pt x="94" y="38"/>
                    <a:pt x="92" y="31"/>
                    <a:pt x="88" y="24"/>
                  </a:cubicBezTo>
                  <a:cubicBezTo>
                    <a:pt x="91" y="21"/>
                    <a:pt x="91" y="16"/>
                    <a:pt x="90" y="13"/>
                  </a:cubicBezTo>
                  <a:cubicBezTo>
                    <a:pt x="88" y="9"/>
                    <a:pt x="84" y="5"/>
                    <a:pt x="79" y="6"/>
                  </a:cubicBezTo>
                  <a:cubicBezTo>
                    <a:pt x="74" y="6"/>
                    <a:pt x="72" y="14"/>
                    <a:pt x="73" y="18"/>
                  </a:cubicBezTo>
                  <a:cubicBezTo>
                    <a:pt x="73" y="24"/>
                    <a:pt x="79" y="28"/>
                    <a:pt x="85" y="27"/>
                  </a:cubicBezTo>
                  <a:cubicBezTo>
                    <a:pt x="85" y="27"/>
                    <a:pt x="85" y="27"/>
                    <a:pt x="85" y="27"/>
                  </a:cubicBezTo>
                  <a:cubicBezTo>
                    <a:pt x="89" y="34"/>
                    <a:pt x="92" y="40"/>
                    <a:pt x="95" y="48"/>
                  </a:cubicBezTo>
                  <a:cubicBezTo>
                    <a:pt x="89" y="64"/>
                    <a:pt x="82" y="79"/>
                    <a:pt x="73" y="93"/>
                  </a:cubicBezTo>
                  <a:cubicBezTo>
                    <a:pt x="74" y="76"/>
                    <a:pt x="66" y="59"/>
                    <a:pt x="57" y="44"/>
                  </a:cubicBezTo>
                  <a:cubicBezTo>
                    <a:pt x="60" y="40"/>
                    <a:pt x="61" y="35"/>
                    <a:pt x="57" y="31"/>
                  </a:cubicBezTo>
                  <a:cubicBezTo>
                    <a:pt x="54" y="26"/>
                    <a:pt x="47" y="24"/>
                    <a:pt x="42" y="28"/>
                  </a:cubicBezTo>
                  <a:cubicBezTo>
                    <a:pt x="37" y="31"/>
                    <a:pt x="33" y="40"/>
                    <a:pt x="38" y="45"/>
                  </a:cubicBezTo>
                  <a:cubicBezTo>
                    <a:pt x="41" y="47"/>
                    <a:pt x="46" y="49"/>
                    <a:pt x="50" y="48"/>
                  </a:cubicBezTo>
                  <a:cubicBezTo>
                    <a:pt x="51" y="49"/>
                    <a:pt x="52" y="49"/>
                    <a:pt x="53" y="48"/>
                  </a:cubicBezTo>
                  <a:cubicBezTo>
                    <a:pt x="53" y="48"/>
                    <a:pt x="54" y="48"/>
                    <a:pt x="54" y="47"/>
                  </a:cubicBezTo>
                  <a:cubicBezTo>
                    <a:pt x="63" y="63"/>
                    <a:pt x="71" y="77"/>
                    <a:pt x="71" y="97"/>
                  </a:cubicBezTo>
                  <a:cubicBezTo>
                    <a:pt x="61" y="112"/>
                    <a:pt x="50" y="125"/>
                    <a:pt x="38" y="139"/>
                  </a:cubicBezTo>
                  <a:cubicBezTo>
                    <a:pt x="40" y="121"/>
                    <a:pt x="32" y="99"/>
                    <a:pt x="22" y="83"/>
                  </a:cubicBezTo>
                  <a:cubicBezTo>
                    <a:pt x="26" y="78"/>
                    <a:pt x="25" y="70"/>
                    <a:pt x="20" y="67"/>
                  </a:cubicBezTo>
                  <a:cubicBezTo>
                    <a:pt x="16" y="64"/>
                    <a:pt x="10" y="64"/>
                    <a:pt x="6" y="67"/>
                  </a:cubicBezTo>
                  <a:cubicBezTo>
                    <a:pt x="0" y="71"/>
                    <a:pt x="1" y="80"/>
                    <a:pt x="6" y="84"/>
                  </a:cubicBezTo>
                  <a:cubicBezTo>
                    <a:pt x="9" y="88"/>
                    <a:pt x="15" y="89"/>
                    <a:pt x="19" y="86"/>
                  </a:cubicBezTo>
                  <a:cubicBezTo>
                    <a:pt x="27" y="104"/>
                    <a:pt x="36" y="120"/>
                    <a:pt x="36" y="141"/>
                  </a:cubicBezTo>
                  <a:cubicBezTo>
                    <a:pt x="31" y="147"/>
                    <a:pt x="25" y="154"/>
                    <a:pt x="20" y="161"/>
                  </a:cubicBezTo>
                  <a:cubicBezTo>
                    <a:pt x="19" y="161"/>
                    <a:pt x="20" y="162"/>
                    <a:pt x="20" y="162"/>
                  </a:cubicBezTo>
                  <a:cubicBezTo>
                    <a:pt x="34" y="150"/>
                    <a:pt x="46" y="138"/>
                    <a:pt x="56" y="124"/>
                  </a:cubicBezTo>
                  <a:cubicBezTo>
                    <a:pt x="65" y="119"/>
                    <a:pt x="73" y="115"/>
                    <a:pt x="82" y="114"/>
                  </a:cubicBezTo>
                  <a:cubicBezTo>
                    <a:pt x="89" y="113"/>
                    <a:pt x="96" y="113"/>
                    <a:pt x="103" y="112"/>
                  </a:cubicBezTo>
                  <a:cubicBezTo>
                    <a:pt x="104" y="113"/>
                    <a:pt x="105" y="115"/>
                    <a:pt x="107" y="116"/>
                  </a:cubicBezTo>
                  <a:cubicBezTo>
                    <a:pt x="106" y="117"/>
                    <a:pt x="106" y="117"/>
                    <a:pt x="107" y="118"/>
                  </a:cubicBezTo>
                  <a:cubicBezTo>
                    <a:pt x="113" y="123"/>
                    <a:pt x="122" y="122"/>
                    <a:pt x="125" y="114"/>
                  </a:cubicBezTo>
                  <a:cubicBezTo>
                    <a:pt x="127" y="108"/>
                    <a:pt x="126" y="98"/>
                    <a:pt x="121" y="93"/>
                  </a:cubicBezTo>
                  <a:cubicBezTo>
                    <a:pt x="114" y="88"/>
                    <a:pt x="103" y="91"/>
                    <a:pt x="102" y="99"/>
                  </a:cubicBezTo>
                  <a:cubicBezTo>
                    <a:pt x="101" y="102"/>
                    <a:pt x="101" y="105"/>
                    <a:pt x="102" y="108"/>
                  </a:cubicBezTo>
                  <a:cubicBezTo>
                    <a:pt x="88" y="107"/>
                    <a:pt x="72" y="111"/>
                    <a:pt x="61" y="118"/>
                  </a:cubicBezTo>
                  <a:cubicBezTo>
                    <a:pt x="71" y="104"/>
                    <a:pt x="80" y="89"/>
                    <a:pt x="88" y="73"/>
                  </a:cubicBezTo>
                  <a:cubicBezTo>
                    <a:pt x="88" y="73"/>
                    <a:pt x="88" y="73"/>
                    <a:pt x="88" y="73"/>
                  </a:cubicBezTo>
                  <a:cubicBezTo>
                    <a:pt x="101" y="64"/>
                    <a:pt x="115" y="61"/>
                    <a:pt x="129" y="57"/>
                  </a:cubicBezTo>
                  <a:cubicBezTo>
                    <a:pt x="132" y="60"/>
                    <a:pt x="138" y="61"/>
                    <a:pt x="142" y="60"/>
                  </a:cubicBezTo>
                  <a:cubicBezTo>
                    <a:pt x="147" y="57"/>
                    <a:pt x="152" y="51"/>
                    <a:pt x="151" y="4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0" name="Freeform 61"/>
            <p:cNvSpPr/>
            <p:nvPr/>
          </p:nvSpPr>
          <p:spPr bwMode="auto">
            <a:xfrm flipH="1">
              <a:off x="5506596" y="2859881"/>
              <a:ext cx="703263" cy="387350"/>
            </a:xfrm>
            <a:custGeom>
              <a:avLst/>
              <a:gdLst>
                <a:gd name="T0" fmla="*/ 256 w 257"/>
                <a:gd name="T1" fmla="*/ 42 h 141"/>
                <a:gd name="T2" fmla="*/ 221 w 257"/>
                <a:gd name="T3" fmla="*/ 8 h 141"/>
                <a:gd name="T4" fmla="*/ 157 w 257"/>
                <a:gd name="T5" fmla="*/ 0 h 141"/>
                <a:gd name="T6" fmla="*/ 116 w 257"/>
                <a:gd name="T7" fmla="*/ 3 h 141"/>
                <a:gd name="T8" fmla="*/ 91 w 257"/>
                <a:gd name="T9" fmla="*/ 8 h 141"/>
                <a:gd name="T10" fmla="*/ 90 w 257"/>
                <a:gd name="T11" fmla="*/ 7 h 141"/>
                <a:gd name="T12" fmla="*/ 39 w 257"/>
                <a:gd name="T13" fmla="*/ 35 h 141"/>
                <a:gd name="T14" fmla="*/ 7 w 257"/>
                <a:gd name="T15" fmla="*/ 79 h 141"/>
                <a:gd name="T16" fmla="*/ 8 w 257"/>
                <a:gd name="T17" fmla="*/ 118 h 141"/>
                <a:gd name="T18" fmla="*/ 44 w 257"/>
                <a:gd name="T19" fmla="*/ 119 h 141"/>
                <a:gd name="T20" fmla="*/ 44 w 257"/>
                <a:gd name="T21" fmla="*/ 119 h 141"/>
                <a:gd name="T22" fmla="*/ 60 w 257"/>
                <a:gd name="T23" fmla="*/ 136 h 141"/>
                <a:gd name="T24" fmla="*/ 84 w 257"/>
                <a:gd name="T25" fmla="*/ 124 h 141"/>
                <a:gd name="T26" fmla="*/ 127 w 257"/>
                <a:gd name="T27" fmla="*/ 118 h 141"/>
                <a:gd name="T28" fmla="*/ 154 w 257"/>
                <a:gd name="T29" fmla="*/ 130 h 141"/>
                <a:gd name="T30" fmla="*/ 167 w 257"/>
                <a:gd name="T31" fmla="*/ 107 h 141"/>
                <a:gd name="T32" fmla="*/ 198 w 257"/>
                <a:gd name="T33" fmla="*/ 74 h 141"/>
                <a:gd name="T34" fmla="*/ 225 w 257"/>
                <a:gd name="T35" fmla="*/ 77 h 141"/>
                <a:gd name="T36" fmla="*/ 230 w 257"/>
                <a:gd name="T37" fmla="*/ 53 h 141"/>
                <a:gd name="T38" fmla="*/ 256 w 257"/>
                <a:gd name="T39" fmla="*/ 4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141">
                  <a:moveTo>
                    <a:pt x="256" y="42"/>
                  </a:moveTo>
                  <a:cubicBezTo>
                    <a:pt x="257" y="23"/>
                    <a:pt x="237" y="13"/>
                    <a:pt x="221" y="8"/>
                  </a:cubicBezTo>
                  <a:cubicBezTo>
                    <a:pt x="201" y="1"/>
                    <a:pt x="178" y="0"/>
                    <a:pt x="157" y="0"/>
                  </a:cubicBezTo>
                  <a:cubicBezTo>
                    <a:pt x="143" y="0"/>
                    <a:pt x="129" y="1"/>
                    <a:pt x="116" y="3"/>
                  </a:cubicBezTo>
                  <a:cubicBezTo>
                    <a:pt x="109" y="4"/>
                    <a:pt x="98" y="5"/>
                    <a:pt x="91" y="8"/>
                  </a:cubicBezTo>
                  <a:cubicBezTo>
                    <a:pt x="91" y="8"/>
                    <a:pt x="91" y="7"/>
                    <a:pt x="90" y="7"/>
                  </a:cubicBezTo>
                  <a:cubicBezTo>
                    <a:pt x="71" y="9"/>
                    <a:pt x="53" y="23"/>
                    <a:pt x="39" y="35"/>
                  </a:cubicBezTo>
                  <a:cubicBezTo>
                    <a:pt x="25" y="47"/>
                    <a:pt x="13" y="62"/>
                    <a:pt x="7" y="79"/>
                  </a:cubicBezTo>
                  <a:cubicBezTo>
                    <a:pt x="4" y="90"/>
                    <a:pt x="0" y="108"/>
                    <a:pt x="8" y="118"/>
                  </a:cubicBezTo>
                  <a:cubicBezTo>
                    <a:pt x="17" y="129"/>
                    <a:pt x="33" y="125"/>
                    <a:pt x="44" y="119"/>
                  </a:cubicBezTo>
                  <a:cubicBezTo>
                    <a:pt x="44" y="119"/>
                    <a:pt x="44" y="119"/>
                    <a:pt x="44" y="119"/>
                  </a:cubicBezTo>
                  <a:cubicBezTo>
                    <a:pt x="43" y="129"/>
                    <a:pt x="51" y="135"/>
                    <a:pt x="60" y="136"/>
                  </a:cubicBezTo>
                  <a:cubicBezTo>
                    <a:pt x="70" y="137"/>
                    <a:pt x="79" y="131"/>
                    <a:pt x="84" y="124"/>
                  </a:cubicBezTo>
                  <a:cubicBezTo>
                    <a:pt x="96" y="140"/>
                    <a:pt x="122" y="141"/>
                    <a:pt x="127" y="118"/>
                  </a:cubicBezTo>
                  <a:cubicBezTo>
                    <a:pt x="134" y="126"/>
                    <a:pt x="144" y="133"/>
                    <a:pt x="154" y="130"/>
                  </a:cubicBezTo>
                  <a:cubicBezTo>
                    <a:pt x="166" y="127"/>
                    <a:pt x="168" y="117"/>
                    <a:pt x="167" y="107"/>
                  </a:cubicBezTo>
                  <a:cubicBezTo>
                    <a:pt x="186" y="124"/>
                    <a:pt x="201" y="94"/>
                    <a:pt x="198" y="74"/>
                  </a:cubicBezTo>
                  <a:cubicBezTo>
                    <a:pt x="206" y="78"/>
                    <a:pt x="217" y="82"/>
                    <a:pt x="225" y="77"/>
                  </a:cubicBezTo>
                  <a:cubicBezTo>
                    <a:pt x="233" y="72"/>
                    <a:pt x="232" y="62"/>
                    <a:pt x="230" y="53"/>
                  </a:cubicBezTo>
                  <a:cubicBezTo>
                    <a:pt x="240" y="57"/>
                    <a:pt x="256" y="55"/>
                    <a:pt x="256" y="42"/>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1" name="Freeform 62"/>
            <p:cNvSpPr/>
            <p:nvPr/>
          </p:nvSpPr>
          <p:spPr bwMode="auto">
            <a:xfrm flipH="1">
              <a:off x="5651058" y="2848768"/>
              <a:ext cx="490538" cy="277813"/>
            </a:xfrm>
            <a:custGeom>
              <a:avLst/>
              <a:gdLst>
                <a:gd name="T0" fmla="*/ 163 w 179"/>
                <a:gd name="T1" fmla="*/ 15 h 101"/>
                <a:gd name="T2" fmla="*/ 64 w 179"/>
                <a:gd name="T3" fmla="*/ 6 h 101"/>
                <a:gd name="T4" fmla="*/ 62 w 179"/>
                <a:gd name="T5" fmla="*/ 9 h 101"/>
                <a:gd name="T6" fmla="*/ 2 w 179"/>
                <a:gd name="T7" fmla="*/ 71 h 101"/>
                <a:gd name="T8" fmla="*/ 11 w 179"/>
                <a:gd name="T9" fmla="*/ 94 h 101"/>
                <a:gd name="T10" fmla="*/ 37 w 179"/>
                <a:gd name="T11" fmla="*/ 85 h 101"/>
                <a:gd name="T12" fmla="*/ 68 w 179"/>
                <a:gd name="T13" fmla="*/ 78 h 101"/>
                <a:gd name="T14" fmla="*/ 106 w 179"/>
                <a:gd name="T15" fmla="*/ 70 h 101"/>
                <a:gd name="T16" fmla="*/ 132 w 179"/>
                <a:gd name="T17" fmla="*/ 53 h 101"/>
                <a:gd name="T18" fmla="*/ 152 w 179"/>
                <a:gd name="T19" fmla="*/ 38 h 101"/>
                <a:gd name="T20" fmla="*/ 172 w 179"/>
                <a:gd name="T21" fmla="*/ 36 h 101"/>
                <a:gd name="T22" fmla="*/ 163 w 179"/>
                <a:gd name="T23"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101">
                  <a:moveTo>
                    <a:pt x="163" y="15"/>
                  </a:moveTo>
                  <a:cubicBezTo>
                    <a:pt x="133" y="0"/>
                    <a:pt x="97" y="4"/>
                    <a:pt x="64" y="6"/>
                  </a:cubicBezTo>
                  <a:cubicBezTo>
                    <a:pt x="63" y="6"/>
                    <a:pt x="62" y="8"/>
                    <a:pt x="62" y="9"/>
                  </a:cubicBezTo>
                  <a:cubicBezTo>
                    <a:pt x="37" y="22"/>
                    <a:pt x="10" y="41"/>
                    <a:pt x="2" y="71"/>
                  </a:cubicBezTo>
                  <a:cubicBezTo>
                    <a:pt x="0" y="80"/>
                    <a:pt x="1" y="90"/>
                    <a:pt x="11" y="94"/>
                  </a:cubicBezTo>
                  <a:cubicBezTo>
                    <a:pt x="20" y="98"/>
                    <a:pt x="31" y="91"/>
                    <a:pt x="37" y="85"/>
                  </a:cubicBezTo>
                  <a:cubicBezTo>
                    <a:pt x="43" y="101"/>
                    <a:pt x="60" y="90"/>
                    <a:pt x="68" y="78"/>
                  </a:cubicBezTo>
                  <a:cubicBezTo>
                    <a:pt x="81" y="94"/>
                    <a:pt x="107" y="92"/>
                    <a:pt x="106" y="70"/>
                  </a:cubicBezTo>
                  <a:cubicBezTo>
                    <a:pt x="119" y="80"/>
                    <a:pt x="137" y="66"/>
                    <a:pt x="132" y="53"/>
                  </a:cubicBezTo>
                  <a:cubicBezTo>
                    <a:pt x="143" y="58"/>
                    <a:pt x="156" y="49"/>
                    <a:pt x="152" y="38"/>
                  </a:cubicBezTo>
                  <a:cubicBezTo>
                    <a:pt x="159" y="40"/>
                    <a:pt x="167" y="41"/>
                    <a:pt x="172" y="36"/>
                  </a:cubicBezTo>
                  <a:cubicBezTo>
                    <a:pt x="179" y="29"/>
                    <a:pt x="169" y="18"/>
                    <a:pt x="163" y="15"/>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63"/>
            <p:cNvSpPr/>
            <p:nvPr/>
          </p:nvSpPr>
          <p:spPr bwMode="auto">
            <a:xfrm flipH="1">
              <a:off x="5012883" y="2604293"/>
              <a:ext cx="468313" cy="409575"/>
            </a:xfrm>
            <a:custGeom>
              <a:avLst/>
              <a:gdLst>
                <a:gd name="T0" fmla="*/ 130 w 171"/>
                <a:gd name="T1" fmla="*/ 147 h 149"/>
                <a:gd name="T2" fmla="*/ 136 w 171"/>
                <a:gd name="T3" fmla="*/ 128 h 149"/>
                <a:gd name="T4" fmla="*/ 122 w 171"/>
                <a:gd name="T5" fmla="*/ 122 h 149"/>
                <a:gd name="T6" fmla="*/ 121 w 171"/>
                <a:gd name="T7" fmla="*/ 122 h 149"/>
                <a:gd name="T8" fmla="*/ 120 w 171"/>
                <a:gd name="T9" fmla="*/ 123 h 149"/>
                <a:gd name="T10" fmla="*/ 100 w 171"/>
                <a:gd name="T11" fmla="*/ 89 h 149"/>
                <a:gd name="T12" fmla="*/ 148 w 171"/>
                <a:gd name="T13" fmla="*/ 102 h 149"/>
                <a:gd name="T14" fmla="*/ 156 w 171"/>
                <a:gd name="T15" fmla="*/ 115 h 149"/>
                <a:gd name="T16" fmla="*/ 167 w 171"/>
                <a:gd name="T17" fmla="*/ 110 h 149"/>
                <a:gd name="T18" fmla="*/ 162 w 171"/>
                <a:gd name="T19" fmla="*/ 97 h 149"/>
                <a:gd name="T20" fmla="*/ 151 w 171"/>
                <a:gd name="T21" fmla="*/ 98 h 149"/>
                <a:gd name="T22" fmla="*/ 124 w 171"/>
                <a:gd name="T23" fmla="*/ 92 h 149"/>
                <a:gd name="T24" fmla="*/ 144 w 171"/>
                <a:gd name="T25" fmla="*/ 82 h 149"/>
                <a:gd name="T26" fmla="*/ 156 w 171"/>
                <a:gd name="T27" fmla="*/ 82 h 149"/>
                <a:gd name="T28" fmla="*/ 162 w 171"/>
                <a:gd name="T29" fmla="*/ 71 h 149"/>
                <a:gd name="T30" fmla="*/ 148 w 171"/>
                <a:gd name="T31" fmla="*/ 66 h 149"/>
                <a:gd name="T32" fmla="*/ 141 w 171"/>
                <a:gd name="T33" fmla="*/ 79 h 149"/>
                <a:gd name="T34" fmla="*/ 141 w 171"/>
                <a:gd name="T35" fmla="*/ 79 h 149"/>
                <a:gd name="T36" fmla="*/ 121 w 171"/>
                <a:gd name="T37" fmla="*/ 91 h 149"/>
                <a:gd name="T38" fmla="*/ 74 w 171"/>
                <a:gd name="T39" fmla="*/ 74 h 149"/>
                <a:gd name="T40" fmla="*/ 121 w 171"/>
                <a:gd name="T41" fmla="*/ 53 h 149"/>
                <a:gd name="T42" fmla="*/ 134 w 171"/>
                <a:gd name="T43" fmla="*/ 52 h 149"/>
                <a:gd name="T44" fmla="*/ 136 w 171"/>
                <a:gd name="T45" fmla="*/ 36 h 149"/>
                <a:gd name="T46" fmla="*/ 118 w 171"/>
                <a:gd name="T47" fmla="*/ 34 h 149"/>
                <a:gd name="T48" fmla="*/ 117 w 171"/>
                <a:gd name="T49" fmla="*/ 47 h 149"/>
                <a:gd name="T50" fmla="*/ 116 w 171"/>
                <a:gd name="T51" fmla="*/ 50 h 149"/>
                <a:gd name="T52" fmla="*/ 117 w 171"/>
                <a:gd name="T53" fmla="*/ 51 h 149"/>
                <a:gd name="T54" fmla="*/ 70 w 171"/>
                <a:gd name="T55" fmla="*/ 73 h 149"/>
                <a:gd name="T56" fmla="*/ 25 w 171"/>
                <a:gd name="T57" fmla="*/ 45 h 149"/>
                <a:gd name="T58" fmla="*/ 79 w 171"/>
                <a:gd name="T59" fmla="*/ 23 h 149"/>
                <a:gd name="T60" fmla="*/ 94 w 171"/>
                <a:gd name="T61" fmla="*/ 20 h 149"/>
                <a:gd name="T62" fmla="*/ 93 w 171"/>
                <a:gd name="T63" fmla="*/ 5 h 149"/>
                <a:gd name="T64" fmla="*/ 75 w 171"/>
                <a:gd name="T65" fmla="*/ 7 h 149"/>
                <a:gd name="T66" fmla="*/ 76 w 171"/>
                <a:gd name="T67" fmla="*/ 20 h 149"/>
                <a:gd name="T68" fmla="*/ 23 w 171"/>
                <a:gd name="T69" fmla="*/ 43 h 149"/>
                <a:gd name="T70" fmla="*/ 1 w 171"/>
                <a:gd name="T71" fmla="*/ 29 h 149"/>
                <a:gd name="T72" fmla="*/ 0 w 171"/>
                <a:gd name="T73" fmla="*/ 30 h 149"/>
                <a:gd name="T74" fmla="*/ 42 w 171"/>
                <a:gd name="T75" fmla="*/ 61 h 149"/>
                <a:gd name="T76" fmla="*/ 54 w 171"/>
                <a:gd name="T77" fmla="*/ 86 h 149"/>
                <a:gd name="T78" fmla="*/ 59 w 171"/>
                <a:gd name="T79" fmla="*/ 107 h 149"/>
                <a:gd name="T80" fmla="*/ 55 w 171"/>
                <a:gd name="T81" fmla="*/ 111 h 149"/>
                <a:gd name="T82" fmla="*/ 53 w 171"/>
                <a:gd name="T83" fmla="*/ 111 h 149"/>
                <a:gd name="T84" fmla="*/ 59 w 171"/>
                <a:gd name="T85" fmla="*/ 129 h 149"/>
                <a:gd name="T86" fmla="*/ 79 w 171"/>
                <a:gd name="T87" fmla="*/ 122 h 149"/>
                <a:gd name="T88" fmla="*/ 71 w 171"/>
                <a:gd name="T89" fmla="*/ 104 h 149"/>
                <a:gd name="T90" fmla="*/ 63 w 171"/>
                <a:gd name="T91" fmla="*/ 105 h 149"/>
                <a:gd name="T92" fmla="*/ 48 w 171"/>
                <a:gd name="T93" fmla="*/ 65 h 149"/>
                <a:gd name="T94" fmla="*/ 95 w 171"/>
                <a:gd name="T95" fmla="*/ 87 h 149"/>
                <a:gd name="T96" fmla="*/ 96 w 171"/>
                <a:gd name="T97" fmla="*/ 88 h 149"/>
                <a:gd name="T98" fmla="*/ 116 w 171"/>
                <a:gd name="T99" fmla="*/ 126 h 149"/>
                <a:gd name="T100" fmla="*/ 115 w 171"/>
                <a:gd name="T101" fmla="*/ 140 h 149"/>
                <a:gd name="T102" fmla="*/ 130 w 171"/>
                <a:gd name="T103"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149">
                  <a:moveTo>
                    <a:pt x="130" y="147"/>
                  </a:moveTo>
                  <a:cubicBezTo>
                    <a:pt x="138" y="145"/>
                    <a:pt x="139" y="134"/>
                    <a:pt x="136" y="128"/>
                  </a:cubicBezTo>
                  <a:cubicBezTo>
                    <a:pt x="134" y="122"/>
                    <a:pt x="127" y="120"/>
                    <a:pt x="122" y="122"/>
                  </a:cubicBezTo>
                  <a:cubicBezTo>
                    <a:pt x="122" y="122"/>
                    <a:pt x="121" y="122"/>
                    <a:pt x="121" y="122"/>
                  </a:cubicBezTo>
                  <a:cubicBezTo>
                    <a:pt x="121" y="123"/>
                    <a:pt x="120" y="123"/>
                    <a:pt x="120" y="123"/>
                  </a:cubicBezTo>
                  <a:cubicBezTo>
                    <a:pt x="116" y="111"/>
                    <a:pt x="109" y="98"/>
                    <a:pt x="100" y="89"/>
                  </a:cubicBezTo>
                  <a:cubicBezTo>
                    <a:pt x="116" y="95"/>
                    <a:pt x="132" y="99"/>
                    <a:pt x="148" y="102"/>
                  </a:cubicBezTo>
                  <a:cubicBezTo>
                    <a:pt x="148" y="107"/>
                    <a:pt x="150" y="114"/>
                    <a:pt x="156" y="115"/>
                  </a:cubicBezTo>
                  <a:cubicBezTo>
                    <a:pt x="160" y="116"/>
                    <a:pt x="165" y="114"/>
                    <a:pt x="167" y="110"/>
                  </a:cubicBezTo>
                  <a:cubicBezTo>
                    <a:pt x="171" y="105"/>
                    <a:pt x="167" y="100"/>
                    <a:pt x="162" y="97"/>
                  </a:cubicBezTo>
                  <a:cubicBezTo>
                    <a:pt x="158" y="94"/>
                    <a:pt x="154" y="95"/>
                    <a:pt x="151" y="98"/>
                  </a:cubicBezTo>
                  <a:cubicBezTo>
                    <a:pt x="142" y="97"/>
                    <a:pt x="133" y="94"/>
                    <a:pt x="124" y="92"/>
                  </a:cubicBezTo>
                  <a:cubicBezTo>
                    <a:pt x="131" y="90"/>
                    <a:pt x="138" y="86"/>
                    <a:pt x="144" y="82"/>
                  </a:cubicBezTo>
                  <a:cubicBezTo>
                    <a:pt x="147" y="84"/>
                    <a:pt x="152" y="84"/>
                    <a:pt x="156" y="82"/>
                  </a:cubicBezTo>
                  <a:cubicBezTo>
                    <a:pt x="159" y="80"/>
                    <a:pt x="163" y="76"/>
                    <a:pt x="162" y="71"/>
                  </a:cubicBezTo>
                  <a:cubicBezTo>
                    <a:pt x="161" y="66"/>
                    <a:pt x="153" y="65"/>
                    <a:pt x="148" y="66"/>
                  </a:cubicBezTo>
                  <a:cubicBezTo>
                    <a:pt x="143" y="67"/>
                    <a:pt x="140" y="74"/>
                    <a:pt x="141" y="79"/>
                  </a:cubicBezTo>
                  <a:cubicBezTo>
                    <a:pt x="141" y="79"/>
                    <a:pt x="141" y="79"/>
                    <a:pt x="141" y="79"/>
                  </a:cubicBezTo>
                  <a:cubicBezTo>
                    <a:pt x="135" y="84"/>
                    <a:pt x="128" y="88"/>
                    <a:pt x="121" y="91"/>
                  </a:cubicBezTo>
                  <a:cubicBezTo>
                    <a:pt x="105" y="87"/>
                    <a:pt x="89" y="82"/>
                    <a:pt x="74" y="74"/>
                  </a:cubicBezTo>
                  <a:cubicBezTo>
                    <a:pt x="91" y="74"/>
                    <a:pt x="108" y="64"/>
                    <a:pt x="121" y="53"/>
                  </a:cubicBezTo>
                  <a:cubicBezTo>
                    <a:pt x="125" y="56"/>
                    <a:pt x="130" y="56"/>
                    <a:pt x="134" y="52"/>
                  </a:cubicBezTo>
                  <a:cubicBezTo>
                    <a:pt x="138" y="48"/>
                    <a:pt x="139" y="41"/>
                    <a:pt x="136" y="36"/>
                  </a:cubicBezTo>
                  <a:cubicBezTo>
                    <a:pt x="132" y="32"/>
                    <a:pt x="123" y="29"/>
                    <a:pt x="118" y="34"/>
                  </a:cubicBezTo>
                  <a:cubicBezTo>
                    <a:pt x="116" y="38"/>
                    <a:pt x="115" y="43"/>
                    <a:pt x="117" y="47"/>
                  </a:cubicBezTo>
                  <a:cubicBezTo>
                    <a:pt x="116" y="48"/>
                    <a:pt x="116" y="49"/>
                    <a:pt x="116" y="50"/>
                  </a:cubicBezTo>
                  <a:cubicBezTo>
                    <a:pt x="117" y="50"/>
                    <a:pt x="117" y="50"/>
                    <a:pt x="117" y="51"/>
                  </a:cubicBezTo>
                  <a:cubicBezTo>
                    <a:pt x="103" y="61"/>
                    <a:pt x="89" y="71"/>
                    <a:pt x="70" y="73"/>
                  </a:cubicBezTo>
                  <a:cubicBezTo>
                    <a:pt x="54" y="65"/>
                    <a:pt x="39" y="55"/>
                    <a:pt x="25" y="45"/>
                  </a:cubicBezTo>
                  <a:cubicBezTo>
                    <a:pt x="43" y="45"/>
                    <a:pt x="64" y="34"/>
                    <a:pt x="79" y="23"/>
                  </a:cubicBezTo>
                  <a:cubicBezTo>
                    <a:pt x="84" y="26"/>
                    <a:pt x="91" y="24"/>
                    <a:pt x="94" y="20"/>
                  </a:cubicBezTo>
                  <a:cubicBezTo>
                    <a:pt x="97" y="15"/>
                    <a:pt x="96" y="9"/>
                    <a:pt x="93" y="5"/>
                  </a:cubicBezTo>
                  <a:cubicBezTo>
                    <a:pt x="88" y="0"/>
                    <a:pt x="80" y="2"/>
                    <a:pt x="75" y="7"/>
                  </a:cubicBezTo>
                  <a:cubicBezTo>
                    <a:pt x="72" y="11"/>
                    <a:pt x="72" y="16"/>
                    <a:pt x="76" y="20"/>
                  </a:cubicBezTo>
                  <a:cubicBezTo>
                    <a:pt x="58" y="30"/>
                    <a:pt x="43" y="41"/>
                    <a:pt x="23" y="43"/>
                  </a:cubicBezTo>
                  <a:cubicBezTo>
                    <a:pt x="15" y="39"/>
                    <a:pt x="8" y="34"/>
                    <a:pt x="1" y="29"/>
                  </a:cubicBezTo>
                  <a:cubicBezTo>
                    <a:pt x="0" y="29"/>
                    <a:pt x="0" y="29"/>
                    <a:pt x="0" y="30"/>
                  </a:cubicBezTo>
                  <a:cubicBezTo>
                    <a:pt x="13" y="42"/>
                    <a:pt x="27" y="52"/>
                    <a:pt x="42" y="61"/>
                  </a:cubicBezTo>
                  <a:cubicBezTo>
                    <a:pt x="47" y="69"/>
                    <a:pt x="52" y="77"/>
                    <a:pt x="54" y="86"/>
                  </a:cubicBezTo>
                  <a:cubicBezTo>
                    <a:pt x="56" y="93"/>
                    <a:pt x="57" y="100"/>
                    <a:pt x="59" y="107"/>
                  </a:cubicBezTo>
                  <a:cubicBezTo>
                    <a:pt x="57" y="108"/>
                    <a:pt x="56" y="109"/>
                    <a:pt x="55" y="111"/>
                  </a:cubicBezTo>
                  <a:cubicBezTo>
                    <a:pt x="54" y="110"/>
                    <a:pt x="54" y="110"/>
                    <a:pt x="53" y="111"/>
                  </a:cubicBezTo>
                  <a:cubicBezTo>
                    <a:pt x="49" y="118"/>
                    <a:pt x="51" y="127"/>
                    <a:pt x="59" y="129"/>
                  </a:cubicBezTo>
                  <a:cubicBezTo>
                    <a:pt x="66" y="130"/>
                    <a:pt x="75" y="128"/>
                    <a:pt x="79" y="122"/>
                  </a:cubicBezTo>
                  <a:cubicBezTo>
                    <a:pt x="83" y="115"/>
                    <a:pt x="80" y="105"/>
                    <a:pt x="71" y="104"/>
                  </a:cubicBezTo>
                  <a:cubicBezTo>
                    <a:pt x="68" y="104"/>
                    <a:pt x="66" y="104"/>
                    <a:pt x="63" y="105"/>
                  </a:cubicBezTo>
                  <a:cubicBezTo>
                    <a:pt x="62" y="91"/>
                    <a:pt x="57" y="76"/>
                    <a:pt x="48" y="65"/>
                  </a:cubicBezTo>
                  <a:cubicBezTo>
                    <a:pt x="63" y="74"/>
                    <a:pt x="79" y="81"/>
                    <a:pt x="95" y="87"/>
                  </a:cubicBezTo>
                  <a:cubicBezTo>
                    <a:pt x="95" y="88"/>
                    <a:pt x="95" y="88"/>
                    <a:pt x="96" y="88"/>
                  </a:cubicBezTo>
                  <a:cubicBezTo>
                    <a:pt x="106" y="99"/>
                    <a:pt x="111" y="112"/>
                    <a:pt x="116" y="126"/>
                  </a:cubicBezTo>
                  <a:cubicBezTo>
                    <a:pt x="113" y="130"/>
                    <a:pt x="113" y="135"/>
                    <a:pt x="115" y="140"/>
                  </a:cubicBezTo>
                  <a:cubicBezTo>
                    <a:pt x="118" y="145"/>
                    <a:pt x="124" y="149"/>
                    <a:pt x="130" y="147"/>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64"/>
            <p:cNvSpPr/>
            <p:nvPr/>
          </p:nvSpPr>
          <p:spPr bwMode="auto">
            <a:xfrm flipH="1">
              <a:off x="2569721" y="1756568"/>
              <a:ext cx="1054100" cy="588963"/>
            </a:xfrm>
            <a:custGeom>
              <a:avLst/>
              <a:gdLst>
                <a:gd name="T0" fmla="*/ 309 w 384"/>
                <a:gd name="T1" fmla="*/ 175 h 214"/>
                <a:gd name="T2" fmla="*/ 254 w 384"/>
                <a:gd name="T3" fmla="*/ 134 h 214"/>
                <a:gd name="T4" fmla="*/ 204 w 384"/>
                <a:gd name="T5" fmla="*/ 129 h 214"/>
                <a:gd name="T6" fmla="*/ 186 w 384"/>
                <a:gd name="T7" fmla="*/ 130 h 214"/>
                <a:gd name="T8" fmla="*/ 220 w 384"/>
                <a:gd name="T9" fmla="*/ 112 h 214"/>
                <a:gd name="T10" fmla="*/ 220 w 384"/>
                <a:gd name="T11" fmla="*/ 111 h 214"/>
                <a:gd name="T12" fmla="*/ 221 w 384"/>
                <a:gd name="T13" fmla="*/ 112 h 214"/>
                <a:gd name="T14" fmla="*/ 222 w 384"/>
                <a:gd name="T15" fmla="*/ 112 h 214"/>
                <a:gd name="T16" fmla="*/ 353 w 384"/>
                <a:gd name="T17" fmla="*/ 93 h 214"/>
                <a:gd name="T18" fmla="*/ 380 w 384"/>
                <a:gd name="T19" fmla="*/ 57 h 214"/>
                <a:gd name="T20" fmla="*/ 359 w 384"/>
                <a:gd name="T21" fmla="*/ 19 h 214"/>
                <a:gd name="T22" fmla="*/ 271 w 384"/>
                <a:gd name="T23" fmla="*/ 32 h 214"/>
                <a:gd name="T24" fmla="*/ 220 w 384"/>
                <a:gd name="T25" fmla="*/ 109 h 214"/>
                <a:gd name="T26" fmla="*/ 219 w 384"/>
                <a:gd name="T27" fmla="*/ 109 h 214"/>
                <a:gd name="T28" fmla="*/ 171 w 384"/>
                <a:gd name="T29" fmla="*/ 131 h 214"/>
                <a:gd name="T30" fmla="*/ 117 w 384"/>
                <a:gd name="T31" fmla="*/ 153 h 214"/>
                <a:gd name="T32" fmla="*/ 1 w 384"/>
                <a:gd name="T33" fmla="*/ 160 h 214"/>
                <a:gd name="T34" fmla="*/ 1 w 384"/>
                <a:gd name="T35" fmla="*/ 161 h 214"/>
                <a:gd name="T36" fmla="*/ 112 w 384"/>
                <a:gd name="T37" fmla="*/ 159 h 214"/>
                <a:gd name="T38" fmla="*/ 167 w 384"/>
                <a:gd name="T39" fmla="*/ 138 h 214"/>
                <a:gd name="T40" fmla="*/ 174 w 384"/>
                <a:gd name="T41" fmla="*/ 135 h 214"/>
                <a:gd name="T42" fmla="*/ 238 w 384"/>
                <a:gd name="T43" fmla="*/ 204 h 214"/>
                <a:gd name="T44" fmla="*/ 309 w 384"/>
                <a:gd name="T45" fmla="*/ 17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 h="214">
                  <a:moveTo>
                    <a:pt x="309" y="175"/>
                  </a:moveTo>
                  <a:cubicBezTo>
                    <a:pt x="314" y="149"/>
                    <a:pt x="272" y="138"/>
                    <a:pt x="254" y="134"/>
                  </a:cubicBezTo>
                  <a:cubicBezTo>
                    <a:pt x="238" y="130"/>
                    <a:pt x="221" y="129"/>
                    <a:pt x="204" y="129"/>
                  </a:cubicBezTo>
                  <a:cubicBezTo>
                    <a:pt x="198" y="129"/>
                    <a:pt x="192" y="129"/>
                    <a:pt x="186" y="130"/>
                  </a:cubicBezTo>
                  <a:cubicBezTo>
                    <a:pt x="198" y="124"/>
                    <a:pt x="209" y="118"/>
                    <a:pt x="220" y="112"/>
                  </a:cubicBezTo>
                  <a:cubicBezTo>
                    <a:pt x="220" y="112"/>
                    <a:pt x="220" y="111"/>
                    <a:pt x="220" y="111"/>
                  </a:cubicBezTo>
                  <a:cubicBezTo>
                    <a:pt x="220" y="111"/>
                    <a:pt x="221" y="112"/>
                    <a:pt x="221" y="112"/>
                  </a:cubicBezTo>
                  <a:cubicBezTo>
                    <a:pt x="221" y="112"/>
                    <a:pt x="221" y="112"/>
                    <a:pt x="222" y="112"/>
                  </a:cubicBezTo>
                  <a:cubicBezTo>
                    <a:pt x="267" y="120"/>
                    <a:pt x="314" y="120"/>
                    <a:pt x="353" y="93"/>
                  </a:cubicBezTo>
                  <a:cubicBezTo>
                    <a:pt x="365" y="84"/>
                    <a:pt x="377" y="72"/>
                    <a:pt x="380" y="57"/>
                  </a:cubicBezTo>
                  <a:cubicBezTo>
                    <a:pt x="384" y="40"/>
                    <a:pt x="372" y="27"/>
                    <a:pt x="359" y="19"/>
                  </a:cubicBezTo>
                  <a:cubicBezTo>
                    <a:pt x="331" y="0"/>
                    <a:pt x="296" y="14"/>
                    <a:pt x="271" y="32"/>
                  </a:cubicBezTo>
                  <a:cubicBezTo>
                    <a:pt x="248" y="50"/>
                    <a:pt x="223" y="79"/>
                    <a:pt x="220" y="109"/>
                  </a:cubicBezTo>
                  <a:cubicBezTo>
                    <a:pt x="220" y="109"/>
                    <a:pt x="220" y="109"/>
                    <a:pt x="219" y="109"/>
                  </a:cubicBezTo>
                  <a:cubicBezTo>
                    <a:pt x="202" y="115"/>
                    <a:pt x="187" y="124"/>
                    <a:pt x="171" y="131"/>
                  </a:cubicBezTo>
                  <a:cubicBezTo>
                    <a:pt x="153" y="139"/>
                    <a:pt x="135" y="147"/>
                    <a:pt x="117" y="153"/>
                  </a:cubicBezTo>
                  <a:cubicBezTo>
                    <a:pt x="78" y="165"/>
                    <a:pt x="41" y="166"/>
                    <a:pt x="1" y="160"/>
                  </a:cubicBezTo>
                  <a:cubicBezTo>
                    <a:pt x="0" y="160"/>
                    <a:pt x="0" y="161"/>
                    <a:pt x="1" y="161"/>
                  </a:cubicBezTo>
                  <a:cubicBezTo>
                    <a:pt x="37" y="173"/>
                    <a:pt x="76" y="169"/>
                    <a:pt x="112" y="159"/>
                  </a:cubicBezTo>
                  <a:cubicBezTo>
                    <a:pt x="131" y="153"/>
                    <a:pt x="149" y="146"/>
                    <a:pt x="167" y="138"/>
                  </a:cubicBezTo>
                  <a:cubicBezTo>
                    <a:pt x="169" y="137"/>
                    <a:pt x="172" y="136"/>
                    <a:pt x="174" y="135"/>
                  </a:cubicBezTo>
                  <a:cubicBezTo>
                    <a:pt x="180" y="167"/>
                    <a:pt x="209" y="193"/>
                    <a:pt x="238" y="204"/>
                  </a:cubicBezTo>
                  <a:cubicBezTo>
                    <a:pt x="263" y="214"/>
                    <a:pt x="302" y="206"/>
                    <a:pt x="309" y="175"/>
                  </a:cubicBezTo>
                  <a:close/>
                </a:path>
              </a:pathLst>
            </a:custGeom>
            <a:solidFill>
              <a:srgbClr val="21B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任意多边形 63"/>
            <p:cNvSpPr/>
            <p:nvPr/>
          </p:nvSpPr>
          <p:spPr bwMode="auto">
            <a:xfrm flipH="1">
              <a:off x="2279515" y="2151412"/>
              <a:ext cx="3967738" cy="601386"/>
            </a:xfrm>
            <a:custGeom>
              <a:avLst/>
              <a:gdLst>
                <a:gd name="connsiteX0" fmla="*/ 3967738 w 3967738"/>
                <a:gd name="connsiteY0" fmla="*/ 521937 h 601386"/>
                <a:gd name="connsiteX1" fmla="*/ 3926548 w 3967738"/>
                <a:gd name="connsiteY1" fmla="*/ 522431 h 601386"/>
                <a:gd name="connsiteX2" fmla="*/ 3936569 w 3967738"/>
                <a:gd name="connsiteY2" fmla="*/ 524836 h 601386"/>
                <a:gd name="connsiteX3" fmla="*/ 2324394 w 3967738"/>
                <a:gd name="connsiteY3" fmla="*/ 597 h 601386"/>
                <a:gd name="connsiteX4" fmla="*/ 2224728 w 3967738"/>
                <a:gd name="connsiteY4" fmla="*/ 1214 h 601386"/>
                <a:gd name="connsiteX5" fmla="*/ 2092403 w 3967738"/>
                <a:gd name="connsiteY5" fmla="*/ 12310 h 601386"/>
                <a:gd name="connsiteX6" fmla="*/ 1640184 w 3967738"/>
                <a:gd name="connsiteY6" fmla="*/ 119657 h 601386"/>
                <a:gd name="connsiteX7" fmla="*/ 1261964 w 3967738"/>
                <a:gd name="connsiteY7" fmla="*/ 290310 h 601386"/>
                <a:gd name="connsiteX8" fmla="*/ 1256483 w 3967738"/>
                <a:gd name="connsiteY8" fmla="*/ 290310 h 601386"/>
                <a:gd name="connsiteX9" fmla="*/ 294490 w 3967738"/>
                <a:gd name="connsiteY9" fmla="*/ 576567 h 601386"/>
                <a:gd name="connsiteX10" fmla="*/ 91890 w 3967738"/>
                <a:gd name="connsiteY10" fmla="*/ 524270 h 601386"/>
                <a:gd name="connsiteX11" fmla="*/ 0 w 3967738"/>
                <a:gd name="connsiteY11" fmla="*/ 486802 h 601386"/>
                <a:gd name="connsiteX12" fmla="*/ 0 w 3967738"/>
                <a:gd name="connsiteY12" fmla="*/ 500852 h 601386"/>
                <a:gd name="connsiteX13" fmla="*/ 77716 w 3967738"/>
                <a:gd name="connsiteY13" fmla="*/ 534635 h 601386"/>
                <a:gd name="connsiteX14" fmla="*/ 554858 w 3967738"/>
                <a:gd name="connsiteY14" fmla="*/ 593082 h 601386"/>
                <a:gd name="connsiteX15" fmla="*/ 1248261 w 3967738"/>
                <a:gd name="connsiteY15" fmla="*/ 306825 h 601386"/>
                <a:gd name="connsiteX16" fmla="*/ 1725146 w 3967738"/>
                <a:gd name="connsiteY16" fmla="*/ 108647 h 601386"/>
                <a:gd name="connsiteX17" fmla="*/ 2265068 w 3967738"/>
                <a:gd name="connsiteY17" fmla="*/ 15063 h 601386"/>
                <a:gd name="connsiteX18" fmla="*/ 2788546 w 3967738"/>
                <a:gd name="connsiteY18" fmla="*/ 125161 h 601386"/>
                <a:gd name="connsiteX19" fmla="*/ 3210617 w 3967738"/>
                <a:gd name="connsiteY19" fmla="*/ 345359 h 601386"/>
                <a:gd name="connsiteX20" fmla="*/ 3396815 w 3967738"/>
                <a:gd name="connsiteY20" fmla="*/ 433438 h 601386"/>
                <a:gd name="connsiteX21" fmla="*/ 3539265 w 3967738"/>
                <a:gd name="connsiteY21" fmla="*/ 481084 h 601386"/>
                <a:gd name="connsiteX22" fmla="*/ 3542119 w 3967738"/>
                <a:gd name="connsiteY22" fmla="*/ 466814 h 601386"/>
                <a:gd name="connsiteX23" fmla="*/ 3484689 w 3967738"/>
                <a:gd name="connsiteY23" fmla="*/ 449953 h 601386"/>
                <a:gd name="connsiteX24" fmla="*/ 3051655 w 3967738"/>
                <a:gd name="connsiteY24" fmla="*/ 240765 h 601386"/>
                <a:gd name="connsiteX25" fmla="*/ 2618621 w 3967738"/>
                <a:gd name="connsiteY25" fmla="*/ 45340 h 601386"/>
                <a:gd name="connsiteX26" fmla="*/ 2324394 w 3967738"/>
                <a:gd name="connsiteY26" fmla="*/ 597 h 60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7738" h="601386">
                  <a:moveTo>
                    <a:pt x="3967738" y="521937"/>
                  </a:moveTo>
                  <a:lnTo>
                    <a:pt x="3926548" y="522431"/>
                  </a:lnTo>
                  <a:lnTo>
                    <a:pt x="3936569" y="524836"/>
                  </a:lnTo>
                  <a:close/>
                  <a:moveTo>
                    <a:pt x="2324394" y="597"/>
                  </a:moveTo>
                  <a:cubicBezTo>
                    <a:pt x="2291196" y="-383"/>
                    <a:pt x="2257938" y="-141"/>
                    <a:pt x="2224728" y="1214"/>
                  </a:cubicBezTo>
                  <a:cubicBezTo>
                    <a:pt x="2180448" y="3021"/>
                    <a:pt x="2136254" y="6805"/>
                    <a:pt x="2092403" y="12310"/>
                  </a:cubicBezTo>
                  <a:cubicBezTo>
                    <a:pt x="1938922" y="31577"/>
                    <a:pt x="1785442" y="70112"/>
                    <a:pt x="1640184" y="119657"/>
                  </a:cubicBezTo>
                  <a:cubicBezTo>
                    <a:pt x="1511370" y="166449"/>
                    <a:pt x="1379815" y="218746"/>
                    <a:pt x="1261964" y="290310"/>
                  </a:cubicBezTo>
                  <a:cubicBezTo>
                    <a:pt x="1261964" y="290310"/>
                    <a:pt x="1259224" y="290310"/>
                    <a:pt x="1256483" y="290310"/>
                  </a:cubicBezTo>
                  <a:cubicBezTo>
                    <a:pt x="960485" y="447201"/>
                    <a:pt x="645302" y="628864"/>
                    <a:pt x="294490" y="576567"/>
                  </a:cubicBezTo>
                  <a:cubicBezTo>
                    <a:pt x="224601" y="566245"/>
                    <a:pt x="157282" y="548010"/>
                    <a:pt x="91890" y="524270"/>
                  </a:cubicBezTo>
                  <a:lnTo>
                    <a:pt x="0" y="486802"/>
                  </a:lnTo>
                  <a:lnTo>
                    <a:pt x="0" y="500852"/>
                  </a:lnTo>
                  <a:lnTo>
                    <a:pt x="77716" y="534635"/>
                  </a:lnTo>
                  <a:cubicBezTo>
                    <a:pt x="230596" y="590501"/>
                    <a:pt x="390414" y="615790"/>
                    <a:pt x="554858" y="593082"/>
                  </a:cubicBezTo>
                  <a:cubicBezTo>
                    <a:pt x="804264" y="557300"/>
                    <a:pt x="1034485" y="433438"/>
                    <a:pt x="1248261" y="306825"/>
                  </a:cubicBezTo>
                  <a:cubicBezTo>
                    <a:pt x="1404482" y="229755"/>
                    <a:pt x="1557962" y="160944"/>
                    <a:pt x="1725146" y="108647"/>
                  </a:cubicBezTo>
                  <a:cubicBezTo>
                    <a:pt x="1900552" y="56350"/>
                    <a:pt x="2081440" y="17815"/>
                    <a:pt x="2265068" y="15063"/>
                  </a:cubicBezTo>
                  <a:cubicBezTo>
                    <a:pt x="2445956" y="12310"/>
                    <a:pt x="2624103" y="53597"/>
                    <a:pt x="2788546" y="125161"/>
                  </a:cubicBezTo>
                  <a:cubicBezTo>
                    <a:pt x="2933804" y="188468"/>
                    <a:pt x="3070840" y="271043"/>
                    <a:pt x="3210617" y="345359"/>
                  </a:cubicBezTo>
                  <a:cubicBezTo>
                    <a:pt x="3270913" y="377701"/>
                    <a:pt x="3333093" y="407462"/>
                    <a:pt x="3396815" y="433438"/>
                  </a:cubicBezTo>
                  <a:lnTo>
                    <a:pt x="3539265" y="481084"/>
                  </a:lnTo>
                  <a:lnTo>
                    <a:pt x="3542119" y="466814"/>
                  </a:lnTo>
                  <a:lnTo>
                    <a:pt x="3484689" y="449953"/>
                  </a:lnTo>
                  <a:cubicBezTo>
                    <a:pt x="3331209" y="400409"/>
                    <a:pt x="3191432" y="317835"/>
                    <a:pt x="3051655" y="240765"/>
                  </a:cubicBezTo>
                  <a:cubicBezTo>
                    <a:pt x="2911878" y="163696"/>
                    <a:pt x="2772102" y="92132"/>
                    <a:pt x="2618621" y="45340"/>
                  </a:cubicBezTo>
                  <a:cubicBezTo>
                    <a:pt x="2523038" y="17472"/>
                    <a:pt x="2423987" y="3537"/>
                    <a:pt x="2324394" y="597"/>
                  </a:cubicBezTo>
                  <a:close/>
                </a:path>
              </a:pathLst>
            </a:custGeom>
            <a:solidFill>
              <a:srgbClr val="B3AE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sp>
          <p:nvSpPr>
            <p:cNvPr id="65" name="Freeform 68"/>
            <p:cNvSpPr/>
            <p:nvPr/>
          </p:nvSpPr>
          <p:spPr bwMode="auto">
            <a:xfrm flipH="1">
              <a:off x="5798696" y="2694781"/>
              <a:ext cx="304800" cy="333375"/>
            </a:xfrm>
            <a:custGeom>
              <a:avLst/>
              <a:gdLst>
                <a:gd name="T0" fmla="*/ 109 w 111"/>
                <a:gd name="T1" fmla="*/ 75 h 121"/>
                <a:gd name="T2" fmla="*/ 49 w 111"/>
                <a:gd name="T3" fmla="*/ 63 h 121"/>
                <a:gd name="T4" fmla="*/ 3 w 111"/>
                <a:gd name="T5" fmla="*/ 0 h 121"/>
                <a:gd name="T6" fmla="*/ 0 w 111"/>
                <a:gd name="T7" fmla="*/ 2 h 121"/>
                <a:gd name="T8" fmla="*/ 46 w 111"/>
                <a:gd name="T9" fmla="*/ 64 h 121"/>
                <a:gd name="T10" fmla="*/ 5 w 111"/>
                <a:gd name="T11" fmla="*/ 111 h 121"/>
                <a:gd name="T12" fmla="*/ 6 w 111"/>
                <a:gd name="T13" fmla="*/ 112 h 121"/>
                <a:gd name="T14" fmla="*/ 38 w 111"/>
                <a:gd name="T15" fmla="*/ 109 h 121"/>
                <a:gd name="T16" fmla="*/ 38 w 111"/>
                <a:gd name="T17" fmla="*/ 109 h 121"/>
                <a:gd name="T18" fmla="*/ 53 w 111"/>
                <a:gd name="T19" fmla="*/ 114 h 121"/>
                <a:gd name="T20" fmla="*/ 65 w 111"/>
                <a:gd name="T21" fmla="*/ 100 h 121"/>
                <a:gd name="T22" fmla="*/ 81 w 111"/>
                <a:gd name="T23" fmla="*/ 104 h 121"/>
                <a:gd name="T24" fmla="*/ 89 w 111"/>
                <a:gd name="T25" fmla="*/ 90 h 121"/>
                <a:gd name="T26" fmla="*/ 106 w 111"/>
                <a:gd name="T27" fmla="*/ 89 h 121"/>
                <a:gd name="T28" fmla="*/ 109 w 111"/>
                <a:gd name="T29" fmla="*/ 7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21">
                  <a:moveTo>
                    <a:pt x="109" y="75"/>
                  </a:moveTo>
                  <a:cubicBezTo>
                    <a:pt x="101" y="53"/>
                    <a:pt x="66" y="58"/>
                    <a:pt x="49" y="63"/>
                  </a:cubicBezTo>
                  <a:cubicBezTo>
                    <a:pt x="41" y="38"/>
                    <a:pt x="21" y="18"/>
                    <a:pt x="3" y="0"/>
                  </a:cubicBezTo>
                  <a:cubicBezTo>
                    <a:pt x="2" y="0"/>
                    <a:pt x="1" y="1"/>
                    <a:pt x="0" y="2"/>
                  </a:cubicBezTo>
                  <a:cubicBezTo>
                    <a:pt x="18" y="21"/>
                    <a:pt x="35" y="40"/>
                    <a:pt x="46" y="64"/>
                  </a:cubicBezTo>
                  <a:cubicBezTo>
                    <a:pt x="28" y="72"/>
                    <a:pt x="6" y="89"/>
                    <a:pt x="5" y="111"/>
                  </a:cubicBezTo>
                  <a:cubicBezTo>
                    <a:pt x="5" y="111"/>
                    <a:pt x="5" y="112"/>
                    <a:pt x="6" y="112"/>
                  </a:cubicBezTo>
                  <a:cubicBezTo>
                    <a:pt x="14" y="121"/>
                    <a:pt x="31" y="117"/>
                    <a:pt x="38" y="109"/>
                  </a:cubicBezTo>
                  <a:cubicBezTo>
                    <a:pt x="38" y="109"/>
                    <a:pt x="38" y="109"/>
                    <a:pt x="38" y="109"/>
                  </a:cubicBezTo>
                  <a:cubicBezTo>
                    <a:pt x="41" y="114"/>
                    <a:pt x="47" y="117"/>
                    <a:pt x="53" y="114"/>
                  </a:cubicBezTo>
                  <a:cubicBezTo>
                    <a:pt x="58" y="111"/>
                    <a:pt x="64" y="106"/>
                    <a:pt x="65" y="100"/>
                  </a:cubicBezTo>
                  <a:cubicBezTo>
                    <a:pt x="70" y="103"/>
                    <a:pt x="75" y="106"/>
                    <a:pt x="81" y="104"/>
                  </a:cubicBezTo>
                  <a:cubicBezTo>
                    <a:pt x="86" y="101"/>
                    <a:pt x="89" y="96"/>
                    <a:pt x="89" y="90"/>
                  </a:cubicBezTo>
                  <a:cubicBezTo>
                    <a:pt x="95" y="93"/>
                    <a:pt x="101" y="93"/>
                    <a:pt x="106" y="89"/>
                  </a:cubicBezTo>
                  <a:cubicBezTo>
                    <a:pt x="110" y="86"/>
                    <a:pt x="111" y="79"/>
                    <a:pt x="109" y="75"/>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69"/>
            <p:cNvSpPr/>
            <p:nvPr/>
          </p:nvSpPr>
          <p:spPr bwMode="auto">
            <a:xfrm flipH="1">
              <a:off x="4696971" y="1980405"/>
              <a:ext cx="493713" cy="571500"/>
            </a:xfrm>
            <a:custGeom>
              <a:avLst/>
              <a:gdLst>
                <a:gd name="T0" fmla="*/ 175 w 180"/>
                <a:gd name="T1" fmla="*/ 36 h 208"/>
                <a:gd name="T2" fmla="*/ 159 w 180"/>
                <a:gd name="T3" fmla="*/ 35 h 208"/>
                <a:gd name="T4" fmla="*/ 151 w 180"/>
                <a:gd name="T5" fmla="*/ 21 h 208"/>
                <a:gd name="T6" fmla="*/ 135 w 180"/>
                <a:gd name="T7" fmla="*/ 24 h 208"/>
                <a:gd name="T8" fmla="*/ 124 w 180"/>
                <a:gd name="T9" fmla="*/ 10 h 208"/>
                <a:gd name="T10" fmla="*/ 109 w 180"/>
                <a:gd name="T11" fmla="*/ 14 h 208"/>
                <a:gd name="T12" fmla="*/ 108 w 180"/>
                <a:gd name="T13" fmla="*/ 14 h 208"/>
                <a:gd name="T14" fmla="*/ 76 w 180"/>
                <a:gd name="T15" fmla="*/ 10 h 208"/>
                <a:gd name="T16" fmla="*/ 75 w 180"/>
                <a:gd name="T17" fmla="*/ 11 h 208"/>
                <a:gd name="T18" fmla="*/ 115 w 180"/>
                <a:gd name="T19" fmla="*/ 59 h 208"/>
                <a:gd name="T20" fmla="*/ 46 w 180"/>
                <a:gd name="T21" fmla="*/ 138 h 208"/>
                <a:gd name="T22" fmla="*/ 0 w 180"/>
                <a:gd name="T23" fmla="*/ 208 h 208"/>
                <a:gd name="T24" fmla="*/ 0 w 180"/>
                <a:gd name="T25" fmla="*/ 208 h 208"/>
                <a:gd name="T26" fmla="*/ 1 w 180"/>
                <a:gd name="T27" fmla="*/ 208 h 208"/>
                <a:gd name="T28" fmla="*/ 2 w 180"/>
                <a:gd name="T29" fmla="*/ 207 h 208"/>
                <a:gd name="T30" fmla="*/ 4 w 180"/>
                <a:gd name="T31" fmla="*/ 206 h 208"/>
                <a:gd name="T32" fmla="*/ 58 w 180"/>
                <a:gd name="T33" fmla="*/ 131 h 208"/>
                <a:gd name="T34" fmla="*/ 117 w 180"/>
                <a:gd name="T35" fmla="*/ 61 h 208"/>
                <a:gd name="T36" fmla="*/ 177 w 180"/>
                <a:gd name="T37" fmla="*/ 51 h 208"/>
                <a:gd name="T38" fmla="*/ 175 w 180"/>
                <a:gd name="T39" fmla="*/ 3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8">
                  <a:moveTo>
                    <a:pt x="175" y="36"/>
                  </a:moveTo>
                  <a:cubicBezTo>
                    <a:pt x="171" y="32"/>
                    <a:pt x="164" y="32"/>
                    <a:pt x="159" y="35"/>
                  </a:cubicBezTo>
                  <a:cubicBezTo>
                    <a:pt x="159" y="29"/>
                    <a:pt x="156" y="23"/>
                    <a:pt x="151" y="21"/>
                  </a:cubicBezTo>
                  <a:cubicBezTo>
                    <a:pt x="146" y="19"/>
                    <a:pt x="140" y="21"/>
                    <a:pt x="135" y="24"/>
                  </a:cubicBezTo>
                  <a:cubicBezTo>
                    <a:pt x="134" y="18"/>
                    <a:pt x="129" y="13"/>
                    <a:pt x="124" y="10"/>
                  </a:cubicBezTo>
                  <a:cubicBezTo>
                    <a:pt x="118" y="7"/>
                    <a:pt x="112" y="9"/>
                    <a:pt x="109" y="14"/>
                  </a:cubicBezTo>
                  <a:cubicBezTo>
                    <a:pt x="108" y="14"/>
                    <a:pt x="108" y="14"/>
                    <a:pt x="108" y="14"/>
                  </a:cubicBezTo>
                  <a:cubicBezTo>
                    <a:pt x="102" y="6"/>
                    <a:pt x="85" y="0"/>
                    <a:pt x="76" y="10"/>
                  </a:cubicBezTo>
                  <a:cubicBezTo>
                    <a:pt x="76" y="10"/>
                    <a:pt x="75" y="10"/>
                    <a:pt x="75" y="11"/>
                  </a:cubicBezTo>
                  <a:cubicBezTo>
                    <a:pt x="75" y="32"/>
                    <a:pt x="97" y="50"/>
                    <a:pt x="115" y="59"/>
                  </a:cubicBezTo>
                  <a:cubicBezTo>
                    <a:pt x="98" y="91"/>
                    <a:pt x="72" y="113"/>
                    <a:pt x="46" y="138"/>
                  </a:cubicBezTo>
                  <a:cubicBezTo>
                    <a:pt x="26" y="157"/>
                    <a:pt x="4" y="180"/>
                    <a:pt x="0" y="208"/>
                  </a:cubicBezTo>
                  <a:cubicBezTo>
                    <a:pt x="0" y="208"/>
                    <a:pt x="0" y="208"/>
                    <a:pt x="0" y="208"/>
                  </a:cubicBezTo>
                  <a:cubicBezTo>
                    <a:pt x="1" y="208"/>
                    <a:pt x="1" y="208"/>
                    <a:pt x="1" y="208"/>
                  </a:cubicBezTo>
                  <a:cubicBezTo>
                    <a:pt x="1" y="208"/>
                    <a:pt x="2" y="208"/>
                    <a:pt x="2" y="207"/>
                  </a:cubicBezTo>
                  <a:cubicBezTo>
                    <a:pt x="3" y="207"/>
                    <a:pt x="3" y="206"/>
                    <a:pt x="4" y="206"/>
                  </a:cubicBezTo>
                  <a:cubicBezTo>
                    <a:pt x="13" y="175"/>
                    <a:pt x="35" y="153"/>
                    <a:pt x="58" y="131"/>
                  </a:cubicBezTo>
                  <a:cubicBezTo>
                    <a:pt x="80" y="111"/>
                    <a:pt x="106" y="89"/>
                    <a:pt x="117" y="61"/>
                  </a:cubicBezTo>
                  <a:cubicBezTo>
                    <a:pt x="134" y="66"/>
                    <a:pt x="169" y="72"/>
                    <a:pt x="177" y="51"/>
                  </a:cubicBezTo>
                  <a:cubicBezTo>
                    <a:pt x="180" y="46"/>
                    <a:pt x="179" y="40"/>
                    <a:pt x="175" y="36"/>
                  </a:cubicBezTo>
                  <a:close/>
                </a:path>
              </a:pathLst>
            </a:custGeom>
            <a:solidFill>
              <a:srgbClr val="FF78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70"/>
            <p:cNvSpPr/>
            <p:nvPr/>
          </p:nvSpPr>
          <p:spPr bwMode="auto">
            <a:xfrm flipH="1">
              <a:off x="2584009" y="2062955"/>
              <a:ext cx="139700" cy="342900"/>
            </a:xfrm>
            <a:custGeom>
              <a:avLst/>
              <a:gdLst>
                <a:gd name="T0" fmla="*/ 19 w 51"/>
                <a:gd name="T1" fmla="*/ 3 h 125"/>
                <a:gd name="T2" fmla="*/ 17 w 51"/>
                <a:gd name="T3" fmla="*/ 4 h 125"/>
                <a:gd name="T4" fmla="*/ 33 w 51"/>
                <a:gd name="T5" fmla="*/ 124 h 125"/>
                <a:gd name="T6" fmla="*/ 33 w 51"/>
                <a:gd name="T7" fmla="*/ 124 h 125"/>
                <a:gd name="T8" fmla="*/ 34 w 51"/>
                <a:gd name="T9" fmla="*/ 125 h 125"/>
                <a:gd name="T10" fmla="*/ 35 w 51"/>
                <a:gd name="T11" fmla="*/ 124 h 125"/>
                <a:gd name="T12" fmla="*/ 34 w 51"/>
                <a:gd name="T13" fmla="*/ 123 h 125"/>
                <a:gd name="T14" fmla="*/ 48 w 51"/>
                <a:gd name="T15" fmla="*/ 66 h 125"/>
                <a:gd name="T16" fmla="*/ 23 w 51"/>
                <a:gd name="T17" fmla="*/ 2 h 125"/>
                <a:gd name="T18" fmla="*/ 19 w 51"/>
                <a:gd name="T19" fmla="*/ 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25">
                  <a:moveTo>
                    <a:pt x="19" y="3"/>
                  </a:moveTo>
                  <a:cubicBezTo>
                    <a:pt x="18" y="3"/>
                    <a:pt x="17" y="3"/>
                    <a:pt x="17" y="4"/>
                  </a:cubicBezTo>
                  <a:cubicBezTo>
                    <a:pt x="1" y="43"/>
                    <a:pt x="0" y="93"/>
                    <a:pt x="33" y="124"/>
                  </a:cubicBezTo>
                  <a:cubicBezTo>
                    <a:pt x="33" y="124"/>
                    <a:pt x="33" y="124"/>
                    <a:pt x="33" y="124"/>
                  </a:cubicBezTo>
                  <a:cubicBezTo>
                    <a:pt x="33" y="124"/>
                    <a:pt x="33" y="125"/>
                    <a:pt x="34" y="125"/>
                  </a:cubicBezTo>
                  <a:cubicBezTo>
                    <a:pt x="34" y="125"/>
                    <a:pt x="35" y="124"/>
                    <a:pt x="35" y="124"/>
                  </a:cubicBezTo>
                  <a:cubicBezTo>
                    <a:pt x="34" y="124"/>
                    <a:pt x="34" y="124"/>
                    <a:pt x="34" y="123"/>
                  </a:cubicBezTo>
                  <a:cubicBezTo>
                    <a:pt x="51" y="112"/>
                    <a:pt x="50" y="83"/>
                    <a:pt x="48" y="66"/>
                  </a:cubicBezTo>
                  <a:cubicBezTo>
                    <a:pt x="45" y="43"/>
                    <a:pt x="37" y="19"/>
                    <a:pt x="23" y="2"/>
                  </a:cubicBezTo>
                  <a:cubicBezTo>
                    <a:pt x="21" y="0"/>
                    <a:pt x="19" y="1"/>
                    <a:pt x="19" y="3"/>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71"/>
            <p:cNvSpPr/>
            <p:nvPr/>
          </p:nvSpPr>
          <p:spPr bwMode="auto">
            <a:xfrm flipH="1">
              <a:off x="2258571" y="2108993"/>
              <a:ext cx="555625" cy="530225"/>
            </a:xfrm>
            <a:custGeom>
              <a:avLst/>
              <a:gdLst>
                <a:gd name="T0" fmla="*/ 181 w 203"/>
                <a:gd name="T1" fmla="*/ 65 h 193"/>
                <a:gd name="T2" fmla="*/ 176 w 203"/>
                <a:gd name="T3" fmla="*/ 40 h 193"/>
                <a:gd name="T4" fmla="*/ 151 w 203"/>
                <a:gd name="T5" fmla="*/ 32 h 193"/>
                <a:gd name="T6" fmla="*/ 118 w 203"/>
                <a:gd name="T7" fmla="*/ 21 h 193"/>
                <a:gd name="T8" fmla="*/ 121 w 203"/>
                <a:gd name="T9" fmla="*/ 47 h 193"/>
                <a:gd name="T10" fmla="*/ 131 w 203"/>
                <a:gd name="T11" fmla="*/ 70 h 193"/>
                <a:gd name="T12" fmla="*/ 62 w 203"/>
                <a:gd name="T13" fmla="*/ 110 h 193"/>
                <a:gd name="T14" fmla="*/ 47 w 203"/>
                <a:gd name="T15" fmla="*/ 124 h 193"/>
                <a:gd name="T16" fmla="*/ 46 w 203"/>
                <a:gd name="T17" fmla="*/ 126 h 193"/>
                <a:gd name="T18" fmla="*/ 1 w 203"/>
                <a:gd name="T19" fmla="*/ 174 h 193"/>
                <a:gd name="T20" fmla="*/ 2 w 203"/>
                <a:gd name="T21" fmla="*/ 175 h 193"/>
                <a:gd name="T22" fmla="*/ 26 w 203"/>
                <a:gd name="T23" fmla="*/ 154 h 193"/>
                <a:gd name="T24" fmla="*/ 46 w 203"/>
                <a:gd name="T25" fmla="*/ 131 h 193"/>
                <a:gd name="T26" fmla="*/ 89 w 203"/>
                <a:gd name="T27" fmla="*/ 176 h 193"/>
                <a:gd name="T28" fmla="*/ 152 w 203"/>
                <a:gd name="T29" fmla="*/ 188 h 193"/>
                <a:gd name="T30" fmla="*/ 152 w 203"/>
                <a:gd name="T31" fmla="*/ 185 h 193"/>
                <a:gd name="T32" fmla="*/ 111 w 203"/>
                <a:gd name="T33" fmla="*/ 136 h 193"/>
                <a:gd name="T34" fmla="*/ 54 w 203"/>
                <a:gd name="T35" fmla="*/ 123 h 193"/>
                <a:gd name="T36" fmla="*/ 57 w 203"/>
                <a:gd name="T37" fmla="*/ 120 h 193"/>
                <a:gd name="T38" fmla="*/ 94 w 203"/>
                <a:gd name="T39" fmla="*/ 92 h 193"/>
                <a:gd name="T40" fmla="*/ 133 w 203"/>
                <a:gd name="T41" fmla="*/ 73 h 193"/>
                <a:gd name="T42" fmla="*/ 133 w 203"/>
                <a:gd name="T43" fmla="*/ 73 h 193"/>
                <a:gd name="T44" fmla="*/ 134 w 203"/>
                <a:gd name="T45" fmla="*/ 74 h 193"/>
                <a:gd name="T46" fmla="*/ 187 w 203"/>
                <a:gd name="T47" fmla="*/ 95 h 193"/>
                <a:gd name="T48" fmla="*/ 181 w 203"/>
                <a:gd name="T49"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193">
                  <a:moveTo>
                    <a:pt x="181" y="65"/>
                  </a:moveTo>
                  <a:cubicBezTo>
                    <a:pt x="183" y="57"/>
                    <a:pt x="181" y="48"/>
                    <a:pt x="176" y="40"/>
                  </a:cubicBezTo>
                  <a:cubicBezTo>
                    <a:pt x="171" y="33"/>
                    <a:pt x="160" y="28"/>
                    <a:pt x="151" y="32"/>
                  </a:cubicBezTo>
                  <a:cubicBezTo>
                    <a:pt x="147" y="19"/>
                    <a:pt x="126" y="0"/>
                    <a:pt x="118" y="21"/>
                  </a:cubicBezTo>
                  <a:cubicBezTo>
                    <a:pt x="115" y="29"/>
                    <a:pt x="118" y="40"/>
                    <a:pt x="121" y="47"/>
                  </a:cubicBezTo>
                  <a:cubicBezTo>
                    <a:pt x="123" y="55"/>
                    <a:pt x="126" y="63"/>
                    <a:pt x="131" y="70"/>
                  </a:cubicBezTo>
                  <a:cubicBezTo>
                    <a:pt x="106" y="77"/>
                    <a:pt x="81" y="93"/>
                    <a:pt x="62" y="110"/>
                  </a:cubicBezTo>
                  <a:cubicBezTo>
                    <a:pt x="56" y="115"/>
                    <a:pt x="52" y="119"/>
                    <a:pt x="47" y="124"/>
                  </a:cubicBezTo>
                  <a:cubicBezTo>
                    <a:pt x="46" y="124"/>
                    <a:pt x="46" y="125"/>
                    <a:pt x="46" y="126"/>
                  </a:cubicBezTo>
                  <a:cubicBezTo>
                    <a:pt x="31" y="142"/>
                    <a:pt x="17" y="159"/>
                    <a:pt x="1" y="174"/>
                  </a:cubicBezTo>
                  <a:cubicBezTo>
                    <a:pt x="0" y="175"/>
                    <a:pt x="1" y="176"/>
                    <a:pt x="2" y="175"/>
                  </a:cubicBezTo>
                  <a:cubicBezTo>
                    <a:pt x="11" y="170"/>
                    <a:pt x="19" y="162"/>
                    <a:pt x="26" y="154"/>
                  </a:cubicBezTo>
                  <a:cubicBezTo>
                    <a:pt x="33" y="146"/>
                    <a:pt x="39" y="138"/>
                    <a:pt x="46" y="131"/>
                  </a:cubicBezTo>
                  <a:cubicBezTo>
                    <a:pt x="52" y="151"/>
                    <a:pt x="71" y="166"/>
                    <a:pt x="89" y="176"/>
                  </a:cubicBezTo>
                  <a:cubicBezTo>
                    <a:pt x="107" y="185"/>
                    <a:pt x="132" y="193"/>
                    <a:pt x="152" y="188"/>
                  </a:cubicBezTo>
                  <a:cubicBezTo>
                    <a:pt x="154" y="187"/>
                    <a:pt x="154" y="185"/>
                    <a:pt x="152" y="185"/>
                  </a:cubicBezTo>
                  <a:cubicBezTo>
                    <a:pt x="147" y="164"/>
                    <a:pt x="128" y="146"/>
                    <a:pt x="111" y="136"/>
                  </a:cubicBezTo>
                  <a:cubicBezTo>
                    <a:pt x="96" y="127"/>
                    <a:pt x="72" y="119"/>
                    <a:pt x="54" y="123"/>
                  </a:cubicBezTo>
                  <a:cubicBezTo>
                    <a:pt x="55" y="122"/>
                    <a:pt x="56" y="121"/>
                    <a:pt x="57" y="120"/>
                  </a:cubicBezTo>
                  <a:cubicBezTo>
                    <a:pt x="68" y="109"/>
                    <a:pt x="80" y="100"/>
                    <a:pt x="94" y="92"/>
                  </a:cubicBezTo>
                  <a:cubicBezTo>
                    <a:pt x="106" y="85"/>
                    <a:pt x="120" y="80"/>
                    <a:pt x="133" y="73"/>
                  </a:cubicBezTo>
                  <a:cubicBezTo>
                    <a:pt x="133" y="73"/>
                    <a:pt x="133" y="73"/>
                    <a:pt x="133" y="73"/>
                  </a:cubicBezTo>
                  <a:cubicBezTo>
                    <a:pt x="133" y="74"/>
                    <a:pt x="134" y="74"/>
                    <a:pt x="134" y="74"/>
                  </a:cubicBezTo>
                  <a:cubicBezTo>
                    <a:pt x="148" y="88"/>
                    <a:pt x="167" y="104"/>
                    <a:pt x="187" y="95"/>
                  </a:cubicBezTo>
                  <a:cubicBezTo>
                    <a:pt x="203" y="88"/>
                    <a:pt x="193" y="70"/>
                    <a:pt x="181" y="65"/>
                  </a:cubicBezTo>
                  <a:close/>
                </a:path>
              </a:pathLst>
            </a:custGeom>
            <a:solidFill>
              <a:srgbClr val="FEC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800"/>
          </a:p>
        </p:txBody>
      </p:sp>
      <p:sp>
        <p:nvSpPr>
          <p:cNvPr id="3" name="TextBox 1"/>
          <p:cNvSpPr txBox="1"/>
          <p:nvPr userDrawn="1"/>
        </p:nvSpPr>
        <p:spPr>
          <a:xfrm>
            <a:off x="3865651" y="368823"/>
            <a:ext cx="1292662" cy="300175"/>
          </a:xfrm>
          <a:prstGeom prst="rect">
            <a:avLst/>
          </a:prstGeom>
          <a:noFill/>
        </p:spPr>
        <p:txBody>
          <a:bodyPr wrap="none" lIns="68577" tIns="34289" rIns="68577" bIns="34289"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77" tIns="34289" rIns="68577" bIns="34289"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7691BD-859C-4763-B75E-4E3F739C18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5096FA-8040-43AE-9781-056B1336D1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r>
              <a:rPr lang="zh-CN" altLang="en-US" sz="1600" kern="1200" dirty="0">
                <a:solidFill>
                  <a:schemeClr val="accent1"/>
                </a:solidFill>
                <a:latin typeface="+mn-lt"/>
                <a:ea typeface="微软雅黑" panose="020B0503020204020204" pitchFamily="34" charset="-122"/>
                <a:cs typeface="+mn-cs"/>
              </a:rPr>
              <a:t>教学背景</a:t>
            </a:r>
            <a:endParaRPr lang="zh-CN" altLang="en-US" sz="1600" kern="1200" dirty="0">
              <a:solidFill>
                <a:schemeClr val="accent1"/>
              </a:solidFill>
              <a:latin typeface="+mn-lt"/>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r>
              <a:rPr lang="zh-CN" altLang="en-US" sz="1600" kern="1200" dirty="0">
                <a:solidFill>
                  <a:schemeClr val="accent1"/>
                </a:solidFill>
                <a:latin typeface="+mn-lt"/>
                <a:ea typeface="微软雅黑" panose="020B0503020204020204" pitchFamily="34" charset="-122"/>
                <a:cs typeface="+mn-cs"/>
              </a:rPr>
              <a:t>教学分析</a:t>
            </a:r>
            <a:endParaRPr lang="zh-CN" altLang="en-US" sz="1600" kern="1200" dirty="0">
              <a:solidFill>
                <a:schemeClr val="accent1"/>
              </a:solidFill>
              <a:latin typeface="+mn-lt"/>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B17691BD-859C-4763-B75E-4E3F739C1809}" type="datetimeFigureOut">
              <a:rPr lang="zh-CN" altLang="en-US" smtClean="0"/>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4A5096FA-8040-43AE-9781-056B1336D1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image" Target="../media/image8.jpeg"/><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23188" t="20290" r="14493" b="16426"/>
          <a:stretch>
            <a:fillRect/>
          </a:stretch>
        </p:blipFill>
        <p:spPr>
          <a:xfrm>
            <a:off x="427396" y="232284"/>
            <a:ext cx="4644516" cy="4716524"/>
          </a:xfrm>
          <a:prstGeom prst="rect">
            <a:avLst/>
          </a:prstGeom>
        </p:spPr>
      </p:pic>
      <p:sp>
        <p:nvSpPr>
          <p:cNvPr id="8" name="文本框 158"/>
          <p:cNvSpPr txBox="1"/>
          <p:nvPr/>
        </p:nvSpPr>
        <p:spPr>
          <a:xfrm>
            <a:off x="4329605" y="2132838"/>
            <a:ext cx="4130827" cy="681220"/>
          </a:xfrm>
          <a:prstGeom prst="rect">
            <a:avLst/>
          </a:prstGeom>
          <a:noFill/>
        </p:spPr>
        <p:txBody>
          <a:bodyPr wrap="none" lIns="65032" tIns="32516" rIns="65032" bIns="32516" rtlCol="0">
            <a:spAutoFit/>
          </a:bodyPr>
          <a:lstStyle/>
          <a:p>
            <a:r>
              <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教育培训</a:t>
            </a:r>
            <a:r>
              <a:rPr kumimoji="1"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PPT</a:t>
            </a:r>
            <a:r>
              <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模板</a:t>
            </a:r>
            <a:endPar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59"/>
          <p:cNvSpPr txBox="1"/>
          <p:nvPr/>
        </p:nvSpPr>
        <p:spPr>
          <a:xfrm>
            <a:off x="4175956" y="2868740"/>
            <a:ext cx="4500500" cy="296500"/>
          </a:xfrm>
          <a:prstGeom prst="rect">
            <a:avLst/>
          </a:prstGeom>
          <a:noFill/>
        </p:spPr>
        <p:txBody>
          <a:bodyPr wrap="square" lIns="65032" tIns="32516" rIns="65032" bIns="32516" rtlCol="0">
            <a:spAutoFit/>
          </a:bodyPr>
          <a:lstStyle/>
          <a:p>
            <a:pPr algn="ctr">
              <a:lnSpc>
                <a:spcPct val="150000"/>
              </a:lnSpc>
              <a:buNone/>
            </a:pPr>
            <a:r>
              <a:rPr lang="en-US" altLang="zh-CN" sz="500" dirty="0">
                <a:solidFill>
                  <a:schemeClr val="bg1">
                    <a:lumMod val="65000"/>
                  </a:schemeClr>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500" dirty="0">
              <a:solidFill>
                <a:schemeClr val="bg1">
                  <a:lumMod val="65000"/>
                </a:schemeClr>
              </a:solidFill>
              <a:latin typeface="Arial" panose="020B0604020202020204" pitchFamily="34" charset="0"/>
              <a:cs typeface="Arial" panose="020B0604020202020204" pitchFamily="34" charset="0"/>
            </a:endParaRPr>
          </a:p>
        </p:txBody>
      </p:sp>
      <p:sp>
        <p:nvSpPr>
          <p:cNvPr id="10" name="文本框 160"/>
          <p:cNvSpPr txBox="1"/>
          <p:nvPr/>
        </p:nvSpPr>
        <p:spPr>
          <a:xfrm>
            <a:off x="5233349" y="3331025"/>
            <a:ext cx="2507003" cy="187325"/>
          </a:xfrm>
          <a:prstGeom prst="rect">
            <a:avLst/>
          </a:prstGeom>
          <a:noFill/>
        </p:spPr>
        <p:txBody>
          <a:bodyPr wrap="square" lIns="65032" tIns="32516" rIns="65032" bIns="32516" rtlCol="0">
            <a:spAutoFit/>
          </a:bodyPr>
          <a:lstStyle/>
          <a:p>
            <a:pPr algn="dist">
              <a:lnSpc>
                <a:spcPts val="960"/>
              </a:lnSpc>
            </a:pPr>
            <a:r>
              <a:rPr kumimoji="1" lang="zh-CN" altLang="en-US" sz="1000" dirty="0">
                <a:solidFill>
                  <a:schemeClr val="bg1">
                    <a:lumMod val="65000"/>
                  </a:schemeClr>
                </a:solidFill>
                <a:latin typeface="+mj-lt"/>
                <a:ea typeface="微软雅黑" panose="020B0503020204020204" pitchFamily="34" charset="-122"/>
                <a:cs typeface="Arial" panose="020B0604020202020204"/>
              </a:rPr>
              <a:t>汇报人：</a:t>
            </a:r>
            <a:r>
              <a:rPr kumimoji="1" lang="zh-CN" altLang="en-US" sz="1000" dirty="0">
                <a:solidFill>
                  <a:schemeClr val="bg1">
                    <a:lumMod val="65000"/>
                  </a:schemeClr>
                </a:solidFill>
                <a:latin typeface="+mj-lt"/>
                <a:ea typeface="微软雅黑" panose="020B0503020204020204" pitchFamily="34" charset="-122"/>
                <a:cs typeface="Arial" panose="020B0604020202020204"/>
                <a:sym typeface="+mn-ea"/>
              </a:rPr>
              <a:t>代用名</a:t>
            </a:r>
            <a:r>
              <a:rPr kumimoji="1" lang="zh-CN" altLang="en-US" sz="1000" dirty="0">
                <a:solidFill>
                  <a:schemeClr val="bg1">
                    <a:lumMod val="65000"/>
                  </a:schemeClr>
                </a:solidFill>
                <a:latin typeface="+mj-lt"/>
                <a:ea typeface="微软雅黑" panose="020B0503020204020204" pitchFamily="34" charset="-122"/>
                <a:cs typeface="Arial" panose="020B0604020202020204"/>
              </a:rPr>
              <a:t>    时间：</a:t>
            </a:r>
            <a:r>
              <a:rPr kumimoji="1" lang="en-US" altLang="zh-CN" sz="1000" dirty="0">
                <a:solidFill>
                  <a:schemeClr val="bg1">
                    <a:lumMod val="65000"/>
                  </a:schemeClr>
                </a:solidFill>
                <a:latin typeface="+mj-lt"/>
                <a:ea typeface="微软雅黑" panose="020B0503020204020204" pitchFamily="34" charset="-122"/>
                <a:cs typeface="Arial" panose="020B0604020202020204"/>
              </a:rPr>
              <a:t>2019</a:t>
            </a:r>
            <a:r>
              <a:rPr kumimoji="1" lang="zh-CN" altLang="en-US" sz="1000" dirty="0">
                <a:solidFill>
                  <a:schemeClr val="bg1">
                    <a:lumMod val="65000"/>
                  </a:schemeClr>
                </a:solidFill>
                <a:latin typeface="+mj-lt"/>
                <a:ea typeface="微软雅黑" panose="020B0503020204020204" pitchFamily="34" charset="-122"/>
                <a:cs typeface="Arial" panose="020B0604020202020204"/>
              </a:rPr>
              <a:t>年</a:t>
            </a:r>
            <a:r>
              <a:rPr kumimoji="1" lang="en-US" altLang="zh-CN" sz="1000" dirty="0">
                <a:solidFill>
                  <a:schemeClr val="bg1">
                    <a:lumMod val="65000"/>
                  </a:schemeClr>
                </a:solidFill>
                <a:latin typeface="+mj-lt"/>
                <a:ea typeface="微软雅黑" panose="020B0503020204020204" pitchFamily="34" charset="-122"/>
                <a:cs typeface="Arial" panose="020B0604020202020204"/>
              </a:rPr>
              <a:t>x</a:t>
            </a:r>
            <a:r>
              <a:rPr kumimoji="1" lang="zh-CN" altLang="en-US" sz="1000" dirty="0">
                <a:solidFill>
                  <a:schemeClr val="bg1">
                    <a:lumMod val="65000"/>
                  </a:schemeClr>
                </a:solidFill>
                <a:latin typeface="+mj-lt"/>
                <a:ea typeface="微软雅黑" panose="020B0503020204020204" pitchFamily="34" charset="-122"/>
                <a:cs typeface="Arial" panose="020B0604020202020204"/>
              </a:rPr>
              <a:t>月</a:t>
            </a:r>
            <a:r>
              <a:rPr kumimoji="1" lang="en-US" altLang="zh-CN" sz="1000" dirty="0">
                <a:solidFill>
                  <a:schemeClr val="bg1">
                    <a:lumMod val="65000"/>
                  </a:schemeClr>
                </a:solidFill>
                <a:latin typeface="+mj-lt"/>
                <a:ea typeface="微软雅黑" panose="020B0503020204020204" pitchFamily="34" charset="-122"/>
                <a:cs typeface="Arial" panose="020B0604020202020204"/>
              </a:rPr>
              <a:t>x</a:t>
            </a:r>
            <a:r>
              <a:rPr kumimoji="1" lang="zh-CN" altLang="en-US" sz="1000" dirty="0">
                <a:solidFill>
                  <a:schemeClr val="bg1">
                    <a:lumMod val="65000"/>
                  </a:schemeClr>
                </a:solidFill>
                <a:latin typeface="+mj-lt"/>
                <a:ea typeface="微软雅黑" panose="020B0503020204020204" pitchFamily="34" charset="-122"/>
                <a:cs typeface="Arial" panose="020B0604020202020204"/>
              </a:rPr>
              <a:t>日</a:t>
            </a:r>
            <a:endParaRPr kumimoji="1" lang="en-US" altLang="zh-CN" sz="1000" dirty="0">
              <a:solidFill>
                <a:schemeClr val="bg1">
                  <a:lumMod val="65000"/>
                </a:schemeClr>
              </a:solidFill>
              <a:latin typeface="+mj-lt"/>
              <a:ea typeface="微软雅黑" panose="020B0503020204020204" pitchFamily="34" charset="-122"/>
              <a:cs typeface="Arial" panose="020B0604020202020204"/>
            </a:endParaRPr>
          </a:p>
        </p:txBody>
      </p:sp>
      <p:sp>
        <p:nvSpPr>
          <p:cNvPr id="11" name="文本框 158"/>
          <p:cNvSpPr txBox="1"/>
          <p:nvPr/>
        </p:nvSpPr>
        <p:spPr>
          <a:xfrm>
            <a:off x="5544108" y="1207828"/>
            <a:ext cx="1659255" cy="895350"/>
          </a:xfrm>
          <a:prstGeom prst="rect">
            <a:avLst/>
          </a:prstGeom>
          <a:noFill/>
        </p:spPr>
        <p:txBody>
          <a:bodyPr wrap="none" lIns="65032" tIns="32516" rIns="65032" bIns="32516" rtlCol="0">
            <a:spAutoFit/>
          </a:bodyPr>
          <a:lstStyle/>
          <a:p>
            <a:r>
              <a:rPr kumimoji="1" lang="en-US" altLang="zh-CN" sz="5400" dirty="0">
                <a:solidFill>
                  <a:schemeClr val="tx1">
                    <a:lumMod val="75000"/>
                    <a:lumOff val="25000"/>
                  </a:schemeClr>
                </a:solidFill>
                <a:latin typeface="华文彩云" panose="02010800040101010101" pitchFamily="2" charset="-122"/>
                <a:ea typeface="华文彩云" panose="02010800040101010101" pitchFamily="2" charset="-122"/>
              </a:rPr>
              <a:t>202</a:t>
            </a:r>
            <a:r>
              <a:rPr kumimoji="1" lang="en-US" altLang="zh-CN" sz="5400" dirty="0">
                <a:solidFill>
                  <a:schemeClr val="tx1">
                    <a:lumMod val="75000"/>
                    <a:lumOff val="25000"/>
                  </a:schemeClr>
                </a:solidFill>
                <a:latin typeface="华文彩云" panose="02010800040101010101" pitchFamily="2" charset="-122"/>
                <a:ea typeface="华文彩云" panose="02010800040101010101" pitchFamily="2" charset="-122"/>
              </a:rPr>
              <a:t>x</a:t>
            </a:r>
            <a:endParaRPr kumimoji="1" lang="en-US" altLang="zh-CN" sz="5400" dirty="0">
              <a:solidFill>
                <a:schemeClr val="tx1">
                  <a:lumMod val="75000"/>
                  <a:lumOff val="25000"/>
                </a:schemeClr>
              </a:solidFill>
              <a:latin typeface="华文彩云" panose="02010800040101010101" pitchFamily="2" charset="-122"/>
              <a:ea typeface="华文彩云" panose="02010800040101010101" pitchFamily="2" charset="-122"/>
            </a:endParaRPr>
          </a:p>
        </p:txBody>
      </p:sp>
      <p:pic>
        <p:nvPicPr>
          <p:cNvPr id="2" name="bamboo">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684584" y="9874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par>
                                <p:cTn id="7" presetID="42"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1000"/>
                                        <p:tgtEl>
                                          <p:spTgt spid="13"/>
                                        </p:tgtEl>
                                      </p:cBhvr>
                                    </p:animEffect>
                                    <p:anim calcmode="lin" valueType="num">
                                      <p:cBhvr>
                                        <p:cTn id="10" dur="1000" fill="hold"/>
                                        <p:tgtEl>
                                          <p:spTgt spid="13"/>
                                        </p:tgtEl>
                                        <p:attrNameLst>
                                          <p:attrName>ppt_x</p:attrName>
                                        </p:attrNameLst>
                                      </p:cBhvr>
                                      <p:tavLst>
                                        <p:tav tm="0">
                                          <p:val>
                                            <p:strVal val="#ppt_x"/>
                                          </p:val>
                                        </p:tav>
                                        <p:tav tm="100000">
                                          <p:val>
                                            <p:strVal val="#ppt_x"/>
                                          </p:val>
                                        </p:tav>
                                      </p:tavLst>
                                    </p:anim>
                                    <p:anim calcmode="lin" valueType="num">
                                      <p:cBhvr>
                                        <p:cTn id="11" dur="1000" fill="hold"/>
                                        <p:tgtEl>
                                          <p:spTgt spid="13"/>
                                        </p:tgtEl>
                                        <p:attrNameLst>
                                          <p:attrName>ppt_y</p:attrName>
                                        </p:attrNameLst>
                                      </p:cBhvr>
                                      <p:tavLst>
                                        <p:tav tm="0">
                                          <p:val>
                                            <p:strVal val="#ppt_y+.1"/>
                                          </p:val>
                                        </p:tav>
                                        <p:tav tm="100000">
                                          <p:val>
                                            <p:strVal val="#ppt_y"/>
                                          </p:val>
                                        </p:tav>
                                      </p:tavLst>
                                    </p:anim>
                                  </p:childTnLst>
                                </p:cTn>
                              </p:par>
                            </p:childTnLst>
                          </p:cTn>
                        </p:par>
                        <p:par>
                          <p:cTn id="12" fill="hold">
                            <p:stCondLst>
                              <p:cond delay="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1"/>
                                        </p:tgtEl>
                                        <p:attrNameLst>
                                          <p:attrName>ppt_y</p:attrName>
                                        </p:attrNameLst>
                                      </p:cBhvr>
                                      <p:tavLst>
                                        <p:tav tm="0">
                                          <p:val>
                                            <p:strVal val="#ppt_y"/>
                                          </p:val>
                                        </p:tav>
                                        <p:tav tm="100000">
                                          <p:val>
                                            <p:strVal val="#ppt_y"/>
                                          </p:val>
                                        </p:tav>
                                      </p:tavLst>
                                    </p:anim>
                                    <p:anim calcmode="lin" valueType="num">
                                      <p:cBhvr>
                                        <p:cTn id="1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1"/>
                                        </p:tgtEl>
                                      </p:cBhvr>
                                    </p:animEffect>
                                  </p:childTnLst>
                                </p:cTn>
                              </p:par>
                            </p:childTnLst>
                          </p:cTn>
                        </p:par>
                        <p:par>
                          <p:cTn id="20" fill="hold">
                            <p:stCondLst>
                              <p:cond delay="649"/>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11"/>
                                        </p:tgtEl>
                                      </p:cBhvr>
                                    </p:animEffect>
                                    <p:animScale>
                                      <p:cBhvr>
                                        <p:cTn id="23" dur="250" autoRev="1" fill="hold"/>
                                        <p:tgtEl>
                                          <p:spTgt spid="11"/>
                                        </p:tgtEl>
                                      </p:cBhvr>
                                      <p:by x="105000" y="105000"/>
                                    </p:animScale>
                                  </p:childTnLst>
                                </p:cTn>
                              </p:par>
                            </p:childTnLst>
                          </p:cTn>
                        </p:par>
                        <p:par>
                          <p:cTn id="24" fill="hold">
                            <p:stCondLst>
                              <p:cond delay="1149"/>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childTnLst>
                          </p:cTn>
                        </p:par>
                        <p:par>
                          <p:cTn id="32" fill="hold">
                            <p:stCondLst>
                              <p:cond delay="2049"/>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8"/>
                                        </p:tgtEl>
                                      </p:cBhvr>
                                    </p:animEffect>
                                    <p:animScale>
                                      <p:cBhvr>
                                        <p:cTn id="35" dur="250" autoRev="1" fill="hold"/>
                                        <p:tgtEl>
                                          <p:spTgt spid="8"/>
                                        </p:tgtEl>
                                      </p:cBhvr>
                                      <p:by x="105000" y="105000"/>
                                    </p:animScale>
                                  </p:childTnLst>
                                </p:cTn>
                              </p:par>
                            </p:childTnLst>
                          </p:cTn>
                        </p:par>
                        <p:par>
                          <p:cTn id="36" fill="hold">
                            <p:stCondLst>
                              <p:cond delay="2549"/>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9"/>
                                        </p:tgtEl>
                                        <p:attrNameLst>
                                          <p:attrName>ppt_y</p:attrName>
                                        </p:attrNameLst>
                                      </p:cBhvr>
                                      <p:tavLst>
                                        <p:tav tm="0">
                                          <p:val>
                                            <p:strVal val="#ppt_y"/>
                                          </p:val>
                                        </p:tav>
                                        <p:tav tm="100000">
                                          <p:val>
                                            <p:strVal val="#ppt_y"/>
                                          </p:val>
                                        </p:tav>
                                      </p:tavLst>
                                    </p:anim>
                                    <p:anim calcmode="lin" valueType="num">
                                      <p:cBhvr>
                                        <p:cTn id="41"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9"/>
                                        </p:tgtEl>
                                      </p:cBhvr>
                                    </p:animEffect>
                                  </p:childTnLst>
                                </p:cTn>
                              </p:par>
                            </p:childTnLst>
                          </p:cTn>
                        </p:par>
                        <p:par>
                          <p:cTn id="44" fill="hold">
                            <p:stCondLst>
                              <p:cond delay="11749"/>
                            </p:stCondLst>
                            <p:childTnLst>
                              <p:par>
                                <p:cTn id="45" presetID="22" presetClass="entr" presetSubtype="4"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25">
                <p:cTn id="48" repeatCount="indefinite" fill="hold" display="0">
                  <p:stCondLst>
                    <p:cond delay="indefinite"/>
                  </p:stCondLst>
                  <p:endCondLst>
                    <p:cond evt="onStopAudio" delay="0">
                      <p:tgtEl>
                        <p:sldTgt/>
                      </p:tgtEl>
                    </p:cond>
                  </p:endCondLst>
                </p:cTn>
                <p:tgtEl>
                  <p:spTgt spid="2"/>
                </p:tgtEl>
              </p:cMediaNode>
            </p:audio>
          </p:childTnLst>
        </p:cTn>
      </p:par>
    </p:tnLst>
    <p:bldLst>
      <p:bldP spid="8" grpId="0"/>
      <p:bldP spid="8" grpId="1"/>
      <p:bldP spid="9" grpId="0"/>
      <p:bldP spid="10" grpId="0"/>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5"/>
          <p:cNvGrpSpPr/>
          <p:nvPr/>
        </p:nvGrpSpPr>
        <p:grpSpPr>
          <a:xfrm>
            <a:off x="1120271" y="1861441"/>
            <a:ext cx="3680804" cy="2121155"/>
            <a:chOff x="803822" y="1016361"/>
            <a:chExt cx="7536357" cy="2044618"/>
          </a:xfrm>
        </p:grpSpPr>
        <p:cxnSp>
          <p:nvCxnSpPr>
            <p:cNvPr id="149" name="Straight Connector 148"/>
            <p:cNvCxnSpPr/>
            <p:nvPr/>
          </p:nvCxnSpPr>
          <p:spPr>
            <a:xfrm>
              <a:off x="803822" y="101636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03822" y="135713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03822" y="169790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03822" y="203867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03822" y="237944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03822" y="272021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03822" y="306097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 name="Group 279"/>
          <p:cNvGrpSpPr/>
          <p:nvPr/>
        </p:nvGrpSpPr>
        <p:grpSpPr>
          <a:xfrm>
            <a:off x="1442530" y="2258519"/>
            <a:ext cx="482633" cy="482721"/>
            <a:chOff x="846989" y="1401020"/>
            <a:chExt cx="877416" cy="877416"/>
          </a:xfrm>
          <a:effectLst/>
        </p:grpSpPr>
        <p:sp>
          <p:nvSpPr>
            <p:cNvPr id="102" name="Teardrop 101"/>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90%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279"/>
          <p:cNvGrpSpPr/>
          <p:nvPr/>
        </p:nvGrpSpPr>
        <p:grpSpPr>
          <a:xfrm>
            <a:off x="2004983" y="1591302"/>
            <a:ext cx="482633" cy="482721"/>
            <a:chOff x="846989" y="1401020"/>
            <a:chExt cx="877416" cy="877416"/>
          </a:xfrm>
          <a:effectLst/>
        </p:grpSpPr>
        <p:sp>
          <p:nvSpPr>
            <p:cNvPr id="109" name="Teardrop 108"/>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80%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79"/>
          <p:cNvGrpSpPr/>
          <p:nvPr/>
        </p:nvGrpSpPr>
        <p:grpSpPr>
          <a:xfrm>
            <a:off x="2666692" y="1351387"/>
            <a:ext cx="482633" cy="482721"/>
            <a:chOff x="846989" y="1401020"/>
            <a:chExt cx="877416" cy="877416"/>
          </a:xfrm>
          <a:effectLst/>
        </p:grpSpPr>
        <p:sp>
          <p:nvSpPr>
            <p:cNvPr id="118" name="Teardrop 117"/>
            <p:cNvSpPr/>
            <p:nvPr/>
          </p:nvSpPr>
          <p:spPr>
            <a:xfrm rot="8100000">
              <a:off x="846989" y="1401020"/>
              <a:ext cx="877416" cy="877416"/>
            </a:xfrm>
            <a:prstGeom prst="teardrop">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Oval 120"/>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5" name="TextBox 64"/>
          <p:cNvSpPr txBox="1"/>
          <p:nvPr/>
        </p:nvSpPr>
        <p:spPr>
          <a:xfrm>
            <a:off x="1456441"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TextBox 72"/>
          <p:cNvSpPr txBox="1"/>
          <p:nvPr/>
        </p:nvSpPr>
        <p:spPr>
          <a:xfrm>
            <a:off x="2072892"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TextBox 76"/>
          <p:cNvSpPr txBox="1"/>
          <p:nvPr/>
        </p:nvSpPr>
        <p:spPr>
          <a:xfrm>
            <a:off x="2689342"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6"/>
          <p:cNvSpPr/>
          <p:nvPr/>
        </p:nvSpPr>
        <p:spPr bwMode="auto">
          <a:xfrm>
            <a:off x="1594657" y="2153576"/>
            <a:ext cx="1296080" cy="182033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6"/>
          <p:cNvSpPr/>
          <p:nvPr/>
        </p:nvSpPr>
        <p:spPr bwMode="auto">
          <a:xfrm>
            <a:off x="2843286" y="2153576"/>
            <a:ext cx="1296080" cy="182033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6"/>
          <p:cNvSpPr/>
          <p:nvPr/>
        </p:nvSpPr>
        <p:spPr bwMode="auto">
          <a:xfrm>
            <a:off x="1193487" y="2836200"/>
            <a:ext cx="987490" cy="113770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6"/>
          <p:cNvSpPr/>
          <p:nvPr/>
        </p:nvSpPr>
        <p:spPr bwMode="auto">
          <a:xfrm>
            <a:off x="2180978" y="1926036"/>
            <a:ext cx="1458090" cy="204787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6"/>
          <p:cNvSpPr/>
          <p:nvPr/>
        </p:nvSpPr>
        <p:spPr bwMode="auto">
          <a:xfrm>
            <a:off x="3504995" y="2469723"/>
            <a:ext cx="1296080" cy="150418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01" tIns="39701" rIns="79401" bIns="39701" numCol="1" anchor="t" anchorCtr="0" compatLnSpc="1"/>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79"/>
          <p:cNvGrpSpPr/>
          <p:nvPr/>
        </p:nvGrpSpPr>
        <p:grpSpPr>
          <a:xfrm>
            <a:off x="3255406" y="1588408"/>
            <a:ext cx="482633" cy="482720"/>
            <a:chOff x="846989" y="1401020"/>
            <a:chExt cx="877416" cy="877416"/>
          </a:xfrm>
          <a:effectLst/>
        </p:grpSpPr>
        <p:sp>
          <p:nvSpPr>
            <p:cNvPr id="167" name="Teardrop 166"/>
            <p:cNvSpPr/>
            <p:nvPr/>
          </p:nvSpPr>
          <p:spPr>
            <a:xfrm rot="8100000">
              <a:off x="846989" y="1401020"/>
              <a:ext cx="877416" cy="877416"/>
            </a:xfrm>
            <a:prstGeom prst="teardrop">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Oval 167"/>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279"/>
          <p:cNvGrpSpPr/>
          <p:nvPr/>
        </p:nvGrpSpPr>
        <p:grpSpPr>
          <a:xfrm>
            <a:off x="3915671" y="1877962"/>
            <a:ext cx="482633" cy="482720"/>
            <a:chOff x="846989" y="1401020"/>
            <a:chExt cx="877416" cy="877416"/>
          </a:xfrm>
          <a:effectLst/>
        </p:grpSpPr>
        <p:sp>
          <p:nvSpPr>
            <p:cNvPr id="171" name="Teardrop 170"/>
            <p:cNvSpPr/>
            <p:nvPr/>
          </p:nvSpPr>
          <p:spPr>
            <a:xfrm rot="8100000">
              <a:off x="846989" y="1401020"/>
              <a:ext cx="877416" cy="877416"/>
            </a:xfrm>
            <a:prstGeom prst="teardrop">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2" name="Oval 17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3" name="TextBox 172"/>
          <p:cNvSpPr txBox="1"/>
          <p:nvPr/>
        </p:nvSpPr>
        <p:spPr>
          <a:xfrm>
            <a:off x="3305792"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4" name="TextBox 173"/>
          <p:cNvSpPr txBox="1"/>
          <p:nvPr/>
        </p:nvSpPr>
        <p:spPr>
          <a:xfrm>
            <a:off x="3922244" y="4084323"/>
            <a:ext cx="461585" cy="166170"/>
          </a:xfrm>
          <a:prstGeom prst="rect">
            <a:avLst/>
          </a:prstGeom>
          <a:noFill/>
        </p:spPr>
        <p:txBody>
          <a:bodyPr wrap="none" lIns="0" tIns="0" rIns="0" bIns="0" rtlCol="0" anchor="t">
            <a:spAutoFit/>
          </a:bodyPr>
          <a:lstStyle/>
          <a:p>
            <a:pPr algn="ctr">
              <a:lnSpc>
                <a:spcPct val="120000"/>
              </a:lnSpc>
            </a:pP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9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Rectangle 164"/>
          <p:cNvSpPr/>
          <p:nvPr/>
        </p:nvSpPr>
        <p:spPr>
          <a:xfrm>
            <a:off x="7360602" y="3697666"/>
            <a:ext cx="512872" cy="369268"/>
          </a:xfrm>
          <a:prstGeom prst="rect">
            <a:avLst/>
          </a:prstGeom>
        </p:spPr>
        <p:txBody>
          <a:bodyPr wrap="none" lIns="0" tIns="0" rIns="0" bIns="0">
            <a:spAutoFit/>
          </a:bodyPr>
          <a:lstStyle/>
          <a:p>
            <a:pPr>
              <a:lnSpc>
                <a:spcPct val="120000"/>
              </a:lnSpc>
            </a:pPr>
            <a:r>
              <a:rPr 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80%</a:t>
            </a:r>
            <a:endParaRPr 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9" name="Rectangle 165"/>
          <p:cNvSpPr/>
          <p:nvPr/>
        </p:nvSpPr>
        <p:spPr>
          <a:xfrm>
            <a:off x="7360602" y="3035831"/>
            <a:ext cx="512872" cy="369268"/>
          </a:xfrm>
          <a:prstGeom prst="rect">
            <a:avLst/>
          </a:prstGeom>
        </p:spPr>
        <p:txBody>
          <a:bodyPr wrap="none" lIns="0" tIns="0" rIns="0" bIns="0">
            <a:spAutoFit/>
          </a:bodyPr>
          <a:lstStyle/>
          <a:p>
            <a:pPr>
              <a:lnSpc>
                <a:spcPct val="120000"/>
              </a:lnSpc>
            </a:pPr>
            <a:r>
              <a:rPr lang="en-US"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50%</a:t>
            </a:r>
            <a:endParaRPr lang="en-US"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87"/>
          <p:cNvGrpSpPr/>
          <p:nvPr/>
        </p:nvGrpSpPr>
        <p:grpSpPr>
          <a:xfrm>
            <a:off x="4984209" y="3625870"/>
            <a:ext cx="2228438" cy="468897"/>
            <a:chOff x="609600" y="2841943"/>
            <a:chExt cx="2660838" cy="559774"/>
          </a:xfrm>
        </p:grpSpPr>
        <p:grpSp>
          <p:nvGrpSpPr>
            <p:cNvPr id="9" name="Group 184"/>
            <p:cNvGrpSpPr/>
            <p:nvPr/>
          </p:nvGrpSpPr>
          <p:grpSpPr>
            <a:xfrm>
              <a:off x="609600" y="2841943"/>
              <a:ext cx="260742" cy="559774"/>
              <a:chOff x="6213475" y="1668463"/>
              <a:chExt cx="227013" cy="487362"/>
            </a:xfrm>
            <a:solidFill>
              <a:schemeClr val="accent1"/>
            </a:solidFill>
          </p:grpSpPr>
          <p:sp>
            <p:nvSpPr>
              <p:cNvPr id="204"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84"/>
            <p:cNvGrpSpPr/>
            <p:nvPr/>
          </p:nvGrpSpPr>
          <p:grpSpPr>
            <a:xfrm>
              <a:off x="876277" y="2841943"/>
              <a:ext cx="260742" cy="559774"/>
              <a:chOff x="6213475" y="1668463"/>
              <a:chExt cx="227013" cy="487362"/>
            </a:xfrm>
            <a:solidFill>
              <a:schemeClr val="accent1"/>
            </a:solidFill>
          </p:grpSpPr>
          <p:sp>
            <p:nvSpPr>
              <p:cNvPr id="202"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84"/>
            <p:cNvGrpSpPr/>
            <p:nvPr/>
          </p:nvGrpSpPr>
          <p:grpSpPr>
            <a:xfrm>
              <a:off x="1142954" y="2841943"/>
              <a:ext cx="260742" cy="559774"/>
              <a:chOff x="6213475" y="1668463"/>
              <a:chExt cx="227013" cy="487362"/>
            </a:xfrm>
            <a:solidFill>
              <a:schemeClr val="accent1"/>
            </a:solidFill>
          </p:grpSpPr>
          <p:sp>
            <p:nvSpPr>
              <p:cNvPr id="200"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84"/>
            <p:cNvGrpSpPr/>
            <p:nvPr/>
          </p:nvGrpSpPr>
          <p:grpSpPr>
            <a:xfrm>
              <a:off x="1409631" y="2841943"/>
              <a:ext cx="260742" cy="559774"/>
              <a:chOff x="6213475" y="1668463"/>
              <a:chExt cx="227013" cy="487362"/>
            </a:xfrm>
            <a:solidFill>
              <a:schemeClr val="accent1"/>
            </a:solidFill>
          </p:grpSpPr>
          <p:sp>
            <p:nvSpPr>
              <p:cNvPr id="198"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84"/>
            <p:cNvGrpSpPr/>
            <p:nvPr/>
          </p:nvGrpSpPr>
          <p:grpSpPr>
            <a:xfrm>
              <a:off x="1676308" y="2841943"/>
              <a:ext cx="260742" cy="559774"/>
              <a:chOff x="6213475" y="1668463"/>
              <a:chExt cx="227013" cy="487362"/>
            </a:xfrm>
            <a:solidFill>
              <a:schemeClr val="accent1"/>
            </a:solidFill>
          </p:grpSpPr>
          <p:sp>
            <p:nvSpPr>
              <p:cNvPr id="196"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84"/>
            <p:cNvGrpSpPr/>
            <p:nvPr/>
          </p:nvGrpSpPr>
          <p:grpSpPr>
            <a:xfrm>
              <a:off x="1942985" y="2841943"/>
              <a:ext cx="260742" cy="559774"/>
              <a:chOff x="6213475" y="1668463"/>
              <a:chExt cx="227013" cy="487362"/>
            </a:xfrm>
            <a:solidFill>
              <a:schemeClr val="accent1"/>
            </a:solidFill>
          </p:grpSpPr>
          <p:sp>
            <p:nvSpPr>
              <p:cNvPr id="194"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5"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84"/>
            <p:cNvGrpSpPr/>
            <p:nvPr/>
          </p:nvGrpSpPr>
          <p:grpSpPr>
            <a:xfrm>
              <a:off x="2209662" y="2841943"/>
              <a:ext cx="260742" cy="559774"/>
              <a:chOff x="6213475" y="1668463"/>
              <a:chExt cx="227013" cy="487362"/>
            </a:xfrm>
            <a:solidFill>
              <a:schemeClr val="accent1"/>
            </a:solidFill>
          </p:grpSpPr>
          <p:sp>
            <p:nvSpPr>
              <p:cNvPr id="192"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3"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84"/>
            <p:cNvGrpSpPr/>
            <p:nvPr/>
          </p:nvGrpSpPr>
          <p:grpSpPr>
            <a:xfrm>
              <a:off x="2476339" y="2841943"/>
              <a:ext cx="260742" cy="559774"/>
              <a:chOff x="6213475" y="1668463"/>
              <a:chExt cx="227013" cy="487362"/>
            </a:xfrm>
            <a:solidFill>
              <a:schemeClr val="accent1"/>
            </a:solidFill>
          </p:grpSpPr>
          <p:sp>
            <p:nvSpPr>
              <p:cNvPr id="190" name="Oval 98"/>
              <p:cNvSpPr>
                <a:spLocks noChangeArrowheads="1"/>
              </p:cNvSpPr>
              <p:nvPr/>
            </p:nvSpPr>
            <p:spPr bwMode="auto">
              <a:xfrm>
                <a:off x="6291263" y="1668463"/>
                <a:ext cx="73025" cy="73025"/>
              </a:xfrm>
              <a:prstGeom prst="ellipse">
                <a:avLst/>
              </a:pr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1"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Group 184"/>
            <p:cNvGrpSpPr/>
            <p:nvPr/>
          </p:nvGrpSpPr>
          <p:grpSpPr>
            <a:xfrm>
              <a:off x="2743016" y="2841943"/>
              <a:ext cx="260742" cy="559774"/>
              <a:chOff x="6213475" y="1668463"/>
              <a:chExt cx="227013" cy="487362"/>
            </a:xfrm>
            <a:solidFill>
              <a:schemeClr val="bg1">
                <a:lumMod val="75000"/>
              </a:schemeClr>
            </a:solidFill>
          </p:grpSpPr>
          <p:sp>
            <p:nvSpPr>
              <p:cNvPr id="188" name="Oval 98"/>
              <p:cNvSpPr>
                <a:spLocks noChangeArrowheads="1"/>
              </p:cNvSpPr>
              <p:nvPr/>
            </p:nvSpPr>
            <p:spPr bwMode="auto">
              <a:xfrm>
                <a:off x="6291263" y="1668463"/>
                <a:ext cx="73025" cy="73025"/>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9"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184"/>
            <p:cNvGrpSpPr/>
            <p:nvPr/>
          </p:nvGrpSpPr>
          <p:grpSpPr>
            <a:xfrm>
              <a:off x="3009696" y="2841943"/>
              <a:ext cx="260742" cy="559774"/>
              <a:chOff x="6213475" y="1668463"/>
              <a:chExt cx="227013" cy="487362"/>
            </a:xfrm>
            <a:solidFill>
              <a:schemeClr val="bg1">
                <a:lumMod val="75000"/>
              </a:schemeClr>
            </a:solidFill>
          </p:grpSpPr>
          <p:sp>
            <p:nvSpPr>
              <p:cNvPr id="186" name="Oval 98"/>
              <p:cNvSpPr>
                <a:spLocks noChangeArrowheads="1"/>
              </p:cNvSpPr>
              <p:nvPr/>
            </p:nvSpPr>
            <p:spPr bwMode="auto">
              <a:xfrm>
                <a:off x="6291263" y="1668463"/>
                <a:ext cx="73025" cy="73025"/>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7" name="Freeform 99"/>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9" name="Group 212"/>
          <p:cNvGrpSpPr/>
          <p:nvPr/>
        </p:nvGrpSpPr>
        <p:grpSpPr>
          <a:xfrm>
            <a:off x="5016213" y="2969646"/>
            <a:ext cx="2155141" cy="496242"/>
            <a:chOff x="5932686" y="2855964"/>
            <a:chExt cx="2449314" cy="563870"/>
          </a:xfrm>
        </p:grpSpPr>
        <p:grpSp>
          <p:nvGrpSpPr>
            <p:cNvPr id="20" name="Group 179"/>
            <p:cNvGrpSpPr/>
            <p:nvPr/>
          </p:nvGrpSpPr>
          <p:grpSpPr>
            <a:xfrm>
              <a:off x="5932686" y="2855964"/>
              <a:ext cx="220321" cy="563870"/>
              <a:chOff x="5054600" y="1652588"/>
              <a:chExt cx="187325" cy="479424"/>
            </a:xfrm>
            <a:solidFill>
              <a:schemeClr val="accent4"/>
            </a:solidFill>
          </p:grpSpPr>
          <p:sp>
            <p:nvSpPr>
              <p:cNvPr id="235"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6"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Group 179"/>
            <p:cNvGrpSpPr/>
            <p:nvPr/>
          </p:nvGrpSpPr>
          <p:grpSpPr>
            <a:xfrm>
              <a:off x="6180352" y="2855964"/>
              <a:ext cx="220321" cy="563870"/>
              <a:chOff x="5054600" y="1652588"/>
              <a:chExt cx="187325" cy="479424"/>
            </a:xfrm>
            <a:solidFill>
              <a:schemeClr val="accent4"/>
            </a:solidFill>
          </p:grpSpPr>
          <p:sp>
            <p:nvSpPr>
              <p:cNvPr id="233"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4"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Group 179"/>
            <p:cNvGrpSpPr/>
            <p:nvPr/>
          </p:nvGrpSpPr>
          <p:grpSpPr>
            <a:xfrm>
              <a:off x="6428018" y="2855964"/>
              <a:ext cx="220321" cy="563870"/>
              <a:chOff x="5054600" y="1652588"/>
              <a:chExt cx="187325" cy="479424"/>
            </a:xfrm>
            <a:solidFill>
              <a:schemeClr val="accent4"/>
            </a:solidFill>
          </p:grpSpPr>
          <p:sp>
            <p:nvSpPr>
              <p:cNvPr id="231"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2"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3" name="Group 179"/>
            <p:cNvGrpSpPr/>
            <p:nvPr/>
          </p:nvGrpSpPr>
          <p:grpSpPr>
            <a:xfrm>
              <a:off x="6675684" y="2855964"/>
              <a:ext cx="220321" cy="563870"/>
              <a:chOff x="5054600" y="1652588"/>
              <a:chExt cx="187325" cy="479424"/>
            </a:xfrm>
            <a:solidFill>
              <a:schemeClr val="accent4"/>
            </a:solidFill>
          </p:grpSpPr>
          <p:sp>
            <p:nvSpPr>
              <p:cNvPr id="229"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0"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Group 179"/>
            <p:cNvGrpSpPr/>
            <p:nvPr/>
          </p:nvGrpSpPr>
          <p:grpSpPr>
            <a:xfrm>
              <a:off x="6923350" y="2855964"/>
              <a:ext cx="220321" cy="563870"/>
              <a:chOff x="5054600" y="1652588"/>
              <a:chExt cx="187325" cy="479424"/>
            </a:xfrm>
            <a:solidFill>
              <a:schemeClr val="accent4"/>
            </a:solidFill>
          </p:grpSpPr>
          <p:sp>
            <p:nvSpPr>
              <p:cNvPr id="227"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8" name="Oval 97"/>
              <p:cNvSpPr>
                <a:spLocks noChangeArrowheads="1"/>
              </p:cNvSpPr>
              <p:nvPr/>
            </p:nvSpPr>
            <p:spPr bwMode="auto">
              <a:xfrm>
                <a:off x="5110163" y="1652588"/>
                <a:ext cx="74613" cy="76200"/>
              </a:xfrm>
              <a:prstGeom prst="ellipse">
                <a:avLst/>
              </a:prstGeom>
              <a:solidFill>
                <a:schemeClr val="accent1"/>
              </a:solid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5" name="Group 179"/>
            <p:cNvGrpSpPr/>
            <p:nvPr/>
          </p:nvGrpSpPr>
          <p:grpSpPr>
            <a:xfrm>
              <a:off x="7171017" y="2855964"/>
              <a:ext cx="220321" cy="563870"/>
              <a:chOff x="5054600" y="1652588"/>
              <a:chExt cx="187325" cy="479424"/>
            </a:xfrm>
            <a:solidFill>
              <a:schemeClr val="bg1">
                <a:lumMod val="75000"/>
              </a:schemeClr>
            </a:solidFill>
          </p:grpSpPr>
          <p:sp>
            <p:nvSpPr>
              <p:cNvPr id="225"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6"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6" name="Group 179"/>
            <p:cNvGrpSpPr/>
            <p:nvPr/>
          </p:nvGrpSpPr>
          <p:grpSpPr>
            <a:xfrm>
              <a:off x="7418683" y="2855964"/>
              <a:ext cx="220321" cy="563870"/>
              <a:chOff x="5054600" y="1652588"/>
              <a:chExt cx="187325" cy="479424"/>
            </a:xfrm>
            <a:solidFill>
              <a:schemeClr val="bg1">
                <a:lumMod val="75000"/>
              </a:schemeClr>
            </a:solidFill>
          </p:grpSpPr>
          <p:sp>
            <p:nvSpPr>
              <p:cNvPr id="223"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4"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179"/>
            <p:cNvGrpSpPr/>
            <p:nvPr/>
          </p:nvGrpSpPr>
          <p:grpSpPr>
            <a:xfrm>
              <a:off x="7666349" y="2855964"/>
              <a:ext cx="220321" cy="563870"/>
              <a:chOff x="5054600" y="1652588"/>
              <a:chExt cx="187325" cy="479424"/>
            </a:xfrm>
            <a:solidFill>
              <a:schemeClr val="bg1">
                <a:lumMod val="75000"/>
              </a:schemeClr>
            </a:solidFill>
          </p:grpSpPr>
          <p:sp>
            <p:nvSpPr>
              <p:cNvPr id="221"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2"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8" name="Group 179"/>
            <p:cNvGrpSpPr/>
            <p:nvPr/>
          </p:nvGrpSpPr>
          <p:grpSpPr>
            <a:xfrm>
              <a:off x="7914015" y="2855964"/>
              <a:ext cx="220321" cy="563870"/>
              <a:chOff x="5054600" y="1652588"/>
              <a:chExt cx="187325" cy="479424"/>
            </a:xfrm>
            <a:solidFill>
              <a:schemeClr val="bg1">
                <a:lumMod val="75000"/>
              </a:schemeClr>
            </a:solidFill>
          </p:grpSpPr>
          <p:sp>
            <p:nvSpPr>
              <p:cNvPr id="219"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0"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179"/>
            <p:cNvGrpSpPr/>
            <p:nvPr/>
          </p:nvGrpSpPr>
          <p:grpSpPr>
            <a:xfrm>
              <a:off x="8161679" y="2855964"/>
              <a:ext cx="220321" cy="563870"/>
              <a:chOff x="5054600" y="1652588"/>
              <a:chExt cx="187325" cy="479424"/>
            </a:xfrm>
            <a:solidFill>
              <a:schemeClr val="bg1">
                <a:lumMod val="75000"/>
              </a:schemeClr>
            </a:solidFill>
          </p:grpSpPr>
          <p:sp>
            <p:nvSpPr>
              <p:cNvPr id="217" name="Freeform 96"/>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8" name="Oval 97"/>
              <p:cNvSpPr>
                <a:spLocks noChangeArrowheads="1"/>
              </p:cNvSpPr>
              <p:nvPr/>
            </p:nvSpPr>
            <p:spPr bwMode="auto">
              <a:xfrm>
                <a:off x="5110163" y="1652588"/>
                <a:ext cx="74613" cy="76200"/>
              </a:xfrm>
              <a:prstGeom prst="ellipse">
                <a:avLst/>
              </a:prstGeom>
              <a:grpFill/>
              <a:ln w="9525">
                <a:noFill/>
                <a:round/>
              </a:ln>
            </p:spPr>
            <p:txBody>
              <a:bodyPr vert="horz" wrap="square" lIns="111645" tIns="55822" rIns="111645" bIns="55822"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237" name="TextBox 228"/>
          <p:cNvSpPr txBox="1"/>
          <p:nvPr/>
        </p:nvSpPr>
        <p:spPr>
          <a:xfrm>
            <a:off x="5591326" y="1812336"/>
            <a:ext cx="2508454" cy="332341"/>
          </a:xfrm>
          <a:prstGeom prst="rect">
            <a:avLst/>
          </a:prstGeom>
          <a:noFill/>
        </p:spPr>
        <p:txBody>
          <a:bodyPr wrap="square" lIns="0" tIns="0" rIns="0" bIns="0" rtlCol="0">
            <a:spAutoFit/>
          </a:bodyPr>
          <a:lstStyle/>
          <a:p>
            <a:pPr defTabSz="793750">
              <a:lnSpc>
                <a:spcPct val="120000"/>
              </a:lnSpc>
              <a:spcBef>
                <a:spcPct val="20000"/>
              </a:spcBef>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添加适当的文字添添加适当的文字</a:t>
            </a:r>
            <a:endPar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8" name="TextBox 229"/>
          <p:cNvSpPr txBox="1"/>
          <p:nvPr/>
        </p:nvSpPr>
        <p:spPr>
          <a:xfrm>
            <a:off x="5001711" y="1563006"/>
            <a:ext cx="1339490" cy="221561"/>
          </a:xfrm>
          <a:prstGeom prst="rect">
            <a:avLst/>
          </a:prstGeom>
          <a:noFill/>
        </p:spPr>
        <p:txBody>
          <a:bodyPr wrap="square" lIns="0" tIns="0" rIns="0" bIns="0" rtlCol="0" anchor="t">
            <a:spAutoFit/>
          </a:bodyPr>
          <a:lstStyle/>
          <a:p>
            <a:pP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9" name="Rectangle 230"/>
          <p:cNvSpPr/>
          <p:nvPr/>
        </p:nvSpPr>
        <p:spPr>
          <a:xfrm>
            <a:off x="4986281" y="1805480"/>
            <a:ext cx="512872" cy="369268"/>
          </a:xfrm>
          <a:prstGeom prst="rect">
            <a:avLst/>
          </a:prstGeom>
        </p:spPr>
        <p:txBody>
          <a:bodyPr wrap="none" lIns="0" tIns="0" rIns="0" bIns="0">
            <a:spAutoFit/>
          </a:bodyPr>
          <a:lstStyle/>
          <a:p>
            <a:pPr>
              <a:lnSpc>
                <a:spcPct val="120000"/>
              </a:lnSpc>
            </a:pPr>
            <a:r>
              <a:rPr lang="en-US"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80%</a:t>
            </a:r>
            <a:endParaRPr lang="en-US" sz="2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0" name="TextBox 231"/>
          <p:cNvSpPr txBox="1"/>
          <p:nvPr/>
        </p:nvSpPr>
        <p:spPr>
          <a:xfrm>
            <a:off x="4986281" y="2320560"/>
            <a:ext cx="3033182" cy="498511"/>
          </a:xfrm>
          <a:prstGeom prst="rect">
            <a:avLst/>
          </a:prstGeom>
          <a:noFill/>
        </p:spPr>
        <p:txBody>
          <a:bodyPr wrap="square" lIns="0" tIns="0" rIns="0" bIns="0" rtlCol="0">
            <a:spAutoFit/>
          </a:bodyPr>
          <a:lstStyle/>
          <a:p>
            <a:pPr defTabSz="793750">
              <a:lnSpc>
                <a:spcPct val="120000"/>
              </a:lnSpc>
              <a:spcBef>
                <a:spcPct val="20000"/>
              </a:spcBef>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添加适当的文字添添加适当的文字</a:t>
            </a:r>
            <a:endPar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p:stCondLst>
                              <p:cond delay="500"/>
                            </p:stCondLst>
                            <p:childTnLst>
                              <p:par>
                                <p:cTn id="9" presetID="2" presetClass="entr" presetSubtype="4" accel="50000" decel="50000" fill="hold" grpId="0" nodeType="afterEffect">
                                  <p:stCondLst>
                                    <p:cond delay="0"/>
                                  </p:stCondLst>
                                  <p:childTnLst>
                                    <p:set>
                                      <p:cBhvr>
                                        <p:cTn id="10" dur="1" fill="hold">
                                          <p:stCondLst>
                                            <p:cond delay="0"/>
                                          </p:stCondLst>
                                        </p:cTn>
                                        <p:tgtEl>
                                          <p:spTgt spid="163"/>
                                        </p:tgtEl>
                                        <p:attrNameLst>
                                          <p:attrName>style.visibility</p:attrName>
                                        </p:attrNameLst>
                                      </p:cBhvr>
                                      <p:to>
                                        <p:strVal val="visible"/>
                                      </p:to>
                                    </p:set>
                                    <p:anim calcmode="lin" valueType="num">
                                      <p:cBhvr additive="base">
                                        <p:cTn id="11" dur="500" fill="hold"/>
                                        <p:tgtEl>
                                          <p:spTgt spid="163"/>
                                        </p:tgtEl>
                                        <p:attrNameLst>
                                          <p:attrName>ppt_x</p:attrName>
                                        </p:attrNameLst>
                                      </p:cBhvr>
                                      <p:tavLst>
                                        <p:tav tm="0">
                                          <p:val>
                                            <p:strVal val="#ppt_x"/>
                                          </p:val>
                                        </p:tav>
                                        <p:tav tm="100000">
                                          <p:val>
                                            <p:strVal val="#ppt_x"/>
                                          </p:val>
                                        </p:tav>
                                      </p:tavLst>
                                    </p:anim>
                                    <p:anim calcmode="lin" valueType="num">
                                      <p:cBhvr additive="base">
                                        <p:cTn id="12" dur="500" fill="hold"/>
                                        <p:tgtEl>
                                          <p:spTgt spid="16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accel="50000" decel="5000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down)">
                                      <p:cBhvr>
                                        <p:cTn id="22" dur="500"/>
                                        <p:tgtEl>
                                          <p:spTgt spid="65"/>
                                        </p:tgtEl>
                                      </p:cBhvr>
                                    </p:animEffect>
                                  </p:childTnLst>
                                </p:cTn>
                              </p:par>
                            </p:childTnLst>
                          </p:cTn>
                        </p:par>
                        <p:par>
                          <p:cTn id="23" fill="hold">
                            <p:stCondLst>
                              <p:cond delay="500"/>
                            </p:stCondLst>
                            <p:childTnLst>
                              <p:par>
                                <p:cTn id="24" presetID="2" presetClass="entr" presetSubtype="4" accel="50000" decel="50000" fill="hold" grpId="0" nodeType="afterEffect">
                                  <p:stCondLst>
                                    <p:cond delay="0"/>
                                  </p:stCondLst>
                                  <p:childTnLst>
                                    <p:set>
                                      <p:cBhvr>
                                        <p:cTn id="25" dur="1" fill="hold">
                                          <p:stCondLst>
                                            <p:cond delay="0"/>
                                          </p:stCondLst>
                                        </p:cTn>
                                        <p:tgtEl>
                                          <p:spTgt spid="161"/>
                                        </p:tgtEl>
                                        <p:attrNameLst>
                                          <p:attrName>style.visibility</p:attrName>
                                        </p:attrNameLst>
                                      </p:cBhvr>
                                      <p:to>
                                        <p:strVal val="visible"/>
                                      </p:to>
                                    </p:set>
                                    <p:anim calcmode="lin" valueType="num">
                                      <p:cBhvr additive="base">
                                        <p:cTn id="26" dur="500" fill="hold"/>
                                        <p:tgtEl>
                                          <p:spTgt spid="161"/>
                                        </p:tgtEl>
                                        <p:attrNameLst>
                                          <p:attrName>ppt_x</p:attrName>
                                        </p:attrNameLst>
                                      </p:cBhvr>
                                      <p:tavLst>
                                        <p:tav tm="0">
                                          <p:val>
                                            <p:strVal val="#ppt_x"/>
                                          </p:val>
                                        </p:tav>
                                        <p:tav tm="100000">
                                          <p:val>
                                            <p:strVal val="#ppt_x"/>
                                          </p:val>
                                        </p:tav>
                                      </p:tavLst>
                                    </p:anim>
                                    <p:anim calcmode="lin" valueType="num">
                                      <p:cBhvr additive="base">
                                        <p:cTn id="27" dur="500" fill="hold"/>
                                        <p:tgtEl>
                                          <p:spTgt spid="161"/>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1" accel="50000" decel="5000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down)">
                                      <p:cBhvr>
                                        <p:cTn id="37" dur="500"/>
                                        <p:tgtEl>
                                          <p:spTgt spid="73"/>
                                        </p:tgtEl>
                                      </p:cBhvr>
                                    </p:animEffect>
                                  </p:childTnLst>
                                </p:cTn>
                              </p:par>
                            </p:childTnLst>
                          </p:cTn>
                        </p:par>
                        <p:par>
                          <p:cTn id="38" fill="hold">
                            <p:stCondLst>
                              <p:cond delay="5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164"/>
                                        </p:tgtEl>
                                        <p:attrNameLst>
                                          <p:attrName>style.visibility</p:attrName>
                                        </p:attrNameLst>
                                      </p:cBhvr>
                                      <p:to>
                                        <p:strVal val="visible"/>
                                      </p:to>
                                    </p:set>
                                    <p:anim calcmode="lin" valueType="num">
                                      <p:cBhvr additive="base">
                                        <p:cTn id="41" dur="500" fill="hold"/>
                                        <p:tgtEl>
                                          <p:spTgt spid="164"/>
                                        </p:tgtEl>
                                        <p:attrNameLst>
                                          <p:attrName>ppt_x</p:attrName>
                                        </p:attrNameLst>
                                      </p:cBhvr>
                                      <p:tavLst>
                                        <p:tav tm="0">
                                          <p:val>
                                            <p:strVal val="#ppt_x"/>
                                          </p:val>
                                        </p:tav>
                                        <p:tav tm="100000">
                                          <p:val>
                                            <p:strVal val="#ppt_x"/>
                                          </p:val>
                                        </p:tav>
                                      </p:tavLst>
                                    </p:anim>
                                    <p:anim calcmode="lin" valueType="num">
                                      <p:cBhvr additive="base">
                                        <p:cTn id="42" dur="500" fill="hold"/>
                                        <p:tgtEl>
                                          <p:spTgt spid="164"/>
                                        </p:tgtEl>
                                        <p:attrNameLst>
                                          <p:attrName>ppt_y</p:attrName>
                                        </p:attrNameLst>
                                      </p:cBhvr>
                                      <p:tavLst>
                                        <p:tav tm="0">
                                          <p:val>
                                            <p:strVal val="1+#ppt_h/2"/>
                                          </p:val>
                                        </p:tav>
                                        <p:tav tm="100000">
                                          <p:val>
                                            <p:strVal val="#ppt_y"/>
                                          </p:val>
                                        </p:tav>
                                      </p:tavLst>
                                    </p:anim>
                                  </p:childTnLst>
                                </p:cTn>
                              </p:par>
                            </p:childTnLst>
                          </p:cTn>
                        </p:par>
                        <p:par>
                          <p:cTn id="43" fill="hold">
                            <p:stCondLst>
                              <p:cond delay="1000"/>
                            </p:stCondLst>
                            <p:childTnLst>
                              <p:par>
                                <p:cTn id="44" presetID="2" presetClass="entr" presetSubtype="1" accel="50000" decel="5000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down)">
                                      <p:cBhvr>
                                        <p:cTn id="52" dur="500"/>
                                        <p:tgtEl>
                                          <p:spTgt spid="77"/>
                                        </p:tgtEl>
                                      </p:cBhvr>
                                    </p:animEffect>
                                  </p:childTnLst>
                                </p:cTn>
                              </p:par>
                            </p:childTnLst>
                          </p:cTn>
                        </p:par>
                        <p:par>
                          <p:cTn id="53" fill="hold">
                            <p:stCondLst>
                              <p:cond delay="500"/>
                            </p:stCondLst>
                            <p:childTnLst>
                              <p:par>
                                <p:cTn id="54" presetID="2" presetClass="entr" presetSubtype="4" accel="50000" decel="50000" fill="hold" grpId="0" nodeType="afterEffect">
                                  <p:stCondLst>
                                    <p:cond delay="0"/>
                                  </p:stCondLst>
                                  <p:childTnLst>
                                    <p:set>
                                      <p:cBhvr>
                                        <p:cTn id="55" dur="1" fill="hold">
                                          <p:stCondLst>
                                            <p:cond delay="0"/>
                                          </p:stCondLst>
                                        </p:cTn>
                                        <p:tgtEl>
                                          <p:spTgt spid="162"/>
                                        </p:tgtEl>
                                        <p:attrNameLst>
                                          <p:attrName>style.visibility</p:attrName>
                                        </p:attrNameLst>
                                      </p:cBhvr>
                                      <p:to>
                                        <p:strVal val="visible"/>
                                      </p:to>
                                    </p:set>
                                    <p:anim calcmode="lin" valueType="num">
                                      <p:cBhvr additive="base">
                                        <p:cTn id="56" dur="500" fill="hold"/>
                                        <p:tgtEl>
                                          <p:spTgt spid="162"/>
                                        </p:tgtEl>
                                        <p:attrNameLst>
                                          <p:attrName>ppt_x</p:attrName>
                                        </p:attrNameLst>
                                      </p:cBhvr>
                                      <p:tavLst>
                                        <p:tav tm="0">
                                          <p:val>
                                            <p:strVal val="#ppt_x"/>
                                          </p:val>
                                        </p:tav>
                                        <p:tav tm="100000">
                                          <p:val>
                                            <p:strVal val="#ppt_x"/>
                                          </p:val>
                                        </p:tav>
                                      </p:tavLst>
                                    </p:anim>
                                    <p:anim calcmode="lin" valueType="num">
                                      <p:cBhvr additive="base">
                                        <p:cTn id="57" dur="500" fill="hold"/>
                                        <p:tgtEl>
                                          <p:spTgt spid="162"/>
                                        </p:tgtEl>
                                        <p:attrNameLst>
                                          <p:attrName>ppt_y</p:attrName>
                                        </p:attrNameLst>
                                      </p:cBhvr>
                                      <p:tavLst>
                                        <p:tav tm="0">
                                          <p:val>
                                            <p:strVal val="1+#ppt_h/2"/>
                                          </p:val>
                                        </p:tav>
                                        <p:tav tm="100000">
                                          <p:val>
                                            <p:strVal val="#ppt_y"/>
                                          </p:val>
                                        </p:tav>
                                      </p:tavLst>
                                    </p:anim>
                                  </p:childTnLst>
                                </p:cTn>
                              </p:par>
                            </p:childTnLst>
                          </p:cTn>
                        </p:par>
                        <p:par>
                          <p:cTn id="58" fill="hold">
                            <p:stCondLst>
                              <p:cond delay="1000"/>
                            </p:stCondLst>
                            <p:childTnLst>
                              <p:par>
                                <p:cTn id="59" presetID="2" presetClass="entr" presetSubtype="1" accel="50000" decel="50000"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73"/>
                                        </p:tgtEl>
                                        <p:attrNameLst>
                                          <p:attrName>style.visibility</p:attrName>
                                        </p:attrNameLst>
                                      </p:cBhvr>
                                      <p:to>
                                        <p:strVal val="visible"/>
                                      </p:to>
                                    </p:set>
                                    <p:animEffect transition="in" filter="wipe(down)">
                                      <p:cBhvr>
                                        <p:cTn id="67" dur="500"/>
                                        <p:tgtEl>
                                          <p:spTgt spid="173"/>
                                        </p:tgtEl>
                                      </p:cBhvr>
                                    </p:animEffect>
                                  </p:childTnLst>
                                </p:cTn>
                              </p:par>
                            </p:childTnLst>
                          </p:cTn>
                        </p:par>
                        <p:par>
                          <p:cTn id="68" fill="hold">
                            <p:stCondLst>
                              <p:cond delay="500"/>
                            </p:stCondLst>
                            <p:childTnLst>
                              <p:par>
                                <p:cTn id="69" presetID="2" presetClass="entr" presetSubtype="4" accel="50000" decel="50000" fill="hold" grpId="0" nodeType="afterEffect">
                                  <p:stCondLst>
                                    <p:cond delay="0"/>
                                  </p:stCondLst>
                                  <p:childTnLst>
                                    <p:set>
                                      <p:cBhvr>
                                        <p:cTn id="70" dur="1" fill="hold">
                                          <p:stCondLst>
                                            <p:cond delay="0"/>
                                          </p:stCondLst>
                                        </p:cTn>
                                        <p:tgtEl>
                                          <p:spTgt spid="165"/>
                                        </p:tgtEl>
                                        <p:attrNameLst>
                                          <p:attrName>style.visibility</p:attrName>
                                        </p:attrNameLst>
                                      </p:cBhvr>
                                      <p:to>
                                        <p:strVal val="visible"/>
                                      </p:to>
                                    </p:set>
                                    <p:anim calcmode="lin" valueType="num">
                                      <p:cBhvr additive="base">
                                        <p:cTn id="71" dur="500" fill="hold"/>
                                        <p:tgtEl>
                                          <p:spTgt spid="165"/>
                                        </p:tgtEl>
                                        <p:attrNameLst>
                                          <p:attrName>ppt_x</p:attrName>
                                        </p:attrNameLst>
                                      </p:cBhvr>
                                      <p:tavLst>
                                        <p:tav tm="0">
                                          <p:val>
                                            <p:strVal val="#ppt_x"/>
                                          </p:val>
                                        </p:tav>
                                        <p:tav tm="100000">
                                          <p:val>
                                            <p:strVal val="#ppt_x"/>
                                          </p:val>
                                        </p:tav>
                                      </p:tavLst>
                                    </p:anim>
                                    <p:anim calcmode="lin" valueType="num">
                                      <p:cBhvr additive="base">
                                        <p:cTn id="72" dur="500" fill="hold"/>
                                        <p:tgtEl>
                                          <p:spTgt spid="165"/>
                                        </p:tgtEl>
                                        <p:attrNameLst>
                                          <p:attrName>ppt_y</p:attrName>
                                        </p:attrNameLst>
                                      </p:cBhvr>
                                      <p:tavLst>
                                        <p:tav tm="0">
                                          <p:val>
                                            <p:strVal val="1+#ppt_h/2"/>
                                          </p:val>
                                        </p:tav>
                                        <p:tav tm="100000">
                                          <p:val>
                                            <p:strVal val="#ppt_y"/>
                                          </p:val>
                                        </p:tav>
                                      </p:tavLst>
                                    </p:anim>
                                  </p:childTnLst>
                                </p:cTn>
                              </p:par>
                            </p:childTnLst>
                          </p:cTn>
                        </p:par>
                        <p:par>
                          <p:cTn id="73" fill="hold">
                            <p:stCondLst>
                              <p:cond delay="1000"/>
                            </p:stCondLst>
                            <p:childTnLst>
                              <p:par>
                                <p:cTn id="74" presetID="2" presetClass="entr" presetSubtype="1" accel="50000" decel="50000" fill="hold" nodeType="after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ppt_x"/>
                                          </p:val>
                                        </p:tav>
                                        <p:tav tm="100000">
                                          <p:val>
                                            <p:strVal val="#ppt_x"/>
                                          </p:val>
                                        </p:tav>
                                      </p:tavLst>
                                    </p:anim>
                                    <p:anim calcmode="lin" valueType="num">
                                      <p:cBhvr additive="base">
                                        <p:cTn id="7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74"/>
                                        </p:tgtEl>
                                        <p:attrNameLst>
                                          <p:attrName>style.visibility</p:attrName>
                                        </p:attrNameLst>
                                      </p:cBhvr>
                                      <p:to>
                                        <p:strVal val="visible"/>
                                      </p:to>
                                    </p:set>
                                    <p:animEffect transition="in" filter="wipe(down)">
                                      <p:cBhvr>
                                        <p:cTn id="82" dur="500"/>
                                        <p:tgtEl>
                                          <p:spTgt spid="174"/>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38"/>
                                        </p:tgtEl>
                                        <p:attrNameLst>
                                          <p:attrName>style.visibility</p:attrName>
                                        </p:attrNameLst>
                                      </p:cBhvr>
                                      <p:to>
                                        <p:strVal val="visible"/>
                                      </p:to>
                                    </p:set>
                                    <p:animEffect transition="in" filter="wipe(left)">
                                      <p:cBhvr>
                                        <p:cTn id="86" dur="500"/>
                                        <p:tgtEl>
                                          <p:spTgt spid="238"/>
                                        </p:tgtEl>
                                      </p:cBhvr>
                                    </p:animEffect>
                                  </p:childTnLst>
                                </p:cTn>
                              </p:par>
                            </p:childTnLst>
                          </p:cTn>
                        </p:par>
                        <p:par>
                          <p:cTn id="87" fill="hold">
                            <p:stCondLst>
                              <p:cond delay="1000"/>
                            </p:stCondLst>
                            <p:childTnLst>
                              <p:par>
                                <p:cTn id="88" presetID="22" presetClass="entr" presetSubtype="4" fill="hold" grpId="0" nodeType="afterEffect">
                                  <p:stCondLst>
                                    <p:cond delay="0"/>
                                  </p:stCondLst>
                                  <p:childTnLst>
                                    <p:set>
                                      <p:cBhvr>
                                        <p:cTn id="89" dur="1" fill="hold">
                                          <p:stCondLst>
                                            <p:cond delay="0"/>
                                          </p:stCondLst>
                                        </p:cTn>
                                        <p:tgtEl>
                                          <p:spTgt spid="239"/>
                                        </p:tgtEl>
                                        <p:attrNameLst>
                                          <p:attrName>style.visibility</p:attrName>
                                        </p:attrNameLst>
                                      </p:cBhvr>
                                      <p:to>
                                        <p:strVal val="visible"/>
                                      </p:to>
                                    </p:set>
                                    <p:animEffect transition="in" filter="wipe(down)">
                                      <p:cBhvr>
                                        <p:cTn id="90" dur="500"/>
                                        <p:tgtEl>
                                          <p:spTgt spid="239"/>
                                        </p:tgtEl>
                                      </p:cBhvr>
                                    </p:animEffect>
                                  </p:childTnLst>
                                </p:cTn>
                              </p:par>
                            </p:childTnLst>
                          </p:cTn>
                        </p:par>
                        <p:par>
                          <p:cTn id="91" fill="hold">
                            <p:stCondLst>
                              <p:cond delay="1500"/>
                            </p:stCondLst>
                            <p:childTnLst>
                              <p:par>
                                <p:cTn id="92" presetID="22" presetClass="entr" presetSubtype="8" fill="hold" grpId="0" nodeType="afterEffect">
                                  <p:stCondLst>
                                    <p:cond delay="0"/>
                                  </p:stCondLst>
                                  <p:childTnLst>
                                    <p:set>
                                      <p:cBhvr>
                                        <p:cTn id="93" dur="1" fill="hold">
                                          <p:stCondLst>
                                            <p:cond delay="0"/>
                                          </p:stCondLst>
                                        </p:cTn>
                                        <p:tgtEl>
                                          <p:spTgt spid="237"/>
                                        </p:tgtEl>
                                        <p:attrNameLst>
                                          <p:attrName>style.visibility</p:attrName>
                                        </p:attrNameLst>
                                      </p:cBhvr>
                                      <p:to>
                                        <p:strVal val="visible"/>
                                      </p:to>
                                    </p:set>
                                    <p:animEffect transition="in" filter="wipe(left)">
                                      <p:cBhvr>
                                        <p:cTn id="94" dur="500"/>
                                        <p:tgtEl>
                                          <p:spTgt spid="237"/>
                                        </p:tgtEl>
                                      </p:cBhvr>
                                    </p:animEffect>
                                  </p:childTnLst>
                                </p:cTn>
                              </p:par>
                            </p:childTnLst>
                          </p:cTn>
                        </p:par>
                        <p:par>
                          <p:cTn id="95" fill="hold">
                            <p:stCondLst>
                              <p:cond delay="2000"/>
                            </p:stCondLst>
                            <p:childTnLst>
                              <p:par>
                                <p:cTn id="96" presetID="22" presetClass="entr" presetSubtype="8" fill="hold" grpId="0" nodeType="afterEffect">
                                  <p:stCondLst>
                                    <p:cond delay="0"/>
                                  </p:stCondLst>
                                  <p:childTnLst>
                                    <p:set>
                                      <p:cBhvr>
                                        <p:cTn id="97" dur="1" fill="hold">
                                          <p:stCondLst>
                                            <p:cond delay="0"/>
                                          </p:stCondLst>
                                        </p:cTn>
                                        <p:tgtEl>
                                          <p:spTgt spid="240"/>
                                        </p:tgtEl>
                                        <p:attrNameLst>
                                          <p:attrName>style.visibility</p:attrName>
                                        </p:attrNameLst>
                                      </p:cBhvr>
                                      <p:to>
                                        <p:strVal val="visible"/>
                                      </p:to>
                                    </p:set>
                                    <p:animEffect transition="in" filter="wipe(left)">
                                      <p:cBhvr>
                                        <p:cTn id="98" dur="500"/>
                                        <p:tgtEl>
                                          <p:spTgt spid="240"/>
                                        </p:tgtEl>
                                      </p:cBhvr>
                                    </p:animEffect>
                                  </p:childTnLst>
                                </p:cTn>
                              </p:par>
                            </p:childTnLst>
                          </p:cTn>
                        </p:par>
                        <p:par>
                          <p:cTn id="99" fill="hold">
                            <p:stCondLst>
                              <p:cond delay="2500"/>
                            </p:stCondLst>
                            <p:childTnLst>
                              <p:par>
                                <p:cTn id="100" presetID="22" presetClass="entr" presetSubtype="4" fill="hold"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down)">
                                      <p:cBhvr>
                                        <p:cTn id="102" dur="500"/>
                                        <p:tgtEl>
                                          <p:spTgt spid="19"/>
                                        </p:tgtEl>
                                      </p:cBhvr>
                                    </p:animEffect>
                                  </p:childTnLst>
                                </p:cTn>
                              </p:par>
                            </p:childTnLst>
                          </p:cTn>
                        </p:par>
                        <p:par>
                          <p:cTn id="103" fill="hold">
                            <p:stCondLst>
                              <p:cond delay="3000"/>
                            </p:stCondLst>
                            <p:childTnLst>
                              <p:par>
                                <p:cTn id="104" presetID="22" presetClass="entr" presetSubtype="4" fill="hold" grpId="0" nodeType="afterEffect">
                                  <p:stCondLst>
                                    <p:cond delay="0"/>
                                  </p:stCondLst>
                                  <p:childTnLst>
                                    <p:set>
                                      <p:cBhvr>
                                        <p:cTn id="105" dur="1" fill="hold">
                                          <p:stCondLst>
                                            <p:cond delay="0"/>
                                          </p:stCondLst>
                                        </p:cTn>
                                        <p:tgtEl>
                                          <p:spTgt spid="169"/>
                                        </p:tgtEl>
                                        <p:attrNameLst>
                                          <p:attrName>style.visibility</p:attrName>
                                        </p:attrNameLst>
                                      </p:cBhvr>
                                      <p:to>
                                        <p:strVal val="visible"/>
                                      </p:to>
                                    </p:set>
                                    <p:animEffect transition="in" filter="wipe(down)">
                                      <p:cBhvr>
                                        <p:cTn id="106" dur="500"/>
                                        <p:tgtEl>
                                          <p:spTgt spid="169"/>
                                        </p:tgtEl>
                                      </p:cBhvr>
                                    </p:animEffect>
                                  </p:childTnLst>
                                </p:cTn>
                              </p:par>
                            </p:childTnLst>
                          </p:cTn>
                        </p:par>
                        <p:par>
                          <p:cTn id="107" fill="hold">
                            <p:stCondLst>
                              <p:cond delay="3500"/>
                            </p:stCondLst>
                            <p:childTnLst>
                              <p:par>
                                <p:cTn id="108" presetID="22" presetClass="entr" presetSubtype="4" fill="hold" nodeType="afterEffect">
                                  <p:stCondLst>
                                    <p:cond delay="0"/>
                                  </p:stCondLst>
                                  <p:childTnLst>
                                    <p:set>
                                      <p:cBhvr>
                                        <p:cTn id="109" dur="1" fill="hold">
                                          <p:stCondLst>
                                            <p:cond delay="0"/>
                                          </p:stCondLst>
                                        </p:cTn>
                                        <p:tgtEl>
                                          <p:spTgt spid="8"/>
                                        </p:tgtEl>
                                        <p:attrNameLst>
                                          <p:attrName>style.visibility</p:attrName>
                                        </p:attrNameLst>
                                      </p:cBhvr>
                                      <p:to>
                                        <p:strVal val="visible"/>
                                      </p:to>
                                    </p:set>
                                    <p:animEffect transition="in" filter="wipe(down)">
                                      <p:cBhvr>
                                        <p:cTn id="110" dur="500"/>
                                        <p:tgtEl>
                                          <p:spTgt spid="8"/>
                                        </p:tgtEl>
                                      </p:cBhvr>
                                    </p:animEffect>
                                  </p:childTnLst>
                                </p:cTn>
                              </p:par>
                            </p:childTnLst>
                          </p:cTn>
                        </p:par>
                        <p:par>
                          <p:cTn id="111" fill="hold">
                            <p:stCondLst>
                              <p:cond delay="4000"/>
                            </p:stCondLst>
                            <p:childTnLst>
                              <p:par>
                                <p:cTn id="112" presetID="22" presetClass="entr" presetSubtype="4" fill="hold" grpId="0" nodeType="afterEffect">
                                  <p:stCondLst>
                                    <p:cond delay="0"/>
                                  </p:stCondLst>
                                  <p:childTnLst>
                                    <p:set>
                                      <p:cBhvr>
                                        <p:cTn id="113" dur="1" fill="hold">
                                          <p:stCondLst>
                                            <p:cond delay="0"/>
                                          </p:stCondLst>
                                        </p:cTn>
                                        <p:tgtEl>
                                          <p:spTgt spid="157"/>
                                        </p:tgtEl>
                                        <p:attrNameLst>
                                          <p:attrName>style.visibility</p:attrName>
                                        </p:attrNameLst>
                                      </p:cBhvr>
                                      <p:to>
                                        <p:strVal val="visible"/>
                                      </p:to>
                                    </p:set>
                                    <p:animEffect transition="in" filter="wipe(down)">
                                      <p:cBhvr>
                                        <p:cTn id="114"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77" grpId="0"/>
      <p:bldP spid="161" grpId="0" animBg="1"/>
      <p:bldP spid="162" grpId="0" animBg="1"/>
      <p:bldP spid="163" grpId="0" animBg="1"/>
      <p:bldP spid="164" grpId="0" animBg="1"/>
      <p:bldP spid="165" grpId="0" animBg="1"/>
      <p:bldP spid="173" grpId="0"/>
      <p:bldP spid="174" grpId="0"/>
      <p:bldP spid="157" grpId="0"/>
      <p:bldP spid="169" grpId="0"/>
      <p:bldP spid="237" grpId="0"/>
      <p:bldP spid="238" grpId="0"/>
      <p:bldP spid="239" grpId="0"/>
      <p:bldP spid="2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92"/>
          <p:cNvSpPr>
            <a:spLocks noEditPoints="1"/>
          </p:cNvSpPr>
          <p:nvPr/>
        </p:nvSpPr>
        <p:spPr bwMode="auto">
          <a:xfrm>
            <a:off x="953366" y="2270333"/>
            <a:ext cx="864791" cy="2043527"/>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85000"/>
              <a:lumOff val="15000"/>
            </a:schemeClr>
          </a:solidFill>
          <a:ln>
            <a:noFill/>
          </a:ln>
          <a:effectLst/>
        </p:spPr>
        <p:txBody>
          <a:bodyPr vert="horz" wrap="square" lIns="91436" tIns="45718" rIns="91436" bIns="45718" numCol="1" anchor="t" anchorCtr="0" compatLnSpc="1"/>
          <a:lstStyle/>
          <a:p>
            <a:endParaRPr lang="id-ID" dirty="0">
              <a:solidFill>
                <a:srgbClr val="F6AC19"/>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Oval 12"/>
          <p:cNvSpPr/>
          <p:nvPr/>
        </p:nvSpPr>
        <p:spPr>
          <a:xfrm>
            <a:off x="1736418" y="2490795"/>
            <a:ext cx="163476" cy="16349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2790959" y="1853895"/>
            <a:ext cx="163476" cy="16349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3780450" y="2245741"/>
            <a:ext cx="163476" cy="16349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Oval 15"/>
          <p:cNvSpPr/>
          <p:nvPr/>
        </p:nvSpPr>
        <p:spPr>
          <a:xfrm>
            <a:off x="4874465" y="1474248"/>
            <a:ext cx="163476" cy="16349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5853116" y="1519295"/>
            <a:ext cx="163476" cy="16349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6792009" y="2163992"/>
            <a:ext cx="163476" cy="16349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8226188" y="1310751"/>
            <a:ext cx="163476" cy="16349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1" name="Straight Connector 20"/>
          <p:cNvCxnSpPr>
            <a:stCxn id="13" idx="7"/>
            <a:endCxn id="14" idx="3"/>
          </p:cNvCxnSpPr>
          <p:nvPr/>
        </p:nvCxnSpPr>
        <p:spPr>
          <a:xfrm flipV="1">
            <a:off x="1875953" y="1993448"/>
            <a:ext cx="938948" cy="521291"/>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5"/>
            <a:endCxn id="15" idx="2"/>
          </p:cNvCxnSpPr>
          <p:nvPr/>
        </p:nvCxnSpPr>
        <p:spPr>
          <a:xfrm>
            <a:off x="2930494" y="1993449"/>
            <a:ext cx="849957" cy="334042"/>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7"/>
            <a:endCxn id="16" idx="3"/>
          </p:cNvCxnSpPr>
          <p:nvPr/>
        </p:nvCxnSpPr>
        <p:spPr>
          <a:xfrm flipV="1">
            <a:off x="3919986" y="1613803"/>
            <a:ext cx="978421" cy="655882"/>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6"/>
            <a:endCxn id="17" idx="2"/>
          </p:cNvCxnSpPr>
          <p:nvPr/>
        </p:nvCxnSpPr>
        <p:spPr>
          <a:xfrm>
            <a:off x="5037942" y="1555998"/>
            <a:ext cx="815175" cy="45046"/>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5"/>
            <a:endCxn id="18" idx="1"/>
          </p:cNvCxnSpPr>
          <p:nvPr/>
        </p:nvCxnSpPr>
        <p:spPr>
          <a:xfrm>
            <a:off x="5992650" y="1658848"/>
            <a:ext cx="823299" cy="52908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8" idx="6"/>
            <a:endCxn id="19" idx="3"/>
          </p:cNvCxnSpPr>
          <p:nvPr/>
        </p:nvCxnSpPr>
        <p:spPr>
          <a:xfrm flipV="1">
            <a:off x="6955484" y="1450305"/>
            <a:ext cx="1294645" cy="795436"/>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521372" y="1621996"/>
            <a:ext cx="702653" cy="238496"/>
          </a:xfrm>
          <a:prstGeom prst="rect">
            <a:avLst/>
          </a:prstGeom>
          <a:noFill/>
        </p:spPr>
        <p:txBody>
          <a:bodyPr wrap="none" lIns="68577" tIns="34289" rIns="68577" bIns="34289" rtlCol="0">
            <a:spAutoFit/>
          </a:bodyPr>
          <a:lstStyle/>
          <a:p>
            <a:pPr lvl="0" algn="ctr"/>
            <a:r>
              <a:rPr lang="zh-CN" altLang="en-US"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4" name="TextBox 33"/>
          <p:cNvSpPr txBox="1"/>
          <p:nvPr/>
        </p:nvSpPr>
        <p:spPr>
          <a:xfrm>
            <a:off x="1753688" y="2753690"/>
            <a:ext cx="702653" cy="238496"/>
          </a:xfrm>
          <a:prstGeom prst="rect">
            <a:avLst/>
          </a:prstGeom>
          <a:noFill/>
        </p:spPr>
        <p:txBody>
          <a:bodyPr wrap="none" lIns="68577" tIns="34289" rIns="68577" bIns="34289" rtlCol="0">
            <a:spAutoFit/>
          </a:bodyPr>
          <a:lstStyle/>
          <a:p>
            <a:pPr lvl="0" algn="ctr"/>
            <a:r>
              <a:rPr lang="zh-CN" altLang="en-US"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5" name="TextBox 34"/>
          <p:cNvSpPr txBox="1"/>
          <p:nvPr/>
        </p:nvSpPr>
        <p:spPr>
          <a:xfrm>
            <a:off x="3510864" y="2529800"/>
            <a:ext cx="702653" cy="238496"/>
          </a:xfrm>
          <a:prstGeom prst="rect">
            <a:avLst/>
          </a:prstGeom>
          <a:noFill/>
        </p:spPr>
        <p:txBody>
          <a:bodyPr wrap="none" lIns="68577" tIns="34289" rIns="68577" bIns="34289" rtlCol="0">
            <a:spAutoFit/>
          </a:bodyPr>
          <a:lstStyle/>
          <a:p>
            <a:pPr lvl="0" algn="ctr"/>
            <a:r>
              <a:rPr lang="zh-CN" altLang="en-US"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6" name="TextBox 35"/>
          <p:cNvSpPr txBox="1"/>
          <p:nvPr/>
        </p:nvSpPr>
        <p:spPr>
          <a:xfrm>
            <a:off x="4601307" y="1214134"/>
            <a:ext cx="702653" cy="238496"/>
          </a:xfrm>
          <a:prstGeom prst="rect">
            <a:avLst/>
          </a:prstGeom>
          <a:noFill/>
        </p:spPr>
        <p:txBody>
          <a:bodyPr wrap="none" lIns="68577" tIns="34289" rIns="68577" bIns="34289" rtlCol="0">
            <a:spAutoFit/>
          </a:bodyPr>
          <a:lstStyle/>
          <a:p>
            <a:pPr algn="ctr"/>
            <a:r>
              <a:rPr lang="zh-CN" alt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7" name="TextBox 36"/>
          <p:cNvSpPr txBox="1"/>
          <p:nvPr/>
        </p:nvSpPr>
        <p:spPr>
          <a:xfrm>
            <a:off x="5583529" y="1214134"/>
            <a:ext cx="702653" cy="238496"/>
          </a:xfrm>
          <a:prstGeom prst="rect">
            <a:avLst/>
          </a:prstGeom>
          <a:noFill/>
        </p:spPr>
        <p:txBody>
          <a:bodyPr wrap="none" lIns="68577" tIns="34289" rIns="68577" bIns="34289" rtlCol="0">
            <a:spAutoFit/>
          </a:bodyPr>
          <a:lstStyle/>
          <a:p>
            <a:pPr lvl="0" algn="ctr"/>
            <a:r>
              <a:rPr lang="zh-CN" altLang="en-US"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TextBox 37"/>
          <p:cNvSpPr txBox="1"/>
          <p:nvPr/>
        </p:nvSpPr>
        <p:spPr>
          <a:xfrm>
            <a:off x="6522422" y="2413401"/>
            <a:ext cx="702653" cy="238496"/>
          </a:xfrm>
          <a:prstGeom prst="rect">
            <a:avLst/>
          </a:prstGeom>
          <a:noFill/>
        </p:spPr>
        <p:txBody>
          <a:bodyPr wrap="none" lIns="68577" tIns="34289" rIns="68577" bIns="34289" rtlCol="0">
            <a:spAutoFit/>
          </a:bodyPr>
          <a:lstStyle/>
          <a:p>
            <a:pPr lvl="0" algn="ctr"/>
            <a:r>
              <a:rPr lang="zh-CN" altLang="en-US"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9" name="TextBox 38"/>
          <p:cNvSpPr txBox="1"/>
          <p:nvPr/>
        </p:nvSpPr>
        <p:spPr>
          <a:xfrm>
            <a:off x="7405419" y="1298695"/>
            <a:ext cx="702653" cy="238496"/>
          </a:xfrm>
          <a:prstGeom prst="rect">
            <a:avLst/>
          </a:prstGeom>
          <a:noFill/>
        </p:spPr>
        <p:txBody>
          <a:bodyPr wrap="none" lIns="68577" tIns="34289" rIns="68577" bIns="34289" rtlCol="0">
            <a:spAutoFit/>
          </a:bodyPr>
          <a:lstStyle/>
          <a:p>
            <a:pPr lvl="0" algn="ctr"/>
            <a:r>
              <a:rPr lang="zh-CN" altLang="en-US"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100" b="1" dirty="0">
              <a:solidFill>
                <a:prstClr val="black">
                  <a:lumMod val="50000"/>
                  <a:lumOff val="50000"/>
                </a:prst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0" name="TextBox 39"/>
          <p:cNvSpPr txBox="1"/>
          <p:nvPr/>
        </p:nvSpPr>
        <p:spPr>
          <a:xfrm>
            <a:off x="2671199" y="2154253"/>
            <a:ext cx="420573" cy="238496"/>
          </a:xfrm>
          <a:prstGeom prst="rect">
            <a:avLst/>
          </a:prstGeom>
          <a:noFill/>
        </p:spPr>
        <p:txBody>
          <a:bodyPr wrap="none" lIns="68577" tIns="34289" rIns="68577" bIns="34289" rtlCol="0">
            <a:spAutoFit/>
          </a:bodyPr>
          <a:lstStyle/>
          <a:p>
            <a:r>
              <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45%</a:t>
            </a:r>
            <a:endPar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1" name="TextBox 40"/>
          <p:cNvSpPr txBox="1"/>
          <p:nvPr/>
        </p:nvSpPr>
        <p:spPr>
          <a:xfrm>
            <a:off x="3660690" y="1902098"/>
            <a:ext cx="420573" cy="238496"/>
          </a:xfrm>
          <a:prstGeom prst="rect">
            <a:avLst/>
          </a:prstGeom>
          <a:noFill/>
        </p:spPr>
        <p:txBody>
          <a:bodyPr wrap="none" lIns="68577" tIns="34289" rIns="68577" bIns="34289" rtlCol="0">
            <a:spAutoFit/>
          </a:bodyPr>
          <a:lstStyle/>
          <a:p>
            <a:r>
              <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35%</a:t>
            </a:r>
            <a:endPar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2" name="TextBox 41"/>
          <p:cNvSpPr txBox="1"/>
          <p:nvPr/>
        </p:nvSpPr>
        <p:spPr>
          <a:xfrm>
            <a:off x="4751135" y="1761348"/>
            <a:ext cx="420573" cy="238496"/>
          </a:xfrm>
          <a:prstGeom prst="rect">
            <a:avLst/>
          </a:prstGeom>
          <a:noFill/>
        </p:spPr>
        <p:txBody>
          <a:bodyPr wrap="none" lIns="68577" tIns="34289" rIns="68577" bIns="34289" rtlCol="0">
            <a:spAutoFit/>
          </a:bodyPr>
          <a:lstStyle/>
          <a:p>
            <a:r>
              <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55%</a:t>
            </a:r>
            <a:endPar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3" name="TextBox 42"/>
          <p:cNvSpPr txBox="1"/>
          <p:nvPr/>
        </p:nvSpPr>
        <p:spPr>
          <a:xfrm>
            <a:off x="5736928" y="1799983"/>
            <a:ext cx="420573" cy="238496"/>
          </a:xfrm>
          <a:prstGeom prst="rect">
            <a:avLst/>
          </a:prstGeom>
          <a:noFill/>
        </p:spPr>
        <p:txBody>
          <a:bodyPr wrap="none" lIns="68577" tIns="34289" rIns="68577" bIns="34289" rtlCol="0">
            <a:spAutoFit/>
          </a:bodyPr>
          <a:lstStyle/>
          <a:p>
            <a:r>
              <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50%</a:t>
            </a:r>
            <a:endPar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4" name="TextBox 43"/>
          <p:cNvSpPr txBox="1"/>
          <p:nvPr/>
        </p:nvSpPr>
        <p:spPr>
          <a:xfrm>
            <a:off x="6675820" y="1810456"/>
            <a:ext cx="420573" cy="238496"/>
          </a:xfrm>
          <a:prstGeom prst="rect">
            <a:avLst/>
          </a:prstGeom>
          <a:noFill/>
        </p:spPr>
        <p:txBody>
          <a:bodyPr wrap="none" lIns="68577" tIns="34289" rIns="68577" bIns="34289" rtlCol="0">
            <a:spAutoFit/>
          </a:bodyPr>
          <a:lstStyle/>
          <a:p>
            <a:r>
              <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30%</a:t>
            </a:r>
            <a:endPar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5" name="TextBox 44"/>
          <p:cNvSpPr txBox="1"/>
          <p:nvPr/>
        </p:nvSpPr>
        <p:spPr>
          <a:xfrm>
            <a:off x="8106428" y="1613179"/>
            <a:ext cx="420573" cy="238496"/>
          </a:xfrm>
          <a:prstGeom prst="rect">
            <a:avLst/>
          </a:prstGeom>
          <a:noFill/>
        </p:spPr>
        <p:txBody>
          <a:bodyPr wrap="none" lIns="68577" tIns="34289" rIns="68577" bIns="34289" rtlCol="0">
            <a:spAutoFit/>
          </a:bodyPr>
          <a:lstStyle/>
          <a:p>
            <a:r>
              <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60%</a:t>
            </a:r>
            <a:endPar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6" name="TextBox 45"/>
          <p:cNvSpPr txBox="1"/>
          <p:nvPr/>
        </p:nvSpPr>
        <p:spPr>
          <a:xfrm>
            <a:off x="1616657" y="2130308"/>
            <a:ext cx="420573" cy="238496"/>
          </a:xfrm>
          <a:prstGeom prst="rect">
            <a:avLst/>
          </a:prstGeom>
          <a:noFill/>
        </p:spPr>
        <p:txBody>
          <a:bodyPr wrap="none" lIns="68577" tIns="34289" rIns="68577" bIns="34289" rtlCol="0">
            <a:spAutoFit/>
          </a:bodyPr>
          <a:lstStyle/>
          <a:p>
            <a:r>
              <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30%</a:t>
            </a:r>
            <a:endParaRPr lang="en-US" sz="1100" b="1"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7" name="TextBox 46"/>
          <p:cNvSpPr txBox="1"/>
          <p:nvPr/>
        </p:nvSpPr>
        <p:spPr>
          <a:xfrm>
            <a:off x="4186468" y="3467047"/>
            <a:ext cx="4271732" cy="746238"/>
          </a:xfrm>
          <a:prstGeom prst="rect">
            <a:avLst/>
          </a:prstGeom>
          <a:noFill/>
        </p:spPr>
        <p:txBody>
          <a:bodyPr wrap="square" lIns="68577" tIns="34289" rIns="68577" bIns="34289" rtlCol="0">
            <a:spAutoFit/>
          </a:bodyPr>
          <a:lstStyle/>
          <a:p>
            <a:r>
              <a:rPr lang="zh-CN" altLang="en-US" sz="1200" b="1" dirty="0">
                <a:solidFill>
                  <a:schemeClr val="accent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200" b="1" dirty="0">
              <a:solidFill>
                <a:schemeClr val="accent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endParaRPr lang="en-US" sz="8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r>
              <a:rPr lang="en-US" sz="8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r>
              <a:rPr lang="en-US" sz="8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r>
              <a:rPr lang="en-US" sz="8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endParaRPr lang="en-US" sz="8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nvGrpSpPr>
          <p:cNvPr id="2" name="组合 1"/>
          <p:cNvGrpSpPr/>
          <p:nvPr/>
        </p:nvGrpSpPr>
        <p:grpSpPr>
          <a:xfrm>
            <a:off x="3001315" y="3395940"/>
            <a:ext cx="1073161" cy="1058614"/>
            <a:chOff x="3830471" y="4471629"/>
            <a:chExt cx="1430881" cy="1411295"/>
          </a:xfrm>
        </p:grpSpPr>
        <p:sp>
          <p:nvSpPr>
            <p:cNvPr id="48" name="Oval 47"/>
            <p:cNvSpPr/>
            <p:nvPr/>
          </p:nvSpPr>
          <p:spPr>
            <a:xfrm>
              <a:off x="3830471" y="4471629"/>
              <a:ext cx="1407757" cy="1407757"/>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85%</a:t>
              </a:r>
              <a:endParaRPr lang="en-US" b="1" dirty="0">
                <a:solidFill>
                  <a:schemeClr val="accent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ctr"/>
              <a:r>
                <a:rPr lang="zh-CN" altLang="en-US" sz="1000" dirty="0">
                  <a:solidFill>
                    <a:schemeClr val="accent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000" dirty="0">
                <a:solidFill>
                  <a:schemeClr val="accent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9" name="Arc 48"/>
            <p:cNvSpPr/>
            <p:nvPr/>
          </p:nvSpPr>
          <p:spPr>
            <a:xfrm>
              <a:off x="3853176" y="4474748"/>
              <a:ext cx="1408176" cy="1408176"/>
            </a:xfrm>
            <a:prstGeom prst="arc">
              <a:avLst>
                <a:gd name="adj1" fmla="val 16200000"/>
                <a:gd name="adj2" fmla="val 11287514"/>
              </a:avLst>
            </a:prstGeom>
            <a:ln w="1016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250" fill="hold"/>
                                        <p:tgtEl>
                                          <p:spTgt spid="13"/>
                                        </p:tgtEl>
                                        <p:attrNameLst>
                                          <p:attrName>ppt_w</p:attrName>
                                        </p:attrNameLst>
                                      </p:cBhvr>
                                      <p:tavLst>
                                        <p:tav tm="0">
                                          <p:val>
                                            <p:strVal val="4*#ppt_w"/>
                                          </p:val>
                                        </p:tav>
                                        <p:tav tm="100000">
                                          <p:val>
                                            <p:strVal val="#ppt_w"/>
                                          </p:val>
                                        </p:tav>
                                      </p:tavLst>
                                    </p:anim>
                                    <p:anim calcmode="lin" valueType="num">
                                      <p:cBhvr>
                                        <p:cTn id="13" dur="250" fill="hold"/>
                                        <p:tgtEl>
                                          <p:spTgt spid="13"/>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23" presetClass="entr" presetSubtype="3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250" fill="hold"/>
                                        <p:tgtEl>
                                          <p:spTgt spid="14"/>
                                        </p:tgtEl>
                                        <p:attrNameLst>
                                          <p:attrName>ppt_w</p:attrName>
                                        </p:attrNameLst>
                                      </p:cBhvr>
                                      <p:tavLst>
                                        <p:tav tm="0">
                                          <p:val>
                                            <p:strVal val="4*#ppt_w"/>
                                          </p:val>
                                        </p:tav>
                                        <p:tav tm="100000">
                                          <p:val>
                                            <p:strVal val="#ppt_w"/>
                                          </p:val>
                                        </p:tav>
                                      </p:tavLst>
                                    </p:anim>
                                    <p:anim calcmode="lin" valueType="num">
                                      <p:cBhvr>
                                        <p:cTn id="18" dur="250" fill="hold"/>
                                        <p:tgtEl>
                                          <p:spTgt spid="14"/>
                                        </p:tgtEl>
                                        <p:attrNameLst>
                                          <p:attrName>ppt_h</p:attrName>
                                        </p:attrNameLst>
                                      </p:cBhvr>
                                      <p:tavLst>
                                        <p:tav tm="0">
                                          <p:val>
                                            <p:strVal val="4*#ppt_h"/>
                                          </p:val>
                                        </p:tav>
                                        <p:tav tm="100000">
                                          <p:val>
                                            <p:strVal val="#ppt_h"/>
                                          </p:val>
                                        </p:tav>
                                      </p:tavLst>
                                    </p:anim>
                                  </p:childTnLst>
                                </p:cTn>
                              </p:par>
                            </p:childTnLst>
                          </p:cTn>
                        </p:par>
                        <p:par>
                          <p:cTn id="19" fill="hold">
                            <p:stCondLst>
                              <p:cond delay="1500"/>
                            </p:stCondLst>
                            <p:childTnLst>
                              <p:par>
                                <p:cTn id="20" presetID="23" presetClass="entr" presetSubtype="3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250" fill="hold"/>
                                        <p:tgtEl>
                                          <p:spTgt spid="15"/>
                                        </p:tgtEl>
                                        <p:attrNameLst>
                                          <p:attrName>ppt_w</p:attrName>
                                        </p:attrNameLst>
                                      </p:cBhvr>
                                      <p:tavLst>
                                        <p:tav tm="0">
                                          <p:val>
                                            <p:strVal val="4*#ppt_w"/>
                                          </p:val>
                                        </p:tav>
                                        <p:tav tm="100000">
                                          <p:val>
                                            <p:strVal val="#ppt_w"/>
                                          </p:val>
                                        </p:tav>
                                      </p:tavLst>
                                    </p:anim>
                                    <p:anim calcmode="lin" valueType="num">
                                      <p:cBhvr>
                                        <p:cTn id="23" dur="250" fill="hold"/>
                                        <p:tgtEl>
                                          <p:spTgt spid="15"/>
                                        </p:tgtEl>
                                        <p:attrNameLst>
                                          <p:attrName>ppt_h</p:attrName>
                                        </p:attrNameLst>
                                      </p:cBhvr>
                                      <p:tavLst>
                                        <p:tav tm="0">
                                          <p:val>
                                            <p:strVal val="4*#ppt_h"/>
                                          </p:val>
                                        </p:tav>
                                        <p:tav tm="100000">
                                          <p:val>
                                            <p:strVal val="#ppt_h"/>
                                          </p:val>
                                        </p:tav>
                                      </p:tavLst>
                                    </p:anim>
                                  </p:childTnLst>
                                </p:cTn>
                              </p:par>
                            </p:childTnLst>
                          </p:cTn>
                        </p:par>
                        <p:par>
                          <p:cTn id="24" fill="hold">
                            <p:stCondLst>
                              <p:cond delay="2000"/>
                            </p:stCondLst>
                            <p:childTnLst>
                              <p:par>
                                <p:cTn id="25" presetID="23" presetClass="entr" presetSubtype="3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250" fill="hold"/>
                                        <p:tgtEl>
                                          <p:spTgt spid="16"/>
                                        </p:tgtEl>
                                        <p:attrNameLst>
                                          <p:attrName>ppt_w</p:attrName>
                                        </p:attrNameLst>
                                      </p:cBhvr>
                                      <p:tavLst>
                                        <p:tav tm="0">
                                          <p:val>
                                            <p:strVal val="4*#ppt_w"/>
                                          </p:val>
                                        </p:tav>
                                        <p:tav tm="100000">
                                          <p:val>
                                            <p:strVal val="#ppt_w"/>
                                          </p:val>
                                        </p:tav>
                                      </p:tavLst>
                                    </p:anim>
                                    <p:anim calcmode="lin" valueType="num">
                                      <p:cBhvr>
                                        <p:cTn id="28" dur="250" fill="hold"/>
                                        <p:tgtEl>
                                          <p:spTgt spid="16"/>
                                        </p:tgtEl>
                                        <p:attrNameLst>
                                          <p:attrName>ppt_h</p:attrName>
                                        </p:attrNameLst>
                                      </p:cBhvr>
                                      <p:tavLst>
                                        <p:tav tm="0">
                                          <p:val>
                                            <p:strVal val="4*#ppt_h"/>
                                          </p:val>
                                        </p:tav>
                                        <p:tav tm="100000">
                                          <p:val>
                                            <p:strVal val="#ppt_h"/>
                                          </p:val>
                                        </p:tav>
                                      </p:tavLst>
                                    </p:anim>
                                  </p:childTnLst>
                                </p:cTn>
                              </p:par>
                            </p:childTnLst>
                          </p:cTn>
                        </p:par>
                        <p:par>
                          <p:cTn id="29" fill="hold">
                            <p:stCondLst>
                              <p:cond delay="2500"/>
                            </p:stCondLst>
                            <p:childTnLst>
                              <p:par>
                                <p:cTn id="30" presetID="23" presetClass="entr" presetSubtype="32"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250" fill="hold"/>
                                        <p:tgtEl>
                                          <p:spTgt spid="17"/>
                                        </p:tgtEl>
                                        <p:attrNameLst>
                                          <p:attrName>ppt_w</p:attrName>
                                        </p:attrNameLst>
                                      </p:cBhvr>
                                      <p:tavLst>
                                        <p:tav tm="0">
                                          <p:val>
                                            <p:strVal val="4*#ppt_w"/>
                                          </p:val>
                                        </p:tav>
                                        <p:tav tm="100000">
                                          <p:val>
                                            <p:strVal val="#ppt_w"/>
                                          </p:val>
                                        </p:tav>
                                      </p:tavLst>
                                    </p:anim>
                                    <p:anim calcmode="lin" valueType="num">
                                      <p:cBhvr>
                                        <p:cTn id="33" dur="250" fill="hold"/>
                                        <p:tgtEl>
                                          <p:spTgt spid="17"/>
                                        </p:tgtEl>
                                        <p:attrNameLst>
                                          <p:attrName>ppt_h</p:attrName>
                                        </p:attrNameLst>
                                      </p:cBhvr>
                                      <p:tavLst>
                                        <p:tav tm="0">
                                          <p:val>
                                            <p:strVal val="4*#ppt_h"/>
                                          </p:val>
                                        </p:tav>
                                        <p:tav tm="100000">
                                          <p:val>
                                            <p:strVal val="#ppt_h"/>
                                          </p:val>
                                        </p:tav>
                                      </p:tavLst>
                                    </p:anim>
                                  </p:childTnLst>
                                </p:cTn>
                              </p:par>
                            </p:childTnLst>
                          </p:cTn>
                        </p:par>
                        <p:par>
                          <p:cTn id="34" fill="hold">
                            <p:stCondLst>
                              <p:cond delay="3000"/>
                            </p:stCondLst>
                            <p:childTnLst>
                              <p:par>
                                <p:cTn id="35" presetID="23" presetClass="entr" presetSubtype="32"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250" fill="hold"/>
                                        <p:tgtEl>
                                          <p:spTgt spid="18"/>
                                        </p:tgtEl>
                                        <p:attrNameLst>
                                          <p:attrName>ppt_w</p:attrName>
                                        </p:attrNameLst>
                                      </p:cBhvr>
                                      <p:tavLst>
                                        <p:tav tm="0">
                                          <p:val>
                                            <p:strVal val="4*#ppt_w"/>
                                          </p:val>
                                        </p:tav>
                                        <p:tav tm="100000">
                                          <p:val>
                                            <p:strVal val="#ppt_w"/>
                                          </p:val>
                                        </p:tav>
                                      </p:tavLst>
                                    </p:anim>
                                    <p:anim calcmode="lin" valueType="num">
                                      <p:cBhvr>
                                        <p:cTn id="38" dur="250" fill="hold"/>
                                        <p:tgtEl>
                                          <p:spTgt spid="18"/>
                                        </p:tgtEl>
                                        <p:attrNameLst>
                                          <p:attrName>ppt_h</p:attrName>
                                        </p:attrNameLst>
                                      </p:cBhvr>
                                      <p:tavLst>
                                        <p:tav tm="0">
                                          <p:val>
                                            <p:strVal val="4*#ppt_h"/>
                                          </p:val>
                                        </p:tav>
                                        <p:tav tm="100000">
                                          <p:val>
                                            <p:strVal val="#ppt_h"/>
                                          </p:val>
                                        </p:tav>
                                      </p:tavLst>
                                    </p:anim>
                                  </p:childTnLst>
                                </p:cTn>
                              </p:par>
                            </p:childTnLst>
                          </p:cTn>
                        </p:par>
                        <p:par>
                          <p:cTn id="39" fill="hold">
                            <p:stCondLst>
                              <p:cond delay="3500"/>
                            </p:stCondLst>
                            <p:childTnLst>
                              <p:par>
                                <p:cTn id="40" presetID="23" presetClass="entr" presetSubtype="32"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250" fill="hold"/>
                                        <p:tgtEl>
                                          <p:spTgt spid="19"/>
                                        </p:tgtEl>
                                        <p:attrNameLst>
                                          <p:attrName>ppt_w</p:attrName>
                                        </p:attrNameLst>
                                      </p:cBhvr>
                                      <p:tavLst>
                                        <p:tav tm="0">
                                          <p:val>
                                            <p:strVal val="4*#ppt_w"/>
                                          </p:val>
                                        </p:tav>
                                        <p:tav tm="100000">
                                          <p:val>
                                            <p:strVal val="#ppt_w"/>
                                          </p:val>
                                        </p:tav>
                                      </p:tavLst>
                                    </p:anim>
                                    <p:anim calcmode="lin" valueType="num">
                                      <p:cBhvr>
                                        <p:cTn id="43" dur="250" fill="hold"/>
                                        <p:tgtEl>
                                          <p:spTgt spid="19"/>
                                        </p:tgtEl>
                                        <p:attrNameLst>
                                          <p:attrName>ppt_h</p:attrName>
                                        </p:attrNameLst>
                                      </p:cBhvr>
                                      <p:tavLst>
                                        <p:tav tm="0">
                                          <p:val>
                                            <p:strVal val="4*#ppt_h"/>
                                          </p:val>
                                        </p:tav>
                                        <p:tav tm="100000">
                                          <p:val>
                                            <p:strVal val="#ppt_h"/>
                                          </p:val>
                                        </p:tav>
                                      </p:tavLst>
                                    </p:anim>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250"/>
                                        <p:tgtEl>
                                          <p:spTgt spid="21"/>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250"/>
                                        <p:tgtEl>
                                          <p:spTgt spid="24"/>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250"/>
                                        <p:tgtEl>
                                          <p:spTgt spid="26"/>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250"/>
                                        <p:tgtEl>
                                          <p:spTgt spid="28"/>
                                        </p:tgtEl>
                                      </p:cBhvr>
                                    </p:animEffect>
                                  </p:childTnLst>
                                </p:cTn>
                              </p:par>
                            </p:childTnLst>
                          </p:cTn>
                        </p:par>
                        <p:par>
                          <p:cTn id="60" fill="hold">
                            <p:stCondLst>
                              <p:cond delay="6000"/>
                            </p:stCondLst>
                            <p:childTnLst>
                              <p:par>
                                <p:cTn id="61" presetID="22" presetClass="entr" presetSubtype="8"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250"/>
                                        <p:tgtEl>
                                          <p:spTgt spid="30"/>
                                        </p:tgtEl>
                                      </p:cBhvr>
                                    </p:animEffect>
                                  </p:childTnLst>
                                </p:cTn>
                              </p:par>
                            </p:childTnLst>
                          </p:cTn>
                        </p:par>
                        <p:par>
                          <p:cTn id="64" fill="hold">
                            <p:stCondLst>
                              <p:cond delay="6500"/>
                            </p:stCondLst>
                            <p:childTnLst>
                              <p:par>
                                <p:cTn id="65" presetID="22" presetClass="entr" presetSubtype="8"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25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500"/>
                                        <p:tgtEl>
                                          <p:spTgt spid="3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500"/>
                                        <p:tgtEl>
                                          <p:spTgt spid="3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childTnLst>
                          </p:cTn>
                        </p:par>
                      </p:childTnLst>
                    </p:cTn>
                  </p:par>
                  <p:par>
                    <p:cTn id="91" fill="hold">
                      <p:stCondLst>
                        <p:cond delay="indefinite"/>
                      </p:stCondLst>
                      <p:childTnLst>
                        <p:par>
                          <p:cTn id="92" fill="hold">
                            <p:stCondLst>
                              <p:cond delay="0"/>
                            </p:stCondLst>
                            <p:childTnLst>
                              <p:par>
                                <p:cTn id="93" presetID="49" presetClass="entr" presetSubtype="0" decel="10000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ppt_w</p:attrName>
                                        </p:attrNameLst>
                                      </p:cBhvr>
                                      <p:tavLst>
                                        <p:tav tm="0">
                                          <p:val>
                                            <p:fltVal val="0"/>
                                          </p:val>
                                        </p:tav>
                                        <p:tav tm="100000">
                                          <p:val>
                                            <p:strVal val="#ppt_w"/>
                                          </p:val>
                                        </p:tav>
                                      </p:tavLst>
                                    </p:anim>
                                    <p:anim calcmode="lin" valueType="num">
                                      <p:cBhvr>
                                        <p:cTn id="96" dur="500" fill="hold"/>
                                        <p:tgtEl>
                                          <p:spTgt spid="46"/>
                                        </p:tgtEl>
                                        <p:attrNameLst>
                                          <p:attrName>ppt_h</p:attrName>
                                        </p:attrNameLst>
                                      </p:cBhvr>
                                      <p:tavLst>
                                        <p:tav tm="0">
                                          <p:val>
                                            <p:fltVal val="0"/>
                                          </p:val>
                                        </p:tav>
                                        <p:tav tm="100000">
                                          <p:val>
                                            <p:strVal val="#ppt_h"/>
                                          </p:val>
                                        </p:tav>
                                      </p:tavLst>
                                    </p:anim>
                                    <p:anim calcmode="lin" valueType="num">
                                      <p:cBhvr>
                                        <p:cTn id="97" dur="500" fill="hold"/>
                                        <p:tgtEl>
                                          <p:spTgt spid="46"/>
                                        </p:tgtEl>
                                        <p:attrNameLst>
                                          <p:attrName>style.rotation</p:attrName>
                                        </p:attrNameLst>
                                      </p:cBhvr>
                                      <p:tavLst>
                                        <p:tav tm="0">
                                          <p:val>
                                            <p:fltVal val="360"/>
                                          </p:val>
                                        </p:tav>
                                        <p:tav tm="100000">
                                          <p:val>
                                            <p:fltVal val="0"/>
                                          </p:val>
                                        </p:tav>
                                      </p:tavLst>
                                    </p:anim>
                                    <p:animEffect transition="in" filter="fade">
                                      <p:cBhvr>
                                        <p:cTn id="98" dur="500"/>
                                        <p:tgtEl>
                                          <p:spTgt spid="46"/>
                                        </p:tgtEl>
                                      </p:cBhvr>
                                    </p:animEffect>
                                  </p:childTnLst>
                                </p:cTn>
                              </p:par>
                              <p:par>
                                <p:cTn id="99" presetID="49" presetClass="entr" presetSubtype="0" decel="100000"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p:cTn id="101" dur="500" fill="hold"/>
                                        <p:tgtEl>
                                          <p:spTgt spid="40"/>
                                        </p:tgtEl>
                                        <p:attrNameLst>
                                          <p:attrName>ppt_w</p:attrName>
                                        </p:attrNameLst>
                                      </p:cBhvr>
                                      <p:tavLst>
                                        <p:tav tm="0">
                                          <p:val>
                                            <p:fltVal val="0"/>
                                          </p:val>
                                        </p:tav>
                                        <p:tav tm="100000">
                                          <p:val>
                                            <p:strVal val="#ppt_w"/>
                                          </p:val>
                                        </p:tav>
                                      </p:tavLst>
                                    </p:anim>
                                    <p:anim calcmode="lin" valueType="num">
                                      <p:cBhvr>
                                        <p:cTn id="102" dur="500" fill="hold"/>
                                        <p:tgtEl>
                                          <p:spTgt spid="40"/>
                                        </p:tgtEl>
                                        <p:attrNameLst>
                                          <p:attrName>ppt_h</p:attrName>
                                        </p:attrNameLst>
                                      </p:cBhvr>
                                      <p:tavLst>
                                        <p:tav tm="0">
                                          <p:val>
                                            <p:fltVal val="0"/>
                                          </p:val>
                                        </p:tav>
                                        <p:tav tm="100000">
                                          <p:val>
                                            <p:strVal val="#ppt_h"/>
                                          </p:val>
                                        </p:tav>
                                      </p:tavLst>
                                    </p:anim>
                                    <p:anim calcmode="lin" valueType="num">
                                      <p:cBhvr>
                                        <p:cTn id="103" dur="500" fill="hold"/>
                                        <p:tgtEl>
                                          <p:spTgt spid="40"/>
                                        </p:tgtEl>
                                        <p:attrNameLst>
                                          <p:attrName>style.rotation</p:attrName>
                                        </p:attrNameLst>
                                      </p:cBhvr>
                                      <p:tavLst>
                                        <p:tav tm="0">
                                          <p:val>
                                            <p:fltVal val="360"/>
                                          </p:val>
                                        </p:tav>
                                        <p:tav tm="100000">
                                          <p:val>
                                            <p:fltVal val="0"/>
                                          </p:val>
                                        </p:tav>
                                      </p:tavLst>
                                    </p:anim>
                                    <p:animEffect transition="in" filter="fade">
                                      <p:cBhvr>
                                        <p:cTn id="104" dur="500"/>
                                        <p:tgtEl>
                                          <p:spTgt spid="40"/>
                                        </p:tgtEl>
                                      </p:cBhvr>
                                    </p:animEffect>
                                  </p:childTnLst>
                                </p:cTn>
                              </p:par>
                              <p:par>
                                <p:cTn id="105" presetID="49" presetClass="entr" presetSubtype="0" decel="10000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anim calcmode="lin" valueType="num">
                                      <p:cBhvr>
                                        <p:cTn id="107" dur="500" fill="hold"/>
                                        <p:tgtEl>
                                          <p:spTgt spid="41"/>
                                        </p:tgtEl>
                                        <p:attrNameLst>
                                          <p:attrName>ppt_w</p:attrName>
                                        </p:attrNameLst>
                                      </p:cBhvr>
                                      <p:tavLst>
                                        <p:tav tm="0">
                                          <p:val>
                                            <p:fltVal val="0"/>
                                          </p:val>
                                        </p:tav>
                                        <p:tav tm="100000">
                                          <p:val>
                                            <p:strVal val="#ppt_w"/>
                                          </p:val>
                                        </p:tav>
                                      </p:tavLst>
                                    </p:anim>
                                    <p:anim calcmode="lin" valueType="num">
                                      <p:cBhvr>
                                        <p:cTn id="108" dur="500" fill="hold"/>
                                        <p:tgtEl>
                                          <p:spTgt spid="41"/>
                                        </p:tgtEl>
                                        <p:attrNameLst>
                                          <p:attrName>ppt_h</p:attrName>
                                        </p:attrNameLst>
                                      </p:cBhvr>
                                      <p:tavLst>
                                        <p:tav tm="0">
                                          <p:val>
                                            <p:fltVal val="0"/>
                                          </p:val>
                                        </p:tav>
                                        <p:tav tm="100000">
                                          <p:val>
                                            <p:strVal val="#ppt_h"/>
                                          </p:val>
                                        </p:tav>
                                      </p:tavLst>
                                    </p:anim>
                                    <p:anim calcmode="lin" valueType="num">
                                      <p:cBhvr>
                                        <p:cTn id="109" dur="500" fill="hold"/>
                                        <p:tgtEl>
                                          <p:spTgt spid="41"/>
                                        </p:tgtEl>
                                        <p:attrNameLst>
                                          <p:attrName>style.rotation</p:attrName>
                                        </p:attrNameLst>
                                      </p:cBhvr>
                                      <p:tavLst>
                                        <p:tav tm="0">
                                          <p:val>
                                            <p:fltVal val="360"/>
                                          </p:val>
                                        </p:tav>
                                        <p:tav tm="100000">
                                          <p:val>
                                            <p:fltVal val="0"/>
                                          </p:val>
                                        </p:tav>
                                      </p:tavLst>
                                    </p:anim>
                                    <p:animEffect transition="in" filter="fade">
                                      <p:cBhvr>
                                        <p:cTn id="110" dur="500"/>
                                        <p:tgtEl>
                                          <p:spTgt spid="41"/>
                                        </p:tgtEl>
                                      </p:cBhvr>
                                    </p:animEffect>
                                  </p:childTnLst>
                                </p:cTn>
                              </p:par>
                              <p:par>
                                <p:cTn id="111" presetID="49" presetClass="entr" presetSubtype="0" decel="10000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anim calcmode="lin" valueType="num">
                                      <p:cBhvr>
                                        <p:cTn id="113" dur="500" fill="hold"/>
                                        <p:tgtEl>
                                          <p:spTgt spid="42"/>
                                        </p:tgtEl>
                                        <p:attrNameLst>
                                          <p:attrName>ppt_w</p:attrName>
                                        </p:attrNameLst>
                                      </p:cBhvr>
                                      <p:tavLst>
                                        <p:tav tm="0">
                                          <p:val>
                                            <p:fltVal val="0"/>
                                          </p:val>
                                        </p:tav>
                                        <p:tav tm="100000">
                                          <p:val>
                                            <p:strVal val="#ppt_w"/>
                                          </p:val>
                                        </p:tav>
                                      </p:tavLst>
                                    </p:anim>
                                    <p:anim calcmode="lin" valueType="num">
                                      <p:cBhvr>
                                        <p:cTn id="114" dur="500" fill="hold"/>
                                        <p:tgtEl>
                                          <p:spTgt spid="42"/>
                                        </p:tgtEl>
                                        <p:attrNameLst>
                                          <p:attrName>ppt_h</p:attrName>
                                        </p:attrNameLst>
                                      </p:cBhvr>
                                      <p:tavLst>
                                        <p:tav tm="0">
                                          <p:val>
                                            <p:fltVal val="0"/>
                                          </p:val>
                                        </p:tav>
                                        <p:tav tm="100000">
                                          <p:val>
                                            <p:strVal val="#ppt_h"/>
                                          </p:val>
                                        </p:tav>
                                      </p:tavLst>
                                    </p:anim>
                                    <p:anim calcmode="lin" valueType="num">
                                      <p:cBhvr>
                                        <p:cTn id="115" dur="500" fill="hold"/>
                                        <p:tgtEl>
                                          <p:spTgt spid="42"/>
                                        </p:tgtEl>
                                        <p:attrNameLst>
                                          <p:attrName>style.rotation</p:attrName>
                                        </p:attrNameLst>
                                      </p:cBhvr>
                                      <p:tavLst>
                                        <p:tav tm="0">
                                          <p:val>
                                            <p:fltVal val="360"/>
                                          </p:val>
                                        </p:tav>
                                        <p:tav tm="100000">
                                          <p:val>
                                            <p:fltVal val="0"/>
                                          </p:val>
                                        </p:tav>
                                      </p:tavLst>
                                    </p:anim>
                                    <p:animEffect transition="in" filter="fade">
                                      <p:cBhvr>
                                        <p:cTn id="116" dur="500"/>
                                        <p:tgtEl>
                                          <p:spTgt spid="42"/>
                                        </p:tgtEl>
                                      </p:cBhvr>
                                    </p:animEffect>
                                  </p:childTnLst>
                                </p:cTn>
                              </p:par>
                              <p:par>
                                <p:cTn id="117" presetID="49" presetClass="entr" presetSubtype="0"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p:cTn id="119" dur="500" fill="hold"/>
                                        <p:tgtEl>
                                          <p:spTgt spid="43"/>
                                        </p:tgtEl>
                                        <p:attrNameLst>
                                          <p:attrName>ppt_w</p:attrName>
                                        </p:attrNameLst>
                                      </p:cBhvr>
                                      <p:tavLst>
                                        <p:tav tm="0">
                                          <p:val>
                                            <p:fltVal val="0"/>
                                          </p:val>
                                        </p:tav>
                                        <p:tav tm="100000">
                                          <p:val>
                                            <p:strVal val="#ppt_w"/>
                                          </p:val>
                                        </p:tav>
                                      </p:tavLst>
                                    </p:anim>
                                    <p:anim calcmode="lin" valueType="num">
                                      <p:cBhvr>
                                        <p:cTn id="120" dur="500" fill="hold"/>
                                        <p:tgtEl>
                                          <p:spTgt spid="43"/>
                                        </p:tgtEl>
                                        <p:attrNameLst>
                                          <p:attrName>ppt_h</p:attrName>
                                        </p:attrNameLst>
                                      </p:cBhvr>
                                      <p:tavLst>
                                        <p:tav tm="0">
                                          <p:val>
                                            <p:fltVal val="0"/>
                                          </p:val>
                                        </p:tav>
                                        <p:tav tm="100000">
                                          <p:val>
                                            <p:strVal val="#ppt_h"/>
                                          </p:val>
                                        </p:tav>
                                      </p:tavLst>
                                    </p:anim>
                                    <p:anim calcmode="lin" valueType="num">
                                      <p:cBhvr>
                                        <p:cTn id="121" dur="500" fill="hold"/>
                                        <p:tgtEl>
                                          <p:spTgt spid="43"/>
                                        </p:tgtEl>
                                        <p:attrNameLst>
                                          <p:attrName>style.rotation</p:attrName>
                                        </p:attrNameLst>
                                      </p:cBhvr>
                                      <p:tavLst>
                                        <p:tav tm="0">
                                          <p:val>
                                            <p:fltVal val="360"/>
                                          </p:val>
                                        </p:tav>
                                        <p:tav tm="100000">
                                          <p:val>
                                            <p:fltVal val="0"/>
                                          </p:val>
                                        </p:tav>
                                      </p:tavLst>
                                    </p:anim>
                                    <p:animEffect transition="in" filter="fade">
                                      <p:cBhvr>
                                        <p:cTn id="122" dur="500"/>
                                        <p:tgtEl>
                                          <p:spTgt spid="4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500" fill="hold"/>
                                        <p:tgtEl>
                                          <p:spTgt spid="44"/>
                                        </p:tgtEl>
                                        <p:attrNameLst>
                                          <p:attrName>ppt_w</p:attrName>
                                        </p:attrNameLst>
                                      </p:cBhvr>
                                      <p:tavLst>
                                        <p:tav tm="0">
                                          <p:val>
                                            <p:fltVal val="0"/>
                                          </p:val>
                                        </p:tav>
                                        <p:tav tm="100000">
                                          <p:val>
                                            <p:strVal val="#ppt_w"/>
                                          </p:val>
                                        </p:tav>
                                      </p:tavLst>
                                    </p:anim>
                                    <p:anim calcmode="lin" valueType="num">
                                      <p:cBhvr>
                                        <p:cTn id="126" dur="500" fill="hold"/>
                                        <p:tgtEl>
                                          <p:spTgt spid="44"/>
                                        </p:tgtEl>
                                        <p:attrNameLst>
                                          <p:attrName>ppt_h</p:attrName>
                                        </p:attrNameLst>
                                      </p:cBhvr>
                                      <p:tavLst>
                                        <p:tav tm="0">
                                          <p:val>
                                            <p:fltVal val="0"/>
                                          </p:val>
                                        </p:tav>
                                        <p:tav tm="100000">
                                          <p:val>
                                            <p:strVal val="#ppt_h"/>
                                          </p:val>
                                        </p:tav>
                                      </p:tavLst>
                                    </p:anim>
                                    <p:anim calcmode="lin" valueType="num">
                                      <p:cBhvr>
                                        <p:cTn id="127" dur="500" fill="hold"/>
                                        <p:tgtEl>
                                          <p:spTgt spid="44"/>
                                        </p:tgtEl>
                                        <p:attrNameLst>
                                          <p:attrName>style.rotation</p:attrName>
                                        </p:attrNameLst>
                                      </p:cBhvr>
                                      <p:tavLst>
                                        <p:tav tm="0">
                                          <p:val>
                                            <p:fltVal val="360"/>
                                          </p:val>
                                        </p:tav>
                                        <p:tav tm="100000">
                                          <p:val>
                                            <p:fltVal val="0"/>
                                          </p:val>
                                        </p:tav>
                                      </p:tavLst>
                                    </p:anim>
                                    <p:animEffect transition="in" filter="fade">
                                      <p:cBhvr>
                                        <p:cTn id="128" dur="500"/>
                                        <p:tgtEl>
                                          <p:spTgt spid="44"/>
                                        </p:tgtEl>
                                      </p:cBhvr>
                                    </p:animEffect>
                                  </p:childTnLst>
                                </p:cTn>
                              </p:par>
                              <p:par>
                                <p:cTn id="129" presetID="49" presetClass="entr" presetSubtype="0" decel="100000"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anim calcmode="lin" valueType="num">
                                      <p:cBhvr>
                                        <p:cTn id="131" dur="500" fill="hold"/>
                                        <p:tgtEl>
                                          <p:spTgt spid="45"/>
                                        </p:tgtEl>
                                        <p:attrNameLst>
                                          <p:attrName>ppt_w</p:attrName>
                                        </p:attrNameLst>
                                      </p:cBhvr>
                                      <p:tavLst>
                                        <p:tav tm="0">
                                          <p:val>
                                            <p:fltVal val="0"/>
                                          </p:val>
                                        </p:tav>
                                        <p:tav tm="100000">
                                          <p:val>
                                            <p:strVal val="#ppt_w"/>
                                          </p:val>
                                        </p:tav>
                                      </p:tavLst>
                                    </p:anim>
                                    <p:anim calcmode="lin" valueType="num">
                                      <p:cBhvr>
                                        <p:cTn id="132" dur="500" fill="hold"/>
                                        <p:tgtEl>
                                          <p:spTgt spid="45"/>
                                        </p:tgtEl>
                                        <p:attrNameLst>
                                          <p:attrName>ppt_h</p:attrName>
                                        </p:attrNameLst>
                                      </p:cBhvr>
                                      <p:tavLst>
                                        <p:tav tm="0">
                                          <p:val>
                                            <p:fltVal val="0"/>
                                          </p:val>
                                        </p:tav>
                                        <p:tav tm="100000">
                                          <p:val>
                                            <p:strVal val="#ppt_h"/>
                                          </p:val>
                                        </p:tav>
                                      </p:tavLst>
                                    </p:anim>
                                    <p:anim calcmode="lin" valueType="num">
                                      <p:cBhvr>
                                        <p:cTn id="133" dur="500" fill="hold"/>
                                        <p:tgtEl>
                                          <p:spTgt spid="45"/>
                                        </p:tgtEl>
                                        <p:attrNameLst>
                                          <p:attrName>style.rotation</p:attrName>
                                        </p:attrNameLst>
                                      </p:cBhvr>
                                      <p:tavLst>
                                        <p:tav tm="0">
                                          <p:val>
                                            <p:fltVal val="360"/>
                                          </p:val>
                                        </p:tav>
                                        <p:tav tm="100000">
                                          <p:val>
                                            <p:fltVal val="0"/>
                                          </p:val>
                                        </p:tav>
                                      </p:tavLst>
                                    </p:anim>
                                    <p:animEffect transition="in" filter="fade">
                                      <p:cBhvr>
                                        <p:cTn id="134" dur="500"/>
                                        <p:tgtEl>
                                          <p:spTgt spid="45"/>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1" fill="hold" nodeType="clickEffect">
                                  <p:stCondLst>
                                    <p:cond delay="0"/>
                                  </p:stCondLst>
                                  <p:childTnLst>
                                    <p:set>
                                      <p:cBhvr>
                                        <p:cTn id="138" dur="1" fill="hold">
                                          <p:stCondLst>
                                            <p:cond delay="0"/>
                                          </p:stCondLst>
                                        </p:cTn>
                                        <p:tgtEl>
                                          <p:spTgt spid="2"/>
                                        </p:tgtEl>
                                        <p:attrNameLst>
                                          <p:attrName>style.visibility</p:attrName>
                                        </p:attrNameLst>
                                      </p:cBhvr>
                                      <p:to>
                                        <p:strVal val="visible"/>
                                      </p:to>
                                    </p:set>
                                    <p:animEffect transition="in" filter="wheel(1)">
                                      <p:cBhvr>
                                        <p:cTn id="139" dur="2000"/>
                                        <p:tgtEl>
                                          <p:spTgt spid="2"/>
                                        </p:tgtEl>
                                      </p:cBhvr>
                                    </p:animEffect>
                                  </p:childTnLst>
                                </p:cTn>
                              </p:par>
                            </p:childTnLst>
                          </p:cTn>
                        </p:par>
                      </p:childTnLst>
                    </p:cTn>
                  </p:par>
                  <p:par>
                    <p:cTn id="140" fill="hold">
                      <p:stCondLst>
                        <p:cond delay="indefinite"/>
                      </p:stCondLst>
                      <p:childTnLst>
                        <p:par>
                          <p:cTn id="141" fill="hold">
                            <p:stCondLst>
                              <p:cond delay="0"/>
                            </p:stCondLst>
                            <p:childTnLst>
                              <p:par>
                                <p:cTn id="142" presetID="14" presetClass="entr" presetSubtype="10" fill="hold" grpId="0" nodeType="click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randombar(horizontal)">
                                      <p:cBhvr>
                                        <p:cTn id="14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6" grpId="0" animBg="1"/>
      <p:bldP spid="17" grpId="0" animBg="1"/>
      <p:bldP spid="18" grpId="0" animBg="1"/>
      <p:bldP spid="19" grpId="0" animBg="1"/>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0178" y="1774711"/>
            <a:ext cx="3851193" cy="2561193"/>
          </a:xfrm>
          <a:prstGeom prst="rect">
            <a:avLst/>
          </a:prstGeom>
        </p:spPr>
      </p:pic>
      <p:sp>
        <p:nvSpPr>
          <p:cNvPr id="31" name="矩形 30"/>
          <p:cNvSpPr/>
          <p:nvPr/>
        </p:nvSpPr>
        <p:spPr>
          <a:xfrm>
            <a:off x="4810097" y="1709179"/>
            <a:ext cx="959231" cy="315469"/>
          </a:xfrm>
          <a:prstGeom prst="rect">
            <a:avLst/>
          </a:prstGeom>
          <a:solidFill>
            <a:schemeClr val="accent1"/>
          </a:solidFill>
        </p:spPr>
        <p:txBody>
          <a:bodyPr wrap="none" lIns="68577" tIns="34289" rIns="68577" bIns="34289">
            <a:spAutoFit/>
          </a:body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活动宗旨</a:t>
            </a:r>
            <a:endParaRPr lang="zh-CN" alt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38" name="矩形 37"/>
          <p:cNvSpPr/>
          <p:nvPr/>
        </p:nvSpPr>
        <p:spPr>
          <a:xfrm>
            <a:off x="4810095" y="1985788"/>
            <a:ext cx="3648105" cy="586312"/>
          </a:xfrm>
          <a:prstGeom prst="rect">
            <a:avLst/>
          </a:prstGeom>
        </p:spPr>
        <p:txBody>
          <a:bodyPr wrap="square" lIns="68577" tIns="34289" rIns="68577" bIns="34289">
            <a:spAutoFit/>
          </a:bodyPr>
          <a:lstStyle/>
          <a:p>
            <a:pPr algn="just">
              <a:lnSpc>
                <a:spcPct val="140000"/>
              </a:lnSpc>
            </a:pP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800" dirty="0">
                <a:solidFill>
                  <a:schemeClr val="bg1">
                    <a:lumMod val="65000"/>
                  </a:schemeClr>
                </a:solidFill>
                <a:latin typeface="方正兰亭细黑_GBK" panose="02000000000000000000" pitchFamily="2" charset="-122"/>
                <a:ea typeface="方正兰亭细黑_GBK" panose="02000000000000000000" pitchFamily="2" charset="-122"/>
              </a:rPr>
              <a:t>200</a:t>
            </a: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字以内，据统计每页幻灯片的播放时间最好控制在</a:t>
            </a:r>
            <a:r>
              <a:rPr lang="en-US" altLang="zh-CN" sz="800" dirty="0">
                <a:solidFill>
                  <a:schemeClr val="bg1">
                    <a:lumMod val="65000"/>
                  </a:schemeClr>
                </a:solidFill>
                <a:latin typeface="方正兰亭细黑_GBK" panose="02000000000000000000" pitchFamily="2" charset="-122"/>
                <a:ea typeface="方正兰亭细黑_GBK" panose="02000000000000000000" pitchFamily="2" charset="-122"/>
              </a:rPr>
              <a:t>5</a:t>
            </a: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分钟之内。</a:t>
            </a:r>
            <a:endPar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endParaRPr>
          </a:p>
        </p:txBody>
      </p:sp>
      <p:sp>
        <p:nvSpPr>
          <p:cNvPr id="40" name="矩形 39"/>
          <p:cNvSpPr/>
          <p:nvPr/>
        </p:nvSpPr>
        <p:spPr>
          <a:xfrm>
            <a:off x="4810097" y="3265187"/>
            <a:ext cx="959231" cy="315469"/>
          </a:xfrm>
          <a:prstGeom prst="rect">
            <a:avLst/>
          </a:prstGeom>
          <a:solidFill>
            <a:schemeClr val="accent2"/>
          </a:solidFill>
        </p:spPr>
        <p:txBody>
          <a:bodyPr wrap="none" lIns="68577" tIns="34289" rIns="68577" bIns="34289">
            <a:spAutoFit/>
          </a:body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活动目标</a:t>
            </a:r>
            <a:endParaRPr lang="zh-CN" altLang="en-US" sz="1600" dirty="0">
              <a:solidFill>
                <a:schemeClr val="bg1"/>
              </a:solidFill>
              <a:latin typeface="方正兰亭中黑_GBK" panose="02000000000000000000" pitchFamily="2" charset="-122"/>
              <a:ea typeface="方正兰亭中黑_GBK" panose="02000000000000000000" pitchFamily="2" charset="-122"/>
            </a:endParaRPr>
          </a:p>
        </p:txBody>
      </p:sp>
      <p:grpSp>
        <p:nvGrpSpPr>
          <p:cNvPr id="3" name="组合 3"/>
          <p:cNvGrpSpPr/>
          <p:nvPr/>
        </p:nvGrpSpPr>
        <p:grpSpPr>
          <a:xfrm>
            <a:off x="503548" y="3294877"/>
            <a:ext cx="3984529" cy="1080145"/>
            <a:chOff x="609124" y="3352597"/>
            <a:chExt cx="5312706" cy="1440000"/>
          </a:xfrm>
          <a:solidFill>
            <a:schemeClr val="accent4"/>
          </a:solidFill>
        </p:grpSpPr>
        <p:sp>
          <p:nvSpPr>
            <p:cNvPr id="43" name="矩形 42"/>
            <p:cNvSpPr/>
            <p:nvPr/>
          </p:nvSpPr>
          <p:spPr>
            <a:xfrm>
              <a:off x="609124" y="3352597"/>
              <a:ext cx="5312706"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56428" y="3738981"/>
              <a:ext cx="4595878" cy="754846"/>
            </a:xfrm>
            <a:prstGeom prst="rect">
              <a:avLst/>
            </a:prstGeom>
            <a:grpFill/>
          </p:spPr>
          <p:txBody>
            <a:bodyPr wrap="square">
              <a:spAutoFit/>
            </a:bodyPr>
            <a:lstStyle/>
            <a:p>
              <a:pPr algn="just">
                <a:lnSpc>
                  <a:spcPct val="140000"/>
                </a:lnSpc>
              </a:pPr>
              <a:r>
                <a:rPr lang="zh-CN" altLang="en-US" sz="1100" dirty="0">
                  <a:solidFill>
                    <a:schemeClr val="bg1"/>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a:t>
              </a:r>
              <a:endParaRPr lang="zh-CN" altLang="en-US" sz="1100" dirty="0">
                <a:solidFill>
                  <a:schemeClr val="bg1"/>
                </a:solidFill>
                <a:latin typeface="方正兰亭细黑_GBK" panose="02000000000000000000" pitchFamily="2" charset="-122"/>
                <a:ea typeface="方正兰亭细黑_GBK" panose="02000000000000000000" pitchFamily="2" charset="-122"/>
              </a:endParaRPr>
            </a:p>
          </p:txBody>
        </p:sp>
      </p:grpSp>
      <p:sp>
        <p:nvSpPr>
          <p:cNvPr id="48" name="矩形 47"/>
          <p:cNvSpPr/>
          <p:nvPr/>
        </p:nvSpPr>
        <p:spPr>
          <a:xfrm>
            <a:off x="4810095" y="3541794"/>
            <a:ext cx="3648105" cy="586312"/>
          </a:xfrm>
          <a:prstGeom prst="rect">
            <a:avLst/>
          </a:prstGeom>
        </p:spPr>
        <p:txBody>
          <a:bodyPr wrap="square" lIns="68577" tIns="34289" rIns="68577" bIns="34289">
            <a:spAutoFit/>
          </a:bodyPr>
          <a:lstStyle/>
          <a:p>
            <a:pPr algn="just">
              <a:lnSpc>
                <a:spcPct val="140000"/>
              </a:lnSpc>
            </a:pP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此处添加详细文本描述，建议与标题相关并符合整体语言风格，语言描述尽量简洁生动。尽量将每页幻灯片的字数控制在</a:t>
            </a:r>
            <a:r>
              <a:rPr lang="en-US" altLang="zh-CN" sz="800" dirty="0">
                <a:solidFill>
                  <a:schemeClr val="bg1">
                    <a:lumMod val="65000"/>
                  </a:schemeClr>
                </a:solidFill>
                <a:latin typeface="方正兰亭细黑_GBK" panose="02000000000000000000" pitchFamily="2" charset="-122"/>
                <a:ea typeface="方正兰亭细黑_GBK" panose="02000000000000000000" pitchFamily="2" charset="-122"/>
              </a:rPr>
              <a:t>200</a:t>
            </a: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字以内，据统计每页幻灯片的播放时间最好控制在</a:t>
            </a:r>
            <a:r>
              <a:rPr lang="en-US" altLang="zh-CN" sz="800" dirty="0">
                <a:solidFill>
                  <a:schemeClr val="bg1">
                    <a:lumMod val="65000"/>
                  </a:schemeClr>
                </a:solidFill>
                <a:latin typeface="方正兰亭细黑_GBK" panose="02000000000000000000" pitchFamily="2" charset="-122"/>
                <a:ea typeface="方正兰亭细黑_GBK" panose="02000000000000000000" pitchFamily="2" charset="-122"/>
              </a:rPr>
              <a:t>5</a:t>
            </a:r>
            <a:r>
              <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rPr>
              <a:t>分钟之内。</a:t>
            </a:r>
            <a:endParaRPr lang="zh-CN" altLang="en-US" sz="800" dirty="0">
              <a:solidFill>
                <a:schemeClr val="bg1">
                  <a:lumMod val="65000"/>
                </a:schemeClr>
              </a:solidFill>
              <a:latin typeface="方正兰亭细黑_GBK" panose="02000000000000000000" pitchFamily="2" charset="-122"/>
              <a:ea typeface="方正兰亭细黑_GBK"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iterate type="lt">
                                    <p:tmPct val="20000"/>
                                  </p:iterate>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childTnLst>
                          </p:cTn>
                        </p:par>
                        <p:par>
                          <p:cTn id="21" fill="hold">
                            <p:stCondLst>
                              <p:cond delay="1799"/>
                            </p:stCondLst>
                            <p:childTnLst>
                              <p:par>
                                <p:cTn id="22" presetID="42"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childTnLst>
                          </p:cTn>
                        </p:par>
                        <p:par>
                          <p:cTn id="27" fill="hold">
                            <p:stCondLst>
                              <p:cond delay="2799"/>
                            </p:stCondLst>
                            <p:childTnLst>
                              <p:par>
                                <p:cTn id="28" presetID="53" presetClass="entr" presetSubtype="16" fill="hold" grpId="0" nodeType="afterEffect">
                                  <p:stCondLst>
                                    <p:cond delay="0"/>
                                  </p:stCondLst>
                                  <p:iterate type="lt">
                                    <p:tmPct val="20000"/>
                                  </p:iterate>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3599"/>
                            </p:stCondLst>
                            <p:childTnLst>
                              <p:par>
                                <p:cTn id="34" presetID="42" presetClass="entr" presetSubtype="0"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1000"/>
                                        <p:tgtEl>
                                          <p:spTgt spid="48"/>
                                        </p:tgtEl>
                                      </p:cBhvr>
                                    </p:animEffect>
                                    <p:anim calcmode="lin" valueType="num">
                                      <p:cBhvr>
                                        <p:cTn id="37" dur="1000" fill="hold"/>
                                        <p:tgtEl>
                                          <p:spTgt spid="48"/>
                                        </p:tgtEl>
                                        <p:attrNameLst>
                                          <p:attrName>ppt_x</p:attrName>
                                        </p:attrNameLst>
                                      </p:cBhvr>
                                      <p:tavLst>
                                        <p:tav tm="0">
                                          <p:val>
                                            <p:strVal val="#ppt_x"/>
                                          </p:val>
                                        </p:tav>
                                        <p:tav tm="100000">
                                          <p:val>
                                            <p:strVal val="#ppt_x"/>
                                          </p:val>
                                        </p:tav>
                                      </p:tavLst>
                                    </p:anim>
                                    <p:anim calcmode="lin" valueType="num">
                                      <p:cBhvr>
                                        <p:cTn id="3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p:bldP spid="40" grpId="0" animBg="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flipH="1">
            <a:off x="5901623" y="1980103"/>
            <a:ext cx="1168003" cy="728760"/>
            <a:chOff x="2257426" y="2571750"/>
            <a:chExt cx="1557338" cy="971550"/>
          </a:xfrm>
          <a:solidFill>
            <a:schemeClr val="accent1"/>
          </a:solidFill>
        </p:grpSpPr>
        <p:sp>
          <p:nvSpPr>
            <p:cNvPr id="5" name="右箭头 6"/>
            <p:cNvSpPr/>
            <p:nvPr/>
          </p:nvSpPr>
          <p:spPr>
            <a:xfrm>
              <a:off x="2257426" y="2571750"/>
              <a:ext cx="1557338" cy="971550"/>
            </a:xfrm>
            <a:prstGeom prst="rightArrow">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03</a:t>
              </a:r>
              <a:endParaRPr lang="zh-CN" altLang="en-US"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4029415" y="2160123"/>
            <a:ext cx="1584178" cy="438580"/>
          </a:xfrm>
          <a:prstGeom prst="rect">
            <a:avLst/>
          </a:prstGeom>
          <a:noFill/>
        </p:spPr>
        <p:txBody>
          <a:bodyPr wrap="square" lIns="68577" tIns="34289" rIns="68577" bIns="34289" rtlCol="0">
            <a:spAutoFit/>
          </a:bodyPr>
          <a:lstStyle/>
          <a:p>
            <a:pPr algn="r"/>
            <a:r>
              <a:rPr lang="zh-CN" altLang="en-US" sz="2400" b="1" dirty="0">
                <a:solidFill>
                  <a:schemeClr val="accent2"/>
                </a:solidFill>
                <a:ea typeface="微软雅黑" panose="020B0503020204020204" pitchFamily="34" charset="-122"/>
              </a:rPr>
              <a:t>教学过程</a:t>
            </a:r>
            <a:endParaRPr lang="zh-CN" altLang="en-US" sz="2400" b="1" dirty="0">
              <a:solidFill>
                <a:schemeClr val="accent2"/>
              </a:solidFill>
              <a:ea typeface="微软雅黑" panose="020B0503020204020204" pitchFamily="34" charset="-122"/>
            </a:endParaRPr>
          </a:p>
        </p:txBody>
      </p:sp>
      <p:sp>
        <p:nvSpPr>
          <p:cNvPr id="11" name="矩形 10"/>
          <p:cNvSpPr/>
          <p:nvPr/>
        </p:nvSpPr>
        <p:spPr>
          <a:xfrm flipH="1">
            <a:off x="4197779" y="2772191"/>
            <a:ext cx="3038517" cy="412421"/>
          </a:xfrm>
          <a:prstGeom prst="rect">
            <a:avLst/>
          </a:prstGeom>
        </p:spPr>
        <p:txBody>
          <a:bodyPr wrap="square">
            <a:spAutoFit/>
          </a:bodyPr>
          <a:lstStyle/>
          <a:p>
            <a:pPr algn="ct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23188" t="20290" r="14493" b="16426"/>
          <a:stretch>
            <a:fillRect/>
          </a:stretch>
        </p:blipFill>
        <p:spPr>
          <a:xfrm>
            <a:off x="1043608" y="646330"/>
            <a:ext cx="3793612" cy="3852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rot="2686389">
            <a:off x="3213294" y="1685454"/>
            <a:ext cx="2717415" cy="2723825"/>
            <a:chOff x="4095409" y="3126757"/>
            <a:chExt cx="2045437" cy="2049874"/>
          </a:xfrm>
        </p:grpSpPr>
        <p:sp>
          <p:nvSpPr>
            <p:cNvPr id="5" name="Freeform 4"/>
            <p:cNvSpPr/>
            <p:nvPr/>
          </p:nvSpPr>
          <p:spPr bwMode="auto">
            <a:xfrm>
              <a:off x="4494735" y="3126757"/>
              <a:ext cx="1231256" cy="437041"/>
            </a:xfrm>
            <a:custGeom>
              <a:avLst/>
              <a:gdLst>
                <a:gd name="T0" fmla="*/ 17 w 234"/>
                <a:gd name="T1" fmla="*/ 44 h 83"/>
                <a:gd name="T2" fmla="*/ 234 w 234"/>
                <a:gd name="T3" fmla="*/ 54 h 83"/>
                <a:gd name="T4" fmla="*/ 209 w 234"/>
                <a:gd name="T5" fmla="*/ 78 h 83"/>
                <a:gd name="T6" fmla="*/ 41 w 234"/>
                <a:gd name="T7" fmla="*/ 69 h 83"/>
                <a:gd name="T8" fmla="*/ 55 w 234"/>
                <a:gd name="T9" fmla="*/ 83 h 83"/>
                <a:gd name="T10" fmla="*/ 0 w 234"/>
                <a:gd name="T11" fmla="*/ 82 h 83"/>
                <a:gd name="T12" fmla="*/ 0 w 234"/>
                <a:gd name="T13" fmla="*/ 27 h 83"/>
                <a:gd name="T14" fmla="*/ 17 w 234"/>
                <a:gd name="T15" fmla="*/ 4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83">
                  <a:moveTo>
                    <a:pt x="17" y="44"/>
                  </a:moveTo>
                  <a:cubicBezTo>
                    <a:pt x="83" y="0"/>
                    <a:pt x="171" y="3"/>
                    <a:pt x="234" y="54"/>
                  </a:cubicBezTo>
                  <a:cubicBezTo>
                    <a:pt x="209" y="78"/>
                    <a:pt x="209" y="78"/>
                    <a:pt x="209" y="78"/>
                  </a:cubicBezTo>
                  <a:cubicBezTo>
                    <a:pt x="161" y="40"/>
                    <a:pt x="93" y="37"/>
                    <a:pt x="41" y="69"/>
                  </a:cubicBezTo>
                  <a:cubicBezTo>
                    <a:pt x="55" y="83"/>
                    <a:pt x="55" y="83"/>
                    <a:pt x="55" y="83"/>
                  </a:cubicBezTo>
                  <a:cubicBezTo>
                    <a:pt x="0" y="82"/>
                    <a:pt x="0" y="82"/>
                    <a:pt x="0" y="82"/>
                  </a:cubicBezTo>
                  <a:cubicBezTo>
                    <a:pt x="0" y="27"/>
                    <a:pt x="0" y="27"/>
                    <a:pt x="0" y="27"/>
                  </a:cubicBezTo>
                  <a:cubicBezTo>
                    <a:pt x="17" y="44"/>
                    <a:pt x="17" y="44"/>
                    <a:pt x="17" y="44"/>
                  </a:cubicBezTo>
                  <a:close/>
                </a:path>
              </a:pathLst>
            </a:custGeom>
            <a:solidFill>
              <a:schemeClr val="accent1"/>
            </a:solidFill>
            <a:ln>
              <a:noFill/>
            </a:ln>
          </p:spPr>
          <p:txBody>
            <a:bodyPr vert="horz" wrap="square" lIns="96413" tIns="48208" rIns="96413" bIns="48208" numCol="1" anchor="t" anchorCtr="0" compatLnSpc="1"/>
            <a:lstStyle/>
            <a:p>
              <a:pPr algn="just">
                <a:lnSpc>
                  <a:spcPct val="120000"/>
                </a:lnSpc>
              </a:pPr>
              <a:endParaRPr lang="en-US" sz="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p:nvPr/>
          </p:nvSpPr>
          <p:spPr bwMode="auto">
            <a:xfrm>
              <a:off x="5721553" y="3548268"/>
              <a:ext cx="419293" cy="1202416"/>
            </a:xfrm>
            <a:custGeom>
              <a:avLst/>
              <a:gdLst>
                <a:gd name="T0" fmla="*/ 0 w 80"/>
                <a:gd name="T1" fmla="*/ 56 h 228"/>
                <a:gd name="T2" fmla="*/ 14 w 80"/>
                <a:gd name="T3" fmla="*/ 42 h 228"/>
                <a:gd name="T4" fmla="*/ 3 w 80"/>
                <a:gd name="T5" fmla="*/ 204 h 228"/>
                <a:gd name="T6" fmla="*/ 28 w 80"/>
                <a:gd name="T7" fmla="*/ 228 h 228"/>
                <a:gd name="T8" fmla="*/ 39 w 80"/>
                <a:gd name="T9" fmla="*/ 17 h 228"/>
                <a:gd name="T10" fmla="*/ 56 w 80"/>
                <a:gd name="T11" fmla="*/ 0 h 228"/>
                <a:gd name="T12" fmla="*/ 0 w 80"/>
                <a:gd name="T13" fmla="*/ 0 h 228"/>
                <a:gd name="T14" fmla="*/ 0 w 80"/>
                <a:gd name="T15" fmla="*/ 56 h 2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28">
                  <a:moveTo>
                    <a:pt x="0" y="56"/>
                  </a:moveTo>
                  <a:cubicBezTo>
                    <a:pt x="14" y="42"/>
                    <a:pt x="14" y="42"/>
                    <a:pt x="14" y="42"/>
                  </a:cubicBezTo>
                  <a:cubicBezTo>
                    <a:pt x="43" y="93"/>
                    <a:pt x="39" y="157"/>
                    <a:pt x="3" y="204"/>
                  </a:cubicBezTo>
                  <a:cubicBezTo>
                    <a:pt x="28" y="228"/>
                    <a:pt x="28" y="228"/>
                    <a:pt x="28" y="228"/>
                  </a:cubicBezTo>
                  <a:cubicBezTo>
                    <a:pt x="76" y="167"/>
                    <a:pt x="80" y="82"/>
                    <a:pt x="39" y="17"/>
                  </a:cubicBezTo>
                  <a:cubicBezTo>
                    <a:pt x="56" y="0"/>
                    <a:pt x="56" y="0"/>
                    <a:pt x="56" y="0"/>
                  </a:cubicBezTo>
                  <a:cubicBezTo>
                    <a:pt x="0" y="0"/>
                    <a:pt x="0" y="0"/>
                    <a:pt x="0" y="0"/>
                  </a:cubicBezTo>
                  <a:cubicBezTo>
                    <a:pt x="0" y="56"/>
                    <a:pt x="0" y="56"/>
                    <a:pt x="0" y="56"/>
                  </a:cubicBezTo>
                  <a:close/>
                </a:path>
              </a:pathLst>
            </a:custGeom>
            <a:solidFill>
              <a:schemeClr val="accent4"/>
            </a:solidFill>
            <a:ln>
              <a:noFill/>
            </a:ln>
          </p:spPr>
          <p:txBody>
            <a:bodyPr vert="horz" wrap="square" lIns="96413" tIns="48208" rIns="96413" bIns="48208" numCol="1" anchor="t" anchorCtr="0" compatLnSpc="1"/>
            <a:lstStyle/>
            <a:p>
              <a:pPr algn="just">
                <a:lnSpc>
                  <a:spcPct val="120000"/>
                </a:lnSpc>
              </a:pPr>
              <a:endParaRPr lang="en-US" sz="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p:nvPr/>
          </p:nvSpPr>
          <p:spPr bwMode="auto">
            <a:xfrm>
              <a:off x="4528011" y="4755120"/>
              <a:ext cx="1202416" cy="421511"/>
            </a:xfrm>
            <a:custGeom>
              <a:avLst/>
              <a:gdLst>
                <a:gd name="T0" fmla="*/ 229 w 229"/>
                <a:gd name="T1" fmla="*/ 56 h 80"/>
                <a:gd name="T2" fmla="*/ 211 w 229"/>
                <a:gd name="T3" fmla="*/ 38 h 80"/>
                <a:gd name="T4" fmla="*/ 0 w 229"/>
                <a:gd name="T5" fmla="*/ 29 h 80"/>
                <a:gd name="T6" fmla="*/ 24 w 229"/>
                <a:gd name="T7" fmla="*/ 4 h 80"/>
                <a:gd name="T8" fmla="*/ 187 w 229"/>
                <a:gd name="T9" fmla="*/ 13 h 80"/>
                <a:gd name="T10" fmla="*/ 174 w 229"/>
                <a:gd name="T11" fmla="*/ 0 h 80"/>
                <a:gd name="T12" fmla="*/ 229 w 229"/>
                <a:gd name="T13" fmla="*/ 0 h 80"/>
                <a:gd name="T14" fmla="*/ 229 w 229"/>
                <a:gd name="T15" fmla="*/ 56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80">
                  <a:moveTo>
                    <a:pt x="229" y="56"/>
                  </a:moveTo>
                  <a:cubicBezTo>
                    <a:pt x="211" y="38"/>
                    <a:pt x="211" y="38"/>
                    <a:pt x="211" y="38"/>
                  </a:cubicBezTo>
                  <a:cubicBezTo>
                    <a:pt x="147" y="80"/>
                    <a:pt x="62" y="77"/>
                    <a:pt x="0" y="29"/>
                  </a:cubicBezTo>
                  <a:cubicBezTo>
                    <a:pt x="24" y="4"/>
                    <a:pt x="24" y="4"/>
                    <a:pt x="24" y="4"/>
                  </a:cubicBezTo>
                  <a:cubicBezTo>
                    <a:pt x="72" y="40"/>
                    <a:pt x="136" y="43"/>
                    <a:pt x="187" y="13"/>
                  </a:cubicBezTo>
                  <a:cubicBezTo>
                    <a:pt x="174" y="0"/>
                    <a:pt x="174" y="0"/>
                    <a:pt x="174" y="0"/>
                  </a:cubicBezTo>
                  <a:cubicBezTo>
                    <a:pt x="229" y="0"/>
                    <a:pt x="229" y="0"/>
                    <a:pt x="229" y="0"/>
                  </a:cubicBezTo>
                  <a:cubicBezTo>
                    <a:pt x="229" y="56"/>
                    <a:pt x="229" y="56"/>
                    <a:pt x="229" y="56"/>
                  </a:cubicBezTo>
                  <a:close/>
                </a:path>
              </a:pathLst>
            </a:custGeom>
            <a:solidFill>
              <a:schemeClr val="accent3"/>
            </a:solidFill>
            <a:ln>
              <a:noFill/>
            </a:ln>
          </p:spPr>
          <p:txBody>
            <a:bodyPr vert="horz" wrap="square" lIns="96413" tIns="48208" rIns="96413" bIns="48208" numCol="1" anchor="t" anchorCtr="0" compatLnSpc="1"/>
            <a:lstStyle/>
            <a:p>
              <a:pPr algn="just">
                <a:lnSpc>
                  <a:spcPct val="120000"/>
                </a:lnSpc>
              </a:pPr>
              <a:endParaRPr lang="en-US" sz="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p:nvPr/>
          </p:nvSpPr>
          <p:spPr bwMode="auto">
            <a:xfrm>
              <a:off x="4095409" y="3559359"/>
              <a:ext cx="425948" cy="1217946"/>
            </a:xfrm>
            <a:custGeom>
              <a:avLst/>
              <a:gdLst>
                <a:gd name="T0" fmla="*/ 26 w 81"/>
                <a:gd name="T1" fmla="*/ 231 h 231"/>
                <a:gd name="T2" fmla="*/ 43 w 81"/>
                <a:gd name="T3" fmla="*/ 213 h 231"/>
                <a:gd name="T4" fmla="*/ 52 w 81"/>
                <a:gd name="T5" fmla="*/ 0 h 231"/>
                <a:gd name="T6" fmla="*/ 77 w 81"/>
                <a:gd name="T7" fmla="*/ 24 h 231"/>
                <a:gd name="T8" fmla="*/ 68 w 81"/>
                <a:gd name="T9" fmla="*/ 189 h 231"/>
                <a:gd name="T10" fmla="*/ 81 w 81"/>
                <a:gd name="T11" fmla="*/ 175 h 231"/>
                <a:gd name="T12" fmla="*/ 81 w 81"/>
                <a:gd name="T13" fmla="*/ 231 h 231"/>
                <a:gd name="T14" fmla="*/ 26 w 81"/>
                <a:gd name="T15" fmla="*/ 23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31">
                  <a:moveTo>
                    <a:pt x="26" y="231"/>
                  </a:moveTo>
                  <a:cubicBezTo>
                    <a:pt x="43" y="213"/>
                    <a:pt x="43" y="213"/>
                    <a:pt x="43" y="213"/>
                  </a:cubicBezTo>
                  <a:cubicBezTo>
                    <a:pt x="0" y="148"/>
                    <a:pt x="3" y="62"/>
                    <a:pt x="52" y="0"/>
                  </a:cubicBezTo>
                  <a:cubicBezTo>
                    <a:pt x="77" y="24"/>
                    <a:pt x="77" y="24"/>
                    <a:pt x="77" y="24"/>
                  </a:cubicBezTo>
                  <a:cubicBezTo>
                    <a:pt x="40" y="72"/>
                    <a:pt x="37" y="138"/>
                    <a:pt x="68" y="189"/>
                  </a:cubicBezTo>
                  <a:cubicBezTo>
                    <a:pt x="81" y="175"/>
                    <a:pt x="81" y="175"/>
                    <a:pt x="81" y="175"/>
                  </a:cubicBezTo>
                  <a:cubicBezTo>
                    <a:pt x="81" y="231"/>
                    <a:pt x="81" y="231"/>
                    <a:pt x="81" y="231"/>
                  </a:cubicBezTo>
                  <a:lnTo>
                    <a:pt x="26" y="231"/>
                  </a:lnTo>
                  <a:close/>
                </a:path>
              </a:pathLst>
            </a:custGeom>
            <a:solidFill>
              <a:schemeClr val="accent2"/>
            </a:solidFill>
            <a:ln>
              <a:noFill/>
            </a:ln>
          </p:spPr>
          <p:txBody>
            <a:bodyPr vert="horz" wrap="square" lIns="96413" tIns="48208" rIns="96413" bIns="48208" numCol="1" anchor="t" anchorCtr="0" compatLnSpc="1"/>
            <a:lstStyle/>
            <a:p>
              <a:pPr algn="just">
                <a:lnSpc>
                  <a:spcPct val="120000"/>
                </a:lnSpc>
              </a:pPr>
              <a:endParaRPr lang="en-US" sz="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4" name="Freeform 33"/>
          <p:cNvSpPr>
            <a:spLocks noEditPoints="1"/>
          </p:cNvSpPr>
          <p:nvPr/>
        </p:nvSpPr>
        <p:spPr bwMode="auto">
          <a:xfrm>
            <a:off x="4186142" y="2514473"/>
            <a:ext cx="754537" cy="853509"/>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accent1"/>
          </a:solidFill>
          <a:ln>
            <a:noFill/>
          </a:ln>
        </p:spPr>
        <p:txBody>
          <a:bodyPr vert="horz" wrap="square" lIns="68569" tIns="34285" rIns="68569" bIns="34285"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700" dirty="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34"/>
          <p:cNvSpPr txBox="1"/>
          <p:nvPr/>
        </p:nvSpPr>
        <p:spPr>
          <a:xfrm>
            <a:off x="3940008" y="3409486"/>
            <a:ext cx="1246808" cy="397997"/>
          </a:xfrm>
          <a:prstGeom prst="rect">
            <a:avLst/>
          </a:prstGeom>
          <a:noFill/>
        </p:spPr>
        <p:txBody>
          <a:bodyPr wrap="none" lIns="65021" tIns="32510" rIns="65021" bIns="32510" rtlCol="0">
            <a:spAutoFit/>
          </a:bodyPr>
          <a:lstStyle/>
          <a:p>
            <a:pPr algn="just">
              <a:lnSpc>
                <a:spcPct val="120000"/>
              </a:lnSpc>
            </a:pPr>
            <a:r>
              <a:rPr lang="en-US"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SUCCESS</a:t>
            </a:r>
            <a:endParaRPr lang="en-GB"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41"/>
          <p:cNvGrpSpPr/>
          <p:nvPr/>
        </p:nvGrpSpPr>
        <p:grpSpPr>
          <a:xfrm>
            <a:off x="1346042" y="1871764"/>
            <a:ext cx="1718294" cy="932667"/>
            <a:chOff x="1753214" y="2748569"/>
            <a:chExt cx="2321808" cy="1243461"/>
          </a:xfrm>
        </p:grpSpPr>
        <p:sp>
          <p:nvSpPr>
            <p:cNvPr id="40" name="TextBox 39"/>
            <p:cNvSpPr txBox="1"/>
            <p:nvPr/>
          </p:nvSpPr>
          <p:spPr>
            <a:xfrm>
              <a:off x="1760542" y="2748569"/>
              <a:ext cx="1219693" cy="467703"/>
            </a:xfrm>
            <a:prstGeom prst="rect">
              <a:avLst/>
            </a:prstGeom>
            <a:noFill/>
          </p:spPr>
          <p:txBody>
            <a:bodyPr wrap="none" rtlCol="0">
              <a:spAutoFit/>
            </a:bodyPr>
            <a:lstStyle/>
            <a:p>
              <a:pPr>
                <a:lnSpc>
                  <a:spcPct val="120000"/>
                </a:lnSpc>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Rectangle 40"/>
            <p:cNvSpPr/>
            <p:nvPr/>
          </p:nvSpPr>
          <p:spPr>
            <a:xfrm>
              <a:off x="1753214" y="3130471"/>
              <a:ext cx="2321808" cy="861559"/>
            </a:xfrm>
            <a:prstGeom prst="rect">
              <a:avLst/>
            </a:prstGeom>
          </p:spPr>
          <p:txBody>
            <a:bodyPr wrap="square">
              <a:spAutoFit/>
            </a:body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42"/>
          <p:cNvGrpSpPr/>
          <p:nvPr/>
        </p:nvGrpSpPr>
        <p:grpSpPr>
          <a:xfrm>
            <a:off x="1346042" y="3704568"/>
            <a:ext cx="1718294" cy="971746"/>
            <a:chOff x="1753214" y="2730264"/>
            <a:chExt cx="2321808" cy="1295558"/>
          </a:xfrm>
        </p:grpSpPr>
        <p:sp>
          <p:nvSpPr>
            <p:cNvPr id="44" name="TextBox 43"/>
            <p:cNvSpPr txBox="1"/>
            <p:nvPr/>
          </p:nvSpPr>
          <p:spPr>
            <a:xfrm>
              <a:off x="1760542" y="2730264"/>
              <a:ext cx="1219693" cy="467701"/>
            </a:xfrm>
            <a:prstGeom prst="rect">
              <a:avLst/>
            </a:prstGeom>
            <a:noFill/>
          </p:spPr>
          <p:txBody>
            <a:bodyPr wrap="none" rtlCol="0">
              <a:spAutoFit/>
            </a:bodyPr>
            <a:lstStyle/>
            <a:p>
              <a:pPr>
                <a:lnSpc>
                  <a:spcPct val="120000"/>
                </a:lnSpc>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Rectangle 44"/>
            <p:cNvSpPr/>
            <p:nvPr/>
          </p:nvSpPr>
          <p:spPr>
            <a:xfrm>
              <a:off x="1753214" y="3164266"/>
              <a:ext cx="2321808" cy="861556"/>
            </a:xfrm>
            <a:prstGeom prst="rect">
              <a:avLst/>
            </a:prstGeom>
          </p:spPr>
          <p:txBody>
            <a:bodyPr wrap="square">
              <a:spAutoFit/>
            </a:body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45"/>
          <p:cNvGrpSpPr/>
          <p:nvPr/>
        </p:nvGrpSpPr>
        <p:grpSpPr>
          <a:xfrm flipH="1">
            <a:off x="5903348" y="3668695"/>
            <a:ext cx="1670704" cy="1007618"/>
            <a:chOff x="1753214" y="2688243"/>
            <a:chExt cx="2321808" cy="1343380"/>
          </a:xfrm>
        </p:grpSpPr>
        <p:sp>
          <p:nvSpPr>
            <p:cNvPr id="47" name="TextBox 46"/>
            <p:cNvSpPr txBox="1"/>
            <p:nvPr/>
          </p:nvSpPr>
          <p:spPr>
            <a:xfrm>
              <a:off x="1825346" y="2688243"/>
              <a:ext cx="1254435" cy="467700"/>
            </a:xfrm>
            <a:prstGeom prst="rect">
              <a:avLst/>
            </a:prstGeom>
            <a:noFill/>
          </p:spPr>
          <p:txBody>
            <a:bodyPr wrap="none" rtlCol="0">
              <a:spAutoFit/>
            </a:bodyPr>
            <a:lstStyle/>
            <a:p>
              <a:pPr algn="r">
                <a:lnSpc>
                  <a:spcPct val="120000"/>
                </a:lnSpc>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Rectangle 47"/>
            <p:cNvSpPr/>
            <p:nvPr/>
          </p:nvSpPr>
          <p:spPr>
            <a:xfrm>
              <a:off x="1753214" y="3170069"/>
              <a:ext cx="2321808" cy="861554"/>
            </a:xfrm>
            <a:prstGeom prst="rect">
              <a:avLst/>
            </a:prstGeom>
          </p:spPr>
          <p:txBody>
            <a:bodyPr wrap="square">
              <a:spAutoFit/>
            </a:body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48"/>
          <p:cNvGrpSpPr/>
          <p:nvPr/>
        </p:nvGrpSpPr>
        <p:grpSpPr>
          <a:xfrm flipH="1">
            <a:off x="5903348" y="1871763"/>
            <a:ext cx="1670704" cy="932667"/>
            <a:chOff x="1753214" y="2748570"/>
            <a:chExt cx="2321808" cy="1243461"/>
          </a:xfrm>
        </p:grpSpPr>
        <p:sp>
          <p:nvSpPr>
            <p:cNvPr id="50" name="TextBox 49"/>
            <p:cNvSpPr txBox="1"/>
            <p:nvPr/>
          </p:nvSpPr>
          <p:spPr>
            <a:xfrm>
              <a:off x="1753214" y="2748570"/>
              <a:ext cx="1254435" cy="467703"/>
            </a:xfrm>
            <a:prstGeom prst="rect">
              <a:avLst/>
            </a:prstGeom>
            <a:noFill/>
          </p:spPr>
          <p:txBody>
            <a:bodyPr wrap="none" rtlCol="0">
              <a:spAutoFit/>
            </a:bodyPr>
            <a:lstStyle/>
            <a:p>
              <a:pPr algn="r">
                <a:lnSpc>
                  <a:spcPct val="120000"/>
                </a:lnSpc>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Rectangle 50"/>
            <p:cNvSpPr/>
            <p:nvPr/>
          </p:nvSpPr>
          <p:spPr>
            <a:xfrm>
              <a:off x="1753214" y="3130472"/>
              <a:ext cx="2321808" cy="861559"/>
            </a:xfrm>
            <a:prstGeom prst="rect">
              <a:avLst/>
            </a:prstGeom>
          </p:spPr>
          <p:txBody>
            <a:bodyPr wrap="square">
              <a:spAutoFit/>
            </a:body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800" advClick="0" advTm="0">
        <p14:flythrough/>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2000" fill="hold"/>
                                        <p:tgtEl>
                                          <p:spTgt spid="2"/>
                                        </p:tgtEl>
                                        <p:attrNameLst>
                                          <p:attrName>r</p:attrName>
                                        </p:attrNameLst>
                                      </p:cBhvr>
                                    </p:animRot>
                                  </p:childTnLst>
                                </p:cTn>
                              </p:par>
                            </p:childTnLst>
                          </p:cTn>
                        </p:par>
                        <p:par>
                          <p:cTn id="11" fill="hold">
                            <p:stCondLst>
                              <p:cond delay="2500"/>
                            </p:stCondLst>
                            <p:childTnLst>
                              <p:par>
                                <p:cTn id="12" presetID="53" presetClass="entr" presetSubtype="16"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childTnLst>
                          </p:cTn>
                        </p:par>
                        <p:par>
                          <p:cTn id="17" fill="hold">
                            <p:stCondLst>
                              <p:cond delay="3000"/>
                            </p:stCondLst>
                            <p:childTnLst>
                              <p:par>
                                <p:cTn id="18" presetID="53" presetClass="entr" presetSubtype="16"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ppt_w</p:attrName>
                                        </p:attrNameLst>
                                      </p:cBhvr>
                                      <p:tavLst>
                                        <p:tav tm="0">
                                          <p:val>
                                            <p:fltVal val="0"/>
                                          </p:val>
                                        </p:tav>
                                        <p:tav tm="100000">
                                          <p:val>
                                            <p:strVal val="#ppt_w"/>
                                          </p:val>
                                        </p:tav>
                                      </p:tavLst>
                                    </p:anim>
                                    <p:anim calcmode="lin" valueType="num">
                                      <p:cBhvr>
                                        <p:cTn id="21" dur="500" fill="hold"/>
                                        <p:tgtEl>
                                          <p:spTgt spid="35"/>
                                        </p:tgtEl>
                                        <p:attrNameLst>
                                          <p:attrName>ppt_h</p:attrName>
                                        </p:attrNameLst>
                                      </p:cBhvr>
                                      <p:tavLst>
                                        <p:tav tm="0">
                                          <p:val>
                                            <p:fltVal val="0"/>
                                          </p:val>
                                        </p:tav>
                                        <p:tav tm="100000">
                                          <p:val>
                                            <p:strVal val="#ppt_h"/>
                                          </p:val>
                                        </p:tav>
                                      </p:tavLst>
                                    </p:anim>
                                    <p:animEffect transition="in" filter="fade">
                                      <p:cBhvr>
                                        <p:cTn id="22" dur="500"/>
                                        <p:tgtEl>
                                          <p:spTgt spid="35"/>
                                        </p:tgtEl>
                                      </p:cBhvr>
                                    </p:animEffect>
                                  </p:childTnLst>
                                </p:cTn>
                              </p:par>
                            </p:childTnLst>
                          </p:cTn>
                        </p:par>
                        <p:par>
                          <p:cTn id="23" fill="hold">
                            <p:stCondLst>
                              <p:cond delay="35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4000"/>
                            </p:stCondLst>
                            <p:childTnLst>
                              <p:par>
                                <p:cTn id="28" presetID="10"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4500"/>
                            </p:stCondLst>
                            <p:childTnLst>
                              <p:par>
                                <p:cTn id="32" presetID="10"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0"/>
                            </p:stCondLst>
                            <p:childTnLst>
                              <p:par>
                                <p:cTn id="36" presetID="10"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04"/>
          <p:cNvSpPr/>
          <p:nvPr/>
        </p:nvSpPr>
        <p:spPr>
          <a:xfrm>
            <a:off x="738621" y="4419781"/>
            <a:ext cx="7861912" cy="276999"/>
          </a:xfrm>
          <a:prstGeom prst="rect">
            <a:avLst/>
          </a:prstGeom>
          <a:ln w="12700">
            <a:miter lim="400000"/>
          </a:ln>
        </p:spPr>
        <p:txBody>
          <a:bodyPr lIns="0" tIns="0" rIns="0" bIns="0">
            <a:spAutoFit/>
          </a:bodyPr>
          <a:lstStyle/>
          <a:p>
            <a:pPr algn="ctr" defTabSz="242570">
              <a:spcBef>
                <a:spcPts val="640"/>
              </a:spcBef>
              <a:defRPr sz="1800"/>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输入您的内容输入您的内容输入您的输入您的内容输入您的内容输入您的内容输入您的内容内容输入您的内容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输入您的内容输入您的内容输入您的输入您的内容输入您的内容输入您的内容输入您的内容内容</a:t>
            </a:r>
            <a:endParaRPr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endParaRPr>
          </a:p>
        </p:txBody>
      </p:sp>
      <p:grpSp>
        <p:nvGrpSpPr>
          <p:cNvPr id="3" name="组合 2"/>
          <p:cNvGrpSpPr/>
          <p:nvPr/>
        </p:nvGrpSpPr>
        <p:grpSpPr>
          <a:xfrm>
            <a:off x="1786124" y="1136678"/>
            <a:ext cx="3627834" cy="3043315"/>
            <a:chOff x="1778000" y="4144963"/>
            <a:chExt cx="9674225" cy="8113001"/>
          </a:xfrm>
        </p:grpSpPr>
        <p:cxnSp>
          <p:nvCxnSpPr>
            <p:cNvPr id="4" name="Straight Connector 11"/>
            <p:cNvCxnSpPr/>
            <p:nvPr/>
          </p:nvCxnSpPr>
          <p:spPr>
            <a:xfrm flipH="1">
              <a:off x="9937750" y="7113588"/>
              <a:ext cx="1514475"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5" name="Straight Connector 12"/>
            <p:cNvCxnSpPr/>
            <p:nvPr/>
          </p:nvCxnSpPr>
          <p:spPr>
            <a:xfrm flipH="1">
              <a:off x="8712200" y="5005388"/>
              <a:ext cx="1225550" cy="0"/>
            </a:xfrm>
            <a:prstGeom prst="line">
              <a:avLst/>
            </a:prstGeom>
            <a:ln w="6350">
              <a:solidFill>
                <a:schemeClr val="bg1">
                  <a:lumMod val="75000"/>
                </a:schemeClr>
              </a:solidFill>
              <a:headEnd type="none"/>
              <a:tailEnd type="oval" w="sm" len="sm"/>
            </a:ln>
          </p:spPr>
          <p:style>
            <a:lnRef idx="1">
              <a:schemeClr val="dk1"/>
            </a:lnRef>
            <a:fillRef idx="0">
              <a:schemeClr val="dk1"/>
            </a:fillRef>
            <a:effectRef idx="0">
              <a:schemeClr val="dk1"/>
            </a:effectRef>
            <a:fontRef idx="minor">
              <a:schemeClr val="tx1"/>
            </a:fontRef>
          </p:style>
        </p:cxnSp>
        <p:cxnSp>
          <p:nvCxnSpPr>
            <p:cNvPr id="6" name="Straight Connector 13"/>
            <p:cNvCxnSpPr/>
            <p:nvPr/>
          </p:nvCxnSpPr>
          <p:spPr>
            <a:xfrm flipH="1">
              <a:off x="8712200" y="7910513"/>
              <a:ext cx="2740025" cy="0"/>
            </a:xfrm>
            <a:prstGeom prst="line">
              <a:avLst/>
            </a:prstGeom>
            <a:ln w="6350">
              <a:solidFill>
                <a:schemeClr val="bg1">
                  <a:lumMod val="75000"/>
                </a:schemeClr>
              </a:solidFill>
              <a:headEnd type="none"/>
              <a:tailEnd type="oval" w="sm" len="sm"/>
            </a:ln>
          </p:spPr>
          <p:style>
            <a:lnRef idx="1">
              <a:schemeClr val="dk1"/>
            </a:lnRef>
            <a:fillRef idx="0">
              <a:schemeClr val="dk1"/>
            </a:fillRef>
            <a:effectRef idx="0">
              <a:schemeClr val="dk1"/>
            </a:effectRef>
            <a:fontRef idx="minor">
              <a:schemeClr val="tx1"/>
            </a:fontRef>
          </p:style>
        </p:cxnSp>
        <p:cxnSp>
          <p:nvCxnSpPr>
            <p:cNvPr id="7" name="Straight Connector 14"/>
            <p:cNvCxnSpPr/>
            <p:nvPr/>
          </p:nvCxnSpPr>
          <p:spPr>
            <a:xfrm flipH="1">
              <a:off x="8712200" y="10815638"/>
              <a:ext cx="1225550" cy="0"/>
            </a:xfrm>
            <a:prstGeom prst="line">
              <a:avLst/>
            </a:prstGeom>
            <a:ln w="6350">
              <a:solidFill>
                <a:schemeClr val="bg1">
                  <a:lumMod val="75000"/>
                </a:schemeClr>
              </a:solidFill>
              <a:headEnd type="none"/>
              <a:tailEnd type="oval" w="sm" len="sm"/>
            </a:ln>
          </p:spPr>
          <p:style>
            <a:lnRef idx="1">
              <a:schemeClr val="dk1"/>
            </a:lnRef>
            <a:fillRef idx="0">
              <a:schemeClr val="dk1"/>
            </a:fillRef>
            <a:effectRef idx="0">
              <a:schemeClr val="dk1"/>
            </a:effectRef>
            <a:fontRef idx="minor">
              <a:schemeClr val="tx1"/>
            </a:fontRef>
          </p:style>
        </p:cxnSp>
        <p:cxnSp>
          <p:nvCxnSpPr>
            <p:cNvPr id="8" name="Straight Connector 15"/>
            <p:cNvCxnSpPr/>
            <p:nvPr/>
          </p:nvCxnSpPr>
          <p:spPr>
            <a:xfrm flipV="1">
              <a:off x="9937750" y="5005388"/>
              <a:ext cx="0" cy="21082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 name="Straight Connector 16"/>
            <p:cNvCxnSpPr/>
            <p:nvPr/>
          </p:nvCxnSpPr>
          <p:spPr>
            <a:xfrm flipH="1">
              <a:off x="9937750" y="8729663"/>
              <a:ext cx="1514475"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0" name="Straight Connector 17"/>
            <p:cNvCxnSpPr/>
            <p:nvPr/>
          </p:nvCxnSpPr>
          <p:spPr>
            <a:xfrm flipV="1">
              <a:off x="9937750" y="8707438"/>
              <a:ext cx="0" cy="21082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 name="TextBox 91"/>
            <p:cNvSpPr txBox="1">
              <a:spLocks noChangeArrowheads="1"/>
            </p:cNvSpPr>
            <p:nvPr/>
          </p:nvSpPr>
          <p:spPr bwMode="auto">
            <a:xfrm>
              <a:off x="1778000" y="4144963"/>
              <a:ext cx="4835526" cy="9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r" defTabSz="913130"/>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94"/>
            <p:cNvSpPr/>
            <p:nvPr/>
          </p:nvSpPr>
          <p:spPr>
            <a:xfrm>
              <a:off x="6888163" y="4335463"/>
              <a:ext cx="1571625" cy="15732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tx1">
                    <a:lumMod val="50000"/>
                    <a:lumOff val="50000"/>
                  </a:schemeClr>
                </a:solidFill>
                <a:ea typeface="MS PGothic" panose="020B0600070205080204" pitchFamily="34" charset="-128"/>
              </a:endParaRPr>
            </a:p>
          </p:txBody>
        </p:sp>
        <p:sp>
          <p:nvSpPr>
            <p:cNvPr id="13" name="TextBox 96"/>
            <p:cNvSpPr txBox="1">
              <a:spLocks noChangeArrowheads="1"/>
            </p:cNvSpPr>
            <p:nvPr/>
          </p:nvSpPr>
          <p:spPr bwMode="auto">
            <a:xfrm>
              <a:off x="1778000" y="6967537"/>
              <a:ext cx="4835526" cy="9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r" defTabSz="913130"/>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98"/>
            <p:cNvSpPr txBox="1">
              <a:spLocks noChangeArrowheads="1"/>
            </p:cNvSpPr>
            <p:nvPr/>
          </p:nvSpPr>
          <p:spPr bwMode="auto">
            <a:xfrm>
              <a:off x="1778000" y="9898064"/>
              <a:ext cx="4835526" cy="9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43" tIns="91422" rIns="182843" bIns="91422">
              <a:spAutoFit/>
            </a:bodyPr>
            <a:lstStyle>
              <a:lvl1pPr>
                <a:defRPr sz="3600">
                  <a:solidFill>
                    <a:schemeClr val="tx1"/>
                  </a:solidFill>
                  <a:latin typeface="Lato Light" panose="020F0502020204030203" pitchFamily="34" charset="0"/>
                  <a:ea typeface="MS PGothic" panose="020B0600070205080204" pitchFamily="34" charset="-128"/>
                </a:defRPr>
              </a:lvl1pPr>
              <a:lvl2pPr marL="742950" indent="-285750">
                <a:defRPr sz="3600">
                  <a:solidFill>
                    <a:schemeClr val="tx1"/>
                  </a:solidFill>
                  <a:latin typeface="Lato Light" panose="020F0502020204030203" pitchFamily="34" charset="0"/>
                  <a:ea typeface="MS PGothic" panose="020B0600070205080204" pitchFamily="34" charset="-128"/>
                </a:defRPr>
              </a:lvl2pPr>
              <a:lvl3pPr marL="1143000" indent="-228600">
                <a:defRPr sz="3600">
                  <a:solidFill>
                    <a:schemeClr val="tx1"/>
                  </a:solidFill>
                  <a:latin typeface="Lato Light" panose="020F0502020204030203" pitchFamily="34" charset="0"/>
                  <a:ea typeface="MS PGothic" panose="020B0600070205080204" pitchFamily="34" charset="-128"/>
                </a:defRPr>
              </a:lvl3pPr>
              <a:lvl4pPr marL="1600200" indent="-228600">
                <a:defRPr sz="3600">
                  <a:solidFill>
                    <a:schemeClr val="tx1"/>
                  </a:solidFill>
                  <a:latin typeface="Lato Light" panose="020F0502020204030203" pitchFamily="34" charset="0"/>
                  <a:ea typeface="MS PGothic" panose="020B0600070205080204" pitchFamily="34" charset="-128"/>
                </a:defRPr>
              </a:lvl4pPr>
              <a:lvl5pPr marL="2057400" indent="-228600">
                <a:defRPr sz="3600">
                  <a:solidFill>
                    <a:schemeClr val="tx1"/>
                  </a:solidFill>
                  <a:latin typeface="Lato Light" panose="020F0502020204030203" pitchFamily="34" charset="0"/>
                  <a:ea typeface="MS PGothic" panose="020B0600070205080204" pitchFamily="34" charset="-128"/>
                </a:defRPr>
              </a:lvl5pPr>
              <a:lvl6pPr marL="25146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6pPr>
              <a:lvl7pPr marL="29718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7pPr>
              <a:lvl8pPr marL="34290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8pPr>
              <a:lvl9pPr marL="3886200" indent="-228600" defTabSz="1826895" fontAlgn="base">
                <a:spcBef>
                  <a:spcPct val="0"/>
                </a:spcBef>
                <a:spcAft>
                  <a:spcPct val="0"/>
                </a:spcAft>
                <a:defRPr sz="3600">
                  <a:solidFill>
                    <a:schemeClr val="tx1"/>
                  </a:solidFill>
                  <a:latin typeface="Lato Light" panose="020F0502020204030203" pitchFamily="34" charset="0"/>
                  <a:ea typeface="MS PGothic" panose="020B0600070205080204" pitchFamily="34" charset="-128"/>
                </a:defRPr>
              </a:lvl9pPr>
            </a:lstStyle>
            <a:p>
              <a:pPr algn="r" defTabSz="913130"/>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101"/>
            <p:cNvSpPr/>
            <p:nvPr/>
          </p:nvSpPr>
          <p:spPr>
            <a:xfrm>
              <a:off x="6889750" y="7177088"/>
              <a:ext cx="1570038" cy="1573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tx1">
                    <a:lumMod val="50000"/>
                    <a:lumOff val="50000"/>
                  </a:schemeClr>
                </a:solidFill>
                <a:ea typeface="MS PGothic" panose="020B0600070205080204" pitchFamily="34" charset="-128"/>
              </a:endParaRPr>
            </a:p>
          </p:txBody>
        </p:sp>
        <p:sp>
          <p:nvSpPr>
            <p:cNvPr id="16" name="Rectangle 104"/>
            <p:cNvSpPr/>
            <p:nvPr/>
          </p:nvSpPr>
          <p:spPr>
            <a:xfrm>
              <a:off x="6888163" y="10129838"/>
              <a:ext cx="1571625" cy="15732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tx1">
                    <a:lumMod val="50000"/>
                    <a:lumOff val="50000"/>
                  </a:schemeClr>
                </a:solidFill>
                <a:ea typeface="MS PGothic" panose="020B0600070205080204" pitchFamily="34" charset="-128"/>
              </a:endParaRPr>
            </a:p>
          </p:txBody>
        </p:sp>
        <p:sp>
          <p:nvSpPr>
            <p:cNvPr id="17" name="Freeform 221"/>
            <p:cNvSpPr>
              <a:spLocks noChangeArrowheads="1"/>
            </p:cNvSpPr>
            <p:nvPr/>
          </p:nvSpPr>
          <p:spPr bwMode="auto">
            <a:xfrm>
              <a:off x="7358063" y="4727575"/>
              <a:ext cx="585787" cy="719138"/>
            </a:xfrm>
            <a:custGeom>
              <a:avLst/>
              <a:gdLst>
                <a:gd name="T0" fmla="*/ 412806 w 501"/>
                <a:gd name="T1" fmla="*/ 0 h 619"/>
                <a:gd name="T2" fmla="*/ 412806 w 501"/>
                <a:gd name="T3" fmla="*/ 0 h 619"/>
                <a:gd name="T4" fmla="*/ 412806 w 501"/>
                <a:gd name="T5" fmla="*/ 0 h 619"/>
                <a:gd name="T6" fmla="*/ 361351 w 501"/>
                <a:gd name="T7" fmla="*/ 0 h 619"/>
                <a:gd name="T8" fmla="*/ 85368 w 501"/>
                <a:gd name="T9" fmla="*/ 0 h 619"/>
                <a:gd name="T10" fmla="*/ 0 w 501"/>
                <a:gd name="T11" fmla="*/ 85809 h 619"/>
                <a:gd name="T12" fmla="*/ 0 w 501"/>
                <a:gd name="T13" fmla="*/ 631970 h 619"/>
                <a:gd name="T14" fmla="*/ 85368 w 501"/>
                <a:gd name="T15" fmla="*/ 716619 h 619"/>
                <a:gd name="T16" fmla="*/ 499343 w 501"/>
                <a:gd name="T17" fmla="*/ 716619 h 619"/>
                <a:gd name="T18" fmla="*/ 584711 w 501"/>
                <a:gd name="T19" fmla="*/ 631970 h 619"/>
                <a:gd name="T20" fmla="*/ 584711 w 501"/>
                <a:gd name="T21" fmla="*/ 170458 h 619"/>
                <a:gd name="T22" fmla="*/ 412806 w 501"/>
                <a:gd name="T23" fmla="*/ 0 h 619"/>
                <a:gd name="T24" fmla="*/ 550797 w 501"/>
                <a:gd name="T25" fmla="*/ 631970 h 619"/>
                <a:gd name="T26" fmla="*/ 550797 w 501"/>
                <a:gd name="T27" fmla="*/ 631970 h 619"/>
                <a:gd name="T28" fmla="*/ 499343 w 501"/>
                <a:gd name="T29" fmla="*/ 682992 h 619"/>
                <a:gd name="T30" fmla="*/ 85368 w 501"/>
                <a:gd name="T31" fmla="*/ 682992 h 619"/>
                <a:gd name="T32" fmla="*/ 33913 w 501"/>
                <a:gd name="T33" fmla="*/ 631970 h 619"/>
                <a:gd name="T34" fmla="*/ 33913 w 501"/>
                <a:gd name="T35" fmla="*/ 85809 h 619"/>
                <a:gd name="T36" fmla="*/ 85368 w 501"/>
                <a:gd name="T37" fmla="*/ 33628 h 619"/>
                <a:gd name="T38" fmla="*/ 361351 w 501"/>
                <a:gd name="T39" fmla="*/ 33628 h 619"/>
                <a:gd name="T40" fmla="*/ 361351 w 501"/>
                <a:gd name="T41" fmla="*/ 136830 h 619"/>
                <a:gd name="T42" fmla="*/ 446719 w 501"/>
                <a:gd name="T43" fmla="*/ 222639 h 619"/>
                <a:gd name="T44" fmla="*/ 550797 w 501"/>
                <a:gd name="T45" fmla="*/ 222639 h 619"/>
                <a:gd name="T46" fmla="*/ 550797 w 501"/>
                <a:gd name="T47" fmla="*/ 631970 h 619"/>
                <a:gd name="T48" fmla="*/ 446719 w 501"/>
                <a:gd name="T49" fmla="*/ 170458 h 619"/>
                <a:gd name="T50" fmla="*/ 446719 w 501"/>
                <a:gd name="T51" fmla="*/ 170458 h 619"/>
                <a:gd name="T52" fmla="*/ 412806 w 501"/>
                <a:gd name="T53" fmla="*/ 136830 h 619"/>
                <a:gd name="T54" fmla="*/ 412806 w 501"/>
                <a:gd name="T55" fmla="*/ 33628 h 619"/>
                <a:gd name="T56" fmla="*/ 550797 w 501"/>
                <a:gd name="T57" fmla="*/ 170458 h 619"/>
                <a:gd name="T58" fmla="*/ 446719 w 501"/>
                <a:gd name="T59" fmla="*/ 170458 h 619"/>
                <a:gd name="T60" fmla="*/ 430347 w 501"/>
                <a:gd name="T61" fmla="*/ 495140 h 619"/>
                <a:gd name="T62" fmla="*/ 430347 w 501"/>
                <a:gd name="T63" fmla="*/ 495140 h 619"/>
                <a:gd name="T64" fmla="*/ 154364 w 501"/>
                <a:gd name="T65" fmla="*/ 495140 h 619"/>
                <a:gd name="T66" fmla="*/ 137992 w 501"/>
                <a:gd name="T67" fmla="*/ 512534 h 619"/>
                <a:gd name="T68" fmla="*/ 154364 w 501"/>
                <a:gd name="T69" fmla="*/ 546161 h 619"/>
                <a:gd name="T70" fmla="*/ 430347 w 501"/>
                <a:gd name="T71" fmla="*/ 546161 h 619"/>
                <a:gd name="T72" fmla="*/ 446719 w 501"/>
                <a:gd name="T73" fmla="*/ 512534 h 619"/>
                <a:gd name="T74" fmla="*/ 430347 w 501"/>
                <a:gd name="T75" fmla="*/ 495140 h 619"/>
                <a:gd name="T76" fmla="*/ 430347 w 501"/>
                <a:gd name="T77" fmla="*/ 358310 h 619"/>
                <a:gd name="T78" fmla="*/ 430347 w 501"/>
                <a:gd name="T79" fmla="*/ 358310 h 619"/>
                <a:gd name="T80" fmla="*/ 154364 w 501"/>
                <a:gd name="T81" fmla="*/ 358310 h 619"/>
                <a:gd name="T82" fmla="*/ 137992 w 501"/>
                <a:gd name="T83" fmla="*/ 375703 h 619"/>
                <a:gd name="T84" fmla="*/ 154364 w 501"/>
                <a:gd name="T85" fmla="*/ 410491 h 619"/>
                <a:gd name="T86" fmla="*/ 430347 w 501"/>
                <a:gd name="T87" fmla="*/ 410491 h 619"/>
                <a:gd name="T88" fmla="*/ 446719 w 501"/>
                <a:gd name="T89" fmla="*/ 375703 h 619"/>
                <a:gd name="T90" fmla="*/ 430347 w 501"/>
                <a:gd name="T91" fmla="*/ 358310 h 6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01" h="619">
                  <a:moveTo>
                    <a:pt x="353" y="0"/>
                  </a:moveTo>
                  <a:lnTo>
                    <a:pt x="353" y="0"/>
                  </a:lnTo>
                  <a:cubicBezTo>
                    <a:pt x="338" y="0"/>
                    <a:pt x="338"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47"/>
                    <a:pt x="500" y="14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8"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moveTo>
                    <a:pt x="368" y="427"/>
                  </a:moveTo>
                  <a:lnTo>
                    <a:pt x="368" y="427"/>
                  </a:lnTo>
                  <a:cubicBezTo>
                    <a:pt x="132" y="427"/>
                    <a:pt x="132" y="427"/>
                    <a:pt x="132" y="427"/>
                  </a:cubicBezTo>
                  <a:cubicBezTo>
                    <a:pt x="118" y="427"/>
                    <a:pt x="118" y="442"/>
                    <a:pt x="118" y="442"/>
                  </a:cubicBezTo>
                  <a:cubicBezTo>
                    <a:pt x="118" y="457"/>
                    <a:pt x="118" y="471"/>
                    <a:pt x="132" y="471"/>
                  </a:cubicBezTo>
                  <a:cubicBezTo>
                    <a:pt x="368" y="471"/>
                    <a:pt x="368" y="471"/>
                    <a:pt x="368" y="471"/>
                  </a:cubicBezTo>
                  <a:cubicBezTo>
                    <a:pt x="382" y="471"/>
                    <a:pt x="382" y="457"/>
                    <a:pt x="382" y="442"/>
                  </a:cubicBezTo>
                  <a:cubicBezTo>
                    <a:pt x="382" y="442"/>
                    <a:pt x="382" y="427"/>
                    <a:pt x="368" y="427"/>
                  </a:cubicBezTo>
                  <a:close/>
                  <a:moveTo>
                    <a:pt x="368" y="309"/>
                  </a:moveTo>
                  <a:lnTo>
                    <a:pt x="368" y="309"/>
                  </a:lnTo>
                  <a:cubicBezTo>
                    <a:pt x="132" y="309"/>
                    <a:pt x="132" y="309"/>
                    <a:pt x="132" y="309"/>
                  </a:cubicBezTo>
                  <a:cubicBezTo>
                    <a:pt x="118" y="309"/>
                    <a:pt x="118" y="324"/>
                    <a:pt x="118" y="324"/>
                  </a:cubicBezTo>
                  <a:cubicBezTo>
                    <a:pt x="118" y="339"/>
                    <a:pt x="118" y="354"/>
                    <a:pt x="132" y="354"/>
                  </a:cubicBezTo>
                  <a:cubicBezTo>
                    <a:pt x="368" y="354"/>
                    <a:pt x="368" y="354"/>
                    <a:pt x="368" y="354"/>
                  </a:cubicBezTo>
                  <a:cubicBezTo>
                    <a:pt x="382" y="354"/>
                    <a:pt x="382" y="339"/>
                    <a:pt x="382" y="324"/>
                  </a:cubicBezTo>
                  <a:cubicBezTo>
                    <a:pt x="382" y="324"/>
                    <a:pt x="382" y="309"/>
                    <a:pt x="368" y="309"/>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1431" tIns="45716" rIns="91431" bIns="45716" anchor="ctr"/>
            <a:lstStyle/>
            <a:p>
              <a:endParaRPr lang="zh-CN" altLang="en-US">
                <a:solidFill>
                  <a:schemeClr val="tx1">
                    <a:lumMod val="50000"/>
                    <a:lumOff val="50000"/>
                  </a:schemeClr>
                </a:solidFill>
              </a:endParaRPr>
            </a:p>
          </p:txBody>
        </p:sp>
        <p:sp>
          <p:nvSpPr>
            <p:cNvPr id="18" name="Freeform 214"/>
            <p:cNvSpPr>
              <a:spLocks noChangeArrowheads="1"/>
            </p:cNvSpPr>
            <p:nvPr/>
          </p:nvSpPr>
          <p:spPr bwMode="auto">
            <a:xfrm>
              <a:off x="7331075" y="7607300"/>
              <a:ext cx="565150" cy="636588"/>
            </a:xfrm>
            <a:custGeom>
              <a:avLst/>
              <a:gdLst>
                <a:gd name="T0" fmla="*/ 427854 w 545"/>
                <a:gd name="T1" fmla="*/ 378534 h 619"/>
                <a:gd name="T2" fmla="*/ 122541 w 545"/>
                <a:gd name="T3" fmla="*/ 393963 h 619"/>
                <a:gd name="T4" fmla="*/ 427854 w 545"/>
                <a:gd name="T5" fmla="*/ 423794 h 619"/>
                <a:gd name="T6" fmla="*/ 427854 w 545"/>
                <a:gd name="T7" fmla="*/ 378534 h 619"/>
                <a:gd name="T8" fmla="*/ 427854 w 545"/>
                <a:gd name="T9" fmla="*/ 484482 h 619"/>
                <a:gd name="T10" fmla="*/ 122541 w 545"/>
                <a:gd name="T11" fmla="*/ 499912 h 619"/>
                <a:gd name="T12" fmla="*/ 427854 w 545"/>
                <a:gd name="T13" fmla="*/ 515341 h 619"/>
                <a:gd name="T14" fmla="*/ 427854 w 545"/>
                <a:gd name="T15" fmla="*/ 484482 h 619"/>
                <a:gd name="T16" fmla="*/ 489124 w 545"/>
                <a:gd name="T17" fmla="*/ 76118 h 619"/>
                <a:gd name="T18" fmla="*/ 427854 w 545"/>
                <a:gd name="T19" fmla="*/ 29830 h 619"/>
                <a:gd name="T20" fmla="*/ 275197 w 545"/>
                <a:gd name="T21" fmla="*/ 0 h 619"/>
                <a:gd name="T22" fmla="*/ 137079 w 545"/>
                <a:gd name="T23" fmla="*/ 29830 h 619"/>
                <a:gd name="T24" fmla="*/ 75809 w 545"/>
                <a:gd name="T25" fmla="*/ 76118 h 619"/>
                <a:gd name="T26" fmla="*/ 0 w 545"/>
                <a:gd name="T27" fmla="*/ 560601 h 619"/>
                <a:gd name="T28" fmla="*/ 489124 w 545"/>
                <a:gd name="T29" fmla="*/ 635690 h 619"/>
                <a:gd name="T30" fmla="*/ 564934 w 545"/>
                <a:gd name="T31" fmla="*/ 151208 h 619"/>
                <a:gd name="T32" fmla="*/ 183811 w 545"/>
                <a:gd name="T33" fmla="*/ 76118 h 619"/>
                <a:gd name="T34" fmla="*/ 229504 w 545"/>
                <a:gd name="T35" fmla="*/ 76118 h 619"/>
                <a:gd name="T36" fmla="*/ 336468 w 545"/>
                <a:gd name="T37" fmla="*/ 76118 h 619"/>
                <a:gd name="T38" fmla="*/ 382161 w 545"/>
                <a:gd name="T39" fmla="*/ 151208 h 619"/>
                <a:gd name="T40" fmla="*/ 183811 w 545"/>
                <a:gd name="T41" fmla="*/ 76118 h 619"/>
                <a:gd name="T42" fmla="*/ 519240 w 545"/>
                <a:gd name="T43" fmla="*/ 560601 h 619"/>
                <a:gd name="T44" fmla="*/ 75809 w 545"/>
                <a:gd name="T45" fmla="*/ 605860 h 619"/>
                <a:gd name="T46" fmla="*/ 30116 w 545"/>
                <a:gd name="T47" fmla="*/ 151208 h 619"/>
                <a:gd name="T48" fmla="*/ 137079 w 545"/>
                <a:gd name="T49" fmla="*/ 121378 h 619"/>
                <a:gd name="T50" fmla="*/ 427854 w 545"/>
                <a:gd name="T51" fmla="*/ 197496 h 619"/>
                <a:gd name="T52" fmla="*/ 489124 w 545"/>
                <a:gd name="T53" fmla="*/ 121378 h 619"/>
                <a:gd name="T54" fmla="*/ 519240 w 545"/>
                <a:gd name="T55" fmla="*/ 560601 h 619"/>
                <a:gd name="T56" fmla="*/ 427854 w 545"/>
                <a:gd name="T57" fmla="*/ 272586 h 619"/>
                <a:gd name="T58" fmla="*/ 122541 w 545"/>
                <a:gd name="T59" fmla="*/ 303444 h 619"/>
                <a:gd name="T60" fmla="*/ 427854 w 545"/>
                <a:gd name="T61" fmla="*/ 317845 h 619"/>
                <a:gd name="T62" fmla="*/ 427854 w 545"/>
                <a:gd name="T63" fmla="*/ 272586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1431" tIns="45716" rIns="91431" bIns="45716" anchor="ctr"/>
            <a:lstStyle/>
            <a:p>
              <a:endParaRPr lang="zh-CN" altLang="en-US">
                <a:solidFill>
                  <a:schemeClr val="tx1">
                    <a:lumMod val="50000"/>
                    <a:lumOff val="50000"/>
                  </a:schemeClr>
                </a:solidFill>
              </a:endParaRPr>
            </a:p>
          </p:txBody>
        </p:sp>
        <p:sp>
          <p:nvSpPr>
            <p:cNvPr id="19" name="Freeform 177"/>
            <p:cNvSpPr>
              <a:spLocks noChangeArrowheads="1"/>
            </p:cNvSpPr>
            <p:nvPr/>
          </p:nvSpPr>
          <p:spPr bwMode="auto">
            <a:xfrm>
              <a:off x="7310438" y="10629900"/>
              <a:ext cx="606425" cy="606425"/>
            </a:xfrm>
            <a:custGeom>
              <a:avLst/>
              <a:gdLst>
                <a:gd name="T0" fmla="*/ 591217 w 649"/>
                <a:gd name="T1" fmla="*/ 28020 h 649"/>
                <a:gd name="T2" fmla="*/ 591217 w 649"/>
                <a:gd name="T3" fmla="*/ 28020 h 649"/>
                <a:gd name="T4" fmla="*/ 495016 w 649"/>
                <a:gd name="T5" fmla="*/ 28020 h 649"/>
                <a:gd name="T6" fmla="*/ 384805 w 649"/>
                <a:gd name="T7" fmla="*/ 152241 h 649"/>
                <a:gd name="T8" fmla="*/ 165317 w 649"/>
                <a:gd name="T9" fmla="*/ 69115 h 649"/>
                <a:gd name="T10" fmla="*/ 96201 w 649"/>
                <a:gd name="T11" fmla="*/ 83125 h 649"/>
                <a:gd name="T12" fmla="*/ 96201 w 649"/>
                <a:gd name="T13" fmla="*/ 165317 h 649"/>
                <a:gd name="T14" fmla="*/ 247508 w 649"/>
                <a:gd name="T15" fmla="*/ 289538 h 649"/>
                <a:gd name="T16" fmla="*/ 151307 w 649"/>
                <a:gd name="T17" fmla="*/ 385739 h 649"/>
                <a:gd name="T18" fmla="*/ 55106 w 649"/>
                <a:gd name="T19" fmla="*/ 357719 h 649"/>
                <a:gd name="T20" fmla="*/ 27086 w 649"/>
                <a:gd name="T21" fmla="*/ 371729 h 649"/>
                <a:gd name="T22" fmla="*/ 14010 w 649"/>
                <a:gd name="T23" fmla="*/ 412825 h 649"/>
                <a:gd name="T24" fmla="*/ 123287 w 649"/>
                <a:gd name="T25" fmla="*/ 495016 h 649"/>
                <a:gd name="T26" fmla="*/ 206412 w 649"/>
                <a:gd name="T27" fmla="*/ 592151 h 649"/>
                <a:gd name="T28" fmla="*/ 247508 w 649"/>
                <a:gd name="T29" fmla="*/ 578141 h 649"/>
                <a:gd name="T30" fmla="*/ 247508 w 649"/>
                <a:gd name="T31" fmla="*/ 550121 h 649"/>
                <a:gd name="T32" fmla="*/ 233498 w 649"/>
                <a:gd name="T33" fmla="*/ 467930 h 649"/>
                <a:gd name="T34" fmla="*/ 329699 w 649"/>
                <a:gd name="T35" fmla="*/ 371729 h 649"/>
                <a:gd name="T36" fmla="*/ 453920 w 649"/>
                <a:gd name="T37" fmla="*/ 523036 h 649"/>
                <a:gd name="T38" fmla="*/ 536112 w 649"/>
                <a:gd name="T39" fmla="*/ 523036 h 649"/>
                <a:gd name="T40" fmla="*/ 550121 w 649"/>
                <a:gd name="T41" fmla="*/ 453920 h 649"/>
                <a:gd name="T42" fmla="*/ 466996 w 649"/>
                <a:gd name="T43" fmla="*/ 234432 h 649"/>
                <a:gd name="T44" fmla="*/ 577207 w 649"/>
                <a:gd name="T45" fmla="*/ 110211 h 649"/>
                <a:gd name="T46" fmla="*/ 591217 w 649"/>
                <a:gd name="T47" fmla="*/ 28020 h 649"/>
                <a:gd name="T48" fmla="*/ 563197 w 649"/>
                <a:gd name="T49" fmla="*/ 97135 h 649"/>
                <a:gd name="T50" fmla="*/ 563197 w 649"/>
                <a:gd name="T51" fmla="*/ 97135 h 649"/>
                <a:gd name="T52" fmla="*/ 425900 w 649"/>
                <a:gd name="T53" fmla="*/ 234432 h 649"/>
                <a:gd name="T54" fmla="*/ 509026 w 649"/>
                <a:gd name="T55" fmla="*/ 453920 h 649"/>
                <a:gd name="T56" fmla="*/ 509026 w 649"/>
                <a:gd name="T57" fmla="*/ 495016 h 649"/>
                <a:gd name="T58" fmla="*/ 466996 w 649"/>
                <a:gd name="T59" fmla="*/ 495016 h 649"/>
                <a:gd name="T60" fmla="*/ 343709 w 649"/>
                <a:gd name="T61" fmla="*/ 316623 h 649"/>
                <a:gd name="T62" fmla="*/ 192402 w 649"/>
                <a:gd name="T63" fmla="*/ 453920 h 649"/>
                <a:gd name="T64" fmla="*/ 220422 w 649"/>
                <a:gd name="T65" fmla="*/ 550121 h 649"/>
                <a:gd name="T66" fmla="*/ 151307 w 649"/>
                <a:gd name="T67" fmla="*/ 467930 h 649"/>
                <a:gd name="T68" fmla="*/ 55106 w 649"/>
                <a:gd name="T69" fmla="*/ 398815 h 649"/>
                <a:gd name="T70" fmla="*/ 151307 w 649"/>
                <a:gd name="T71" fmla="*/ 426834 h 649"/>
                <a:gd name="T72" fmla="*/ 302614 w 649"/>
                <a:gd name="T73" fmla="*/ 275528 h 649"/>
                <a:gd name="T74" fmla="*/ 123287 w 649"/>
                <a:gd name="T75" fmla="*/ 137297 h 649"/>
                <a:gd name="T76" fmla="*/ 123287 w 649"/>
                <a:gd name="T77" fmla="*/ 110211 h 649"/>
                <a:gd name="T78" fmla="*/ 165317 w 649"/>
                <a:gd name="T79" fmla="*/ 110211 h 649"/>
                <a:gd name="T80" fmla="*/ 384805 w 649"/>
                <a:gd name="T81" fmla="*/ 192402 h 649"/>
                <a:gd name="T82" fmla="*/ 522102 w 649"/>
                <a:gd name="T83" fmla="*/ 55106 h 649"/>
                <a:gd name="T84" fmla="*/ 563197 w 649"/>
                <a:gd name="T85" fmla="*/ 55106 h 649"/>
                <a:gd name="T86" fmla="*/ 563197 w 649"/>
                <a:gd name="T87" fmla="*/ 97135 h 6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9" h="649">
                  <a:moveTo>
                    <a:pt x="633" y="30"/>
                  </a:moveTo>
                  <a:lnTo>
                    <a:pt x="633" y="30"/>
                  </a:lnTo>
                  <a:cubicBezTo>
                    <a:pt x="603" y="0"/>
                    <a:pt x="559" y="15"/>
                    <a:pt x="530" y="30"/>
                  </a:cubicBezTo>
                  <a:cubicBezTo>
                    <a:pt x="412" y="163"/>
                    <a:pt x="412" y="163"/>
                    <a:pt x="412" y="163"/>
                  </a:cubicBezTo>
                  <a:cubicBezTo>
                    <a:pt x="177" y="74"/>
                    <a:pt x="177" y="74"/>
                    <a:pt x="177" y="74"/>
                  </a:cubicBezTo>
                  <a:cubicBezTo>
                    <a:pt x="162" y="74"/>
                    <a:pt x="132" y="59"/>
                    <a:pt x="103" y="89"/>
                  </a:cubicBezTo>
                  <a:cubicBezTo>
                    <a:pt x="88" y="104"/>
                    <a:pt x="59" y="133"/>
                    <a:pt x="103" y="177"/>
                  </a:cubicBezTo>
                  <a:cubicBezTo>
                    <a:pt x="265" y="310"/>
                    <a:pt x="265" y="310"/>
                    <a:pt x="265" y="310"/>
                  </a:cubicBezTo>
                  <a:cubicBezTo>
                    <a:pt x="162" y="413"/>
                    <a:pt x="162" y="413"/>
                    <a:pt x="162" y="413"/>
                  </a:cubicBezTo>
                  <a:cubicBezTo>
                    <a:pt x="59" y="383"/>
                    <a:pt x="59" y="383"/>
                    <a:pt x="59" y="383"/>
                  </a:cubicBezTo>
                  <a:cubicBezTo>
                    <a:pt x="44" y="383"/>
                    <a:pt x="44" y="383"/>
                    <a:pt x="29" y="398"/>
                  </a:cubicBezTo>
                  <a:cubicBezTo>
                    <a:pt x="29" y="398"/>
                    <a:pt x="0" y="413"/>
                    <a:pt x="15" y="442"/>
                  </a:cubicBezTo>
                  <a:cubicBezTo>
                    <a:pt x="132" y="530"/>
                    <a:pt x="132" y="530"/>
                    <a:pt x="132" y="530"/>
                  </a:cubicBezTo>
                  <a:cubicBezTo>
                    <a:pt x="221" y="634"/>
                    <a:pt x="221" y="634"/>
                    <a:pt x="221" y="634"/>
                  </a:cubicBezTo>
                  <a:cubicBezTo>
                    <a:pt x="236" y="648"/>
                    <a:pt x="250" y="648"/>
                    <a:pt x="265" y="619"/>
                  </a:cubicBezTo>
                  <a:cubicBezTo>
                    <a:pt x="280" y="619"/>
                    <a:pt x="280" y="604"/>
                    <a:pt x="265" y="589"/>
                  </a:cubicBezTo>
                  <a:cubicBezTo>
                    <a:pt x="250" y="501"/>
                    <a:pt x="250" y="501"/>
                    <a:pt x="250" y="501"/>
                  </a:cubicBezTo>
                  <a:cubicBezTo>
                    <a:pt x="353" y="398"/>
                    <a:pt x="353" y="398"/>
                    <a:pt x="353" y="398"/>
                  </a:cubicBezTo>
                  <a:cubicBezTo>
                    <a:pt x="486" y="560"/>
                    <a:pt x="486" y="560"/>
                    <a:pt x="486" y="560"/>
                  </a:cubicBezTo>
                  <a:cubicBezTo>
                    <a:pt x="530" y="589"/>
                    <a:pt x="559" y="560"/>
                    <a:pt x="574" y="560"/>
                  </a:cubicBezTo>
                  <a:cubicBezTo>
                    <a:pt x="589" y="530"/>
                    <a:pt x="589" y="501"/>
                    <a:pt x="589" y="486"/>
                  </a:cubicBezTo>
                  <a:cubicBezTo>
                    <a:pt x="500" y="251"/>
                    <a:pt x="500" y="251"/>
                    <a:pt x="500" y="251"/>
                  </a:cubicBezTo>
                  <a:cubicBezTo>
                    <a:pt x="618" y="118"/>
                    <a:pt x="618" y="118"/>
                    <a:pt x="618" y="118"/>
                  </a:cubicBezTo>
                  <a:cubicBezTo>
                    <a:pt x="648" y="104"/>
                    <a:pt x="648" y="59"/>
                    <a:pt x="633" y="30"/>
                  </a:cubicBezTo>
                  <a:close/>
                  <a:moveTo>
                    <a:pt x="603" y="104"/>
                  </a:moveTo>
                  <a:lnTo>
                    <a:pt x="603" y="104"/>
                  </a:lnTo>
                  <a:cubicBezTo>
                    <a:pt x="456" y="251"/>
                    <a:pt x="456" y="251"/>
                    <a:pt x="456" y="251"/>
                  </a:cubicBezTo>
                  <a:cubicBezTo>
                    <a:pt x="545" y="486"/>
                    <a:pt x="545" y="486"/>
                    <a:pt x="545" y="486"/>
                  </a:cubicBezTo>
                  <a:cubicBezTo>
                    <a:pt x="545" y="501"/>
                    <a:pt x="545" y="516"/>
                    <a:pt x="545" y="530"/>
                  </a:cubicBezTo>
                  <a:cubicBezTo>
                    <a:pt x="530" y="545"/>
                    <a:pt x="515" y="530"/>
                    <a:pt x="500" y="530"/>
                  </a:cubicBezTo>
                  <a:cubicBezTo>
                    <a:pt x="368" y="339"/>
                    <a:pt x="368" y="339"/>
                    <a:pt x="368" y="339"/>
                  </a:cubicBezTo>
                  <a:cubicBezTo>
                    <a:pt x="206" y="486"/>
                    <a:pt x="206" y="486"/>
                    <a:pt x="206" y="486"/>
                  </a:cubicBezTo>
                  <a:cubicBezTo>
                    <a:pt x="236" y="589"/>
                    <a:pt x="236" y="589"/>
                    <a:pt x="236" y="589"/>
                  </a:cubicBezTo>
                  <a:cubicBezTo>
                    <a:pt x="221" y="589"/>
                    <a:pt x="162" y="501"/>
                    <a:pt x="162" y="501"/>
                  </a:cubicBezTo>
                  <a:cubicBezTo>
                    <a:pt x="162" y="501"/>
                    <a:pt x="73" y="427"/>
                    <a:pt x="59" y="427"/>
                  </a:cubicBezTo>
                  <a:cubicBezTo>
                    <a:pt x="162" y="457"/>
                    <a:pt x="162" y="457"/>
                    <a:pt x="162" y="457"/>
                  </a:cubicBezTo>
                  <a:cubicBezTo>
                    <a:pt x="324" y="295"/>
                    <a:pt x="324" y="295"/>
                    <a:pt x="324" y="295"/>
                  </a:cubicBezTo>
                  <a:cubicBezTo>
                    <a:pt x="132" y="147"/>
                    <a:pt x="132" y="147"/>
                    <a:pt x="132" y="147"/>
                  </a:cubicBezTo>
                  <a:cubicBezTo>
                    <a:pt x="132" y="147"/>
                    <a:pt x="118" y="133"/>
                    <a:pt x="132" y="118"/>
                  </a:cubicBezTo>
                  <a:cubicBezTo>
                    <a:pt x="147" y="118"/>
                    <a:pt x="162" y="118"/>
                    <a:pt x="177" y="118"/>
                  </a:cubicBezTo>
                  <a:cubicBezTo>
                    <a:pt x="412" y="206"/>
                    <a:pt x="412" y="206"/>
                    <a:pt x="412" y="206"/>
                  </a:cubicBezTo>
                  <a:cubicBezTo>
                    <a:pt x="559" y="59"/>
                    <a:pt x="559" y="59"/>
                    <a:pt x="559" y="59"/>
                  </a:cubicBezTo>
                  <a:cubicBezTo>
                    <a:pt x="574" y="45"/>
                    <a:pt x="589" y="45"/>
                    <a:pt x="603" y="59"/>
                  </a:cubicBezTo>
                  <a:cubicBezTo>
                    <a:pt x="603" y="74"/>
                    <a:pt x="618" y="89"/>
                    <a:pt x="603" y="104"/>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1431" tIns="45716" rIns="91431" bIns="45716" anchor="ctr"/>
            <a:lstStyle/>
            <a:p>
              <a:endParaRPr lang="zh-CN" altLang="en-US">
                <a:solidFill>
                  <a:schemeClr val="tx1">
                    <a:lumMod val="50000"/>
                    <a:lumOff val="50000"/>
                  </a:schemeClr>
                </a:solidFill>
              </a:endParaRPr>
            </a:p>
          </p:txBody>
        </p:sp>
        <p:sp>
          <p:nvSpPr>
            <p:cNvPr id="20" name="矩形 19"/>
            <p:cNvSpPr/>
            <p:nvPr/>
          </p:nvSpPr>
          <p:spPr>
            <a:xfrm>
              <a:off x="1966797" y="4744858"/>
              <a:ext cx="4515080" cy="1723017"/>
            </a:xfrm>
            <a:prstGeom prst="rect">
              <a:avLst/>
            </a:prstGeom>
          </p:spPr>
          <p:txBody>
            <a:bodyPr wrap="square">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您的内容输入您的内容内容输入您的内容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a:t>
              </a:r>
              <a:endParaRPr lang="zh-CN" altLang="en-US" sz="900" dirty="0">
                <a:solidFill>
                  <a:schemeClr val="tx1">
                    <a:lumMod val="50000"/>
                    <a:lumOff val="50000"/>
                  </a:schemeClr>
                </a:solidFill>
              </a:endParaRPr>
            </a:p>
          </p:txBody>
        </p:sp>
        <p:sp>
          <p:nvSpPr>
            <p:cNvPr id="21" name="矩形 20"/>
            <p:cNvSpPr/>
            <p:nvPr/>
          </p:nvSpPr>
          <p:spPr>
            <a:xfrm>
              <a:off x="1966797" y="7639903"/>
              <a:ext cx="4515080" cy="1723017"/>
            </a:xfrm>
            <a:prstGeom prst="rect">
              <a:avLst/>
            </a:prstGeom>
          </p:spPr>
          <p:txBody>
            <a:bodyPr wrap="square">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您的内容输入您的内容内容输入您的内容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a:t>
              </a:r>
              <a:endParaRPr lang="zh-CN" altLang="en-US" sz="900" dirty="0">
                <a:solidFill>
                  <a:schemeClr val="tx1">
                    <a:lumMod val="50000"/>
                    <a:lumOff val="50000"/>
                  </a:schemeClr>
                </a:solidFill>
              </a:endParaRPr>
            </a:p>
          </p:txBody>
        </p:sp>
        <p:sp>
          <p:nvSpPr>
            <p:cNvPr id="22" name="矩形 21"/>
            <p:cNvSpPr/>
            <p:nvPr/>
          </p:nvSpPr>
          <p:spPr>
            <a:xfrm>
              <a:off x="1966797" y="10534947"/>
              <a:ext cx="4515080" cy="1723017"/>
            </a:xfrm>
            <a:prstGeom prst="rect">
              <a:avLst/>
            </a:prstGeom>
          </p:spPr>
          <p:txBody>
            <a:bodyPr wrap="square">
              <a:spAutoFit/>
            </a:bodyPr>
            <a:lstStyle/>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您的内容输入您的内容内容输入您的内容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Lato" panose="020F0502020204030203"/>
                  <a:sym typeface="Lato" panose="020F0502020204030203"/>
                </a:rPr>
                <a:t>输入您的内容输入您的内容输入您的输入您的内容</a:t>
              </a:r>
              <a:endParaRPr lang="zh-CN" altLang="en-US" sz="900" dirty="0">
                <a:solidFill>
                  <a:schemeClr val="tx1">
                    <a:lumMod val="50000"/>
                    <a:lumOff val="50000"/>
                  </a:schemeClr>
                </a:solidFill>
              </a:endParaRPr>
            </a:p>
          </p:txBody>
        </p:sp>
      </p:grpSp>
      <p:grpSp>
        <p:nvGrpSpPr>
          <p:cNvPr id="23" name="Group 23"/>
          <p:cNvGrpSpPr/>
          <p:nvPr/>
        </p:nvGrpSpPr>
        <p:grpSpPr bwMode="auto">
          <a:xfrm>
            <a:off x="4896036" y="1852464"/>
            <a:ext cx="2074664" cy="1600098"/>
            <a:chOff x="10070537" y="3323510"/>
            <a:chExt cx="5533238" cy="4265690"/>
          </a:xfrm>
        </p:grpSpPr>
        <p:grpSp>
          <p:nvGrpSpPr>
            <p:cNvPr id="24" name="Group 62"/>
            <p:cNvGrpSpPr/>
            <p:nvPr/>
          </p:nvGrpSpPr>
          <p:grpSpPr bwMode="auto">
            <a:xfrm>
              <a:off x="10070537" y="3323510"/>
              <a:ext cx="4265896" cy="4265690"/>
              <a:chOff x="10070537" y="3323510"/>
              <a:chExt cx="4265896" cy="4265690"/>
            </a:xfrm>
          </p:grpSpPr>
          <p:sp>
            <p:nvSpPr>
              <p:cNvPr id="52" name="Freeform 13"/>
              <p:cNvSpPr>
                <a:spLocks noChangeArrowheads="1"/>
              </p:cNvSpPr>
              <p:nvPr/>
            </p:nvSpPr>
            <p:spPr bwMode="auto">
              <a:xfrm>
                <a:off x="10070537" y="3323510"/>
                <a:ext cx="4265896" cy="4265690"/>
              </a:xfrm>
              <a:custGeom>
                <a:avLst/>
                <a:gdLst>
                  <a:gd name="T0" fmla="*/ 1536065523 w 4540"/>
                  <a:gd name="T1" fmla="*/ 767826079 h 4540"/>
                  <a:gd name="T2" fmla="*/ 1536065523 w 4540"/>
                  <a:gd name="T3" fmla="*/ 767826079 h 4540"/>
                  <a:gd name="T4" fmla="*/ 768202364 w 4540"/>
                  <a:gd name="T5" fmla="*/ 1535991346 h 4540"/>
                  <a:gd name="T6" fmla="*/ 0 w 4540"/>
                  <a:gd name="T7" fmla="*/ 767826079 h 4540"/>
                  <a:gd name="T8" fmla="*/ 768202364 w 4540"/>
                  <a:gd name="T9" fmla="*/ 0 h 4540"/>
                  <a:gd name="T10" fmla="*/ 1536065523 w 4540"/>
                  <a:gd name="T11" fmla="*/ 767826079 h 45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0" h="4540">
                    <a:moveTo>
                      <a:pt x="4539" y="2269"/>
                    </a:moveTo>
                    <a:lnTo>
                      <a:pt x="4539" y="2269"/>
                    </a:lnTo>
                    <a:cubicBezTo>
                      <a:pt x="4539" y="3523"/>
                      <a:pt x="3523" y="4539"/>
                      <a:pt x="2270" y="4539"/>
                    </a:cubicBezTo>
                    <a:cubicBezTo>
                      <a:pt x="1016" y="4539"/>
                      <a:pt x="0" y="3523"/>
                      <a:pt x="0" y="2269"/>
                    </a:cubicBezTo>
                    <a:cubicBezTo>
                      <a:pt x="0" y="1016"/>
                      <a:pt x="1016" y="0"/>
                      <a:pt x="2270" y="0"/>
                    </a:cubicBezTo>
                    <a:cubicBezTo>
                      <a:pt x="3523" y="0"/>
                      <a:pt x="4539" y="1016"/>
                      <a:pt x="4539" y="2269"/>
                    </a:cubicBez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53" name="Freeform 14"/>
              <p:cNvSpPr>
                <a:spLocks noChangeArrowheads="1"/>
              </p:cNvSpPr>
              <p:nvPr/>
            </p:nvSpPr>
            <p:spPr bwMode="auto">
              <a:xfrm>
                <a:off x="10542684" y="3791492"/>
                <a:ext cx="3321600" cy="3321439"/>
              </a:xfrm>
              <a:custGeom>
                <a:avLst/>
                <a:gdLst>
                  <a:gd name="T0" fmla="*/ 1194963907 w 3538"/>
                  <a:gd name="T1" fmla="*/ 597284481 h 3538"/>
                  <a:gd name="T2" fmla="*/ 1194963907 w 3538"/>
                  <a:gd name="T3" fmla="*/ 597284481 h 3538"/>
                  <a:gd name="T4" fmla="*/ 597651413 w 3538"/>
                  <a:gd name="T5" fmla="*/ 1194905987 h 3538"/>
                  <a:gd name="T6" fmla="*/ 0 w 3538"/>
                  <a:gd name="T7" fmla="*/ 597284481 h 3538"/>
                  <a:gd name="T8" fmla="*/ 597651413 w 3538"/>
                  <a:gd name="T9" fmla="*/ 0 h 3538"/>
                  <a:gd name="T10" fmla="*/ 1194963907 w 3538"/>
                  <a:gd name="T11" fmla="*/ 597284481 h 35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38" h="3538">
                    <a:moveTo>
                      <a:pt x="3537" y="1768"/>
                    </a:moveTo>
                    <a:lnTo>
                      <a:pt x="3537" y="1768"/>
                    </a:lnTo>
                    <a:cubicBezTo>
                      <a:pt x="3537" y="2745"/>
                      <a:pt x="2745" y="3537"/>
                      <a:pt x="1769" y="3537"/>
                    </a:cubicBezTo>
                    <a:cubicBezTo>
                      <a:pt x="792" y="3537"/>
                      <a:pt x="0" y="2745"/>
                      <a:pt x="0" y="1768"/>
                    </a:cubicBezTo>
                    <a:cubicBezTo>
                      <a:pt x="0" y="792"/>
                      <a:pt x="792" y="0"/>
                      <a:pt x="1769" y="0"/>
                    </a:cubicBezTo>
                    <a:cubicBezTo>
                      <a:pt x="2745" y="0"/>
                      <a:pt x="3537" y="792"/>
                      <a:pt x="3537" y="1768"/>
                    </a:cubicBezTo>
                  </a:path>
                </a:pathLst>
              </a:custGeom>
              <a:solidFill>
                <a:schemeClr val="bg1"/>
              </a:solidFill>
              <a:ln w="12700">
                <a:miter lim="400000"/>
              </a:ln>
              <a:extLst>
                <a:ext uri="{91240B29-F687-4F45-9708-019B960494DF}">
                  <a14:hiddenLine xmlns:a14="http://schemas.microsoft.com/office/drawing/2010/main" w="9525">
                    <a:solidFill>
                      <a:srgbClr val="808080"/>
                    </a:solidFill>
                    <a:round/>
                  </a14:hiddenLine>
                </a:ext>
              </a:extLst>
            </p:spPr>
            <p:txBody>
              <a:bodyPr lIns="38100" tIns="38100" rIns="38100" bIns="38100" anchor="ctr"/>
              <a:lstStyle/>
              <a:p>
                <a:pPr defTabSz="170815"/>
                <a:endParaRPr lang="zh-CN" altLang="en-US" sz="1100" dirty="0">
                  <a:solidFill>
                    <a:schemeClr val="accent2">
                      <a:lumMod val="20000"/>
                      <a:lumOff val="80000"/>
                    </a:schemeClr>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Gill Sans"/>
                </a:endParaRPr>
              </a:p>
            </p:txBody>
          </p:sp>
          <p:sp>
            <p:nvSpPr>
              <p:cNvPr id="54" name="Freeform 15"/>
              <p:cNvSpPr>
                <a:spLocks noChangeArrowheads="1"/>
              </p:cNvSpPr>
              <p:nvPr/>
            </p:nvSpPr>
            <p:spPr bwMode="auto">
              <a:xfrm>
                <a:off x="11010691" y="4263617"/>
                <a:ext cx="2381445" cy="2381333"/>
              </a:xfrm>
              <a:custGeom>
                <a:avLst/>
                <a:gdLst>
                  <a:gd name="T0" fmla="*/ 856843160 w 2536"/>
                  <a:gd name="T1" fmla="*/ 428233348 h 2536"/>
                  <a:gd name="T2" fmla="*/ 856843160 w 2536"/>
                  <a:gd name="T3" fmla="*/ 428233348 h 2536"/>
                  <a:gd name="T4" fmla="*/ 428590610 w 2536"/>
                  <a:gd name="T5" fmla="*/ 856803801 h 2536"/>
                  <a:gd name="T6" fmla="*/ 0 w 2536"/>
                  <a:gd name="T7" fmla="*/ 428233348 h 2536"/>
                  <a:gd name="T8" fmla="*/ 428590610 w 2536"/>
                  <a:gd name="T9" fmla="*/ 0 h 2536"/>
                  <a:gd name="T10" fmla="*/ 856843160 w 2536"/>
                  <a:gd name="T11" fmla="*/ 428233348 h 25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6" h="2536">
                    <a:moveTo>
                      <a:pt x="2535" y="1267"/>
                    </a:moveTo>
                    <a:lnTo>
                      <a:pt x="2535" y="1267"/>
                    </a:lnTo>
                    <a:cubicBezTo>
                      <a:pt x="2535" y="1966"/>
                      <a:pt x="1969" y="2535"/>
                      <a:pt x="1268" y="2535"/>
                    </a:cubicBezTo>
                    <a:cubicBezTo>
                      <a:pt x="569" y="2535"/>
                      <a:pt x="0" y="1966"/>
                      <a:pt x="0" y="1267"/>
                    </a:cubicBezTo>
                    <a:cubicBezTo>
                      <a:pt x="0" y="566"/>
                      <a:pt x="569" y="0"/>
                      <a:pt x="1268" y="0"/>
                    </a:cubicBezTo>
                    <a:cubicBezTo>
                      <a:pt x="1969" y="0"/>
                      <a:pt x="2535" y="566"/>
                      <a:pt x="2535" y="1267"/>
                    </a:cubicBezTo>
                  </a:path>
                </a:pathLst>
              </a:custGeom>
              <a:solidFill>
                <a:schemeClr val="accent4"/>
              </a:solidFill>
              <a:ln w="12700">
                <a:miter lim="400000"/>
              </a:ln>
              <a:extLst>
                <a:ext uri="{91240B29-F687-4F45-9708-019B960494DF}">
                  <a14:hiddenLine xmlns:a14="http://schemas.microsoft.com/office/drawing/2010/main" w="9525">
                    <a:solidFill>
                      <a:srgbClr val="808080"/>
                    </a:solidFill>
                    <a:round/>
                  </a14:hiddenLine>
                </a:ext>
              </a:extLst>
            </p:spPr>
            <p:txBody>
              <a:bodyPr lIns="38100" tIns="38100" rIns="38100" bIns="38100" anchor="ctr"/>
              <a:lstStyle/>
              <a:p>
                <a:pPr defTabSz="170815"/>
                <a:endParaRPr lang="zh-CN" altLang="en-US" sz="1100" dirty="0">
                  <a:solidFill>
                    <a:schemeClr val="accent2">
                      <a:lumMod val="20000"/>
                      <a:lumOff val="80000"/>
                    </a:schemeClr>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Gill Sans"/>
                </a:endParaRPr>
              </a:p>
            </p:txBody>
          </p:sp>
          <p:sp>
            <p:nvSpPr>
              <p:cNvPr id="55" name="Freeform 16"/>
              <p:cNvSpPr>
                <a:spLocks noChangeArrowheads="1"/>
              </p:cNvSpPr>
              <p:nvPr/>
            </p:nvSpPr>
            <p:spPr bwMode="auto">
              <a:xfrm>
                <a:off x="11482839" y="4731602"/>
                <a:ext cx="1441293" cy="1445364"/>
              </a:xfrm>
              <a:custGeom>
                <a:avLst/>
                <a:gdLst>
                  <a:gd name="T0" fmla="*/ 518724545 w 1534"/>
                  <a:gd name="T1" fmla="*/ 260672385 h 1537"/>
                  <a:gd name="T2" fmla="*/ 518724545 w 1534"/>
                  <a:gd name="T3" fmla="*/ 260672385 h 1537"/>
                  <a:gd name="T4" fmla="*/ 259531394 w 1534"/>
                  <a:gd name="T5" fmla="*/ 520666756 h 1537"/>
                  <a:gd name="T6" fmla="*/ 0 w 1534"/>
                  <a:gd name="T7" fmla="*/ 260672385 h 1537"/>
                  <a:gd name="T8" fmla="*/ 259531394 w 1534"/>
                  <a:gd name="T9" fmla="*/ 0 h 1537"/>
                  <a:gd name="T10" fmla="*/ 518724545 w 1534"/>
                  <a:gd name="T11" fmla="*/ 260672385 h 15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4" h="1537">
                    <a:moveTo>
                      <a:pt x="1533" y="769"/>
                    </a:moveTo>
                    <a:lnTo>
                      <a:pt x="1533" y="769"/>
                    </a:lnTo>
                    <a:cubicBezTo>
                      <a:pt x="1533" y="1193"/>
                      <a:pt x="1191" y="1536"/>
                      <a:pt x="767" y="1536"/>
                    </a:cubicBezTo>
                    <a:cubicBezTo>
                      <a:pt x="342" y="1536"/>
                      <a:pt x="0" y="1193"/>
                      <a:pt x="0" y="769"/>
                    </a:cubicBezTo>
                    <a:cubicBezTo>
                      <a:pt x="0" y="345"/>
                      <a:pt x="342" y="0"/>
                      <a:pt x="767" y="0"/>
                    </a:cubicBezTo>
                    <a:cubicBezTo>
                      <a:pt x="1191" y="0"/>
                      <a:pt x="1533" y="345"/>
                      <a:pt x="1533" y="769"/>
                    </a:cubicBezTo>
                  </a:path>
                </a:pathLst>
              </a:custGeom>
              <a:solidFill>
                <a:schemeClr val="bg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56" name="Freeform 17"/>
              <p:cNvSpPr>
                <a:spLocks noChangeArrowheads="1"/>
              </p:cNvSpPr>
              <p:nvPr/>
            </p:nvSpPr>
            <p:spPr bwMode="auto">
              <a:xfrm>
                <a:off x="11950843" y="5199582"/>
                <a:ext cx="501141" cy="501117"/>
              </a:xfrm>
              <a:custGeom>
                <a:avLst/>
                <a:gdLst>
                  <a:gd name="T0" fmla="*/ 179594884 w 535"/>
                  <a:gd name="T1" fmla="*/ 90129873 h 535"/>
                  <a:gd name="T2" fmla="*/ 179594884 w 535"/>
                  <a:gd name="T3" fmla="*/ 90129873 h 535"/>
                  <a:gd name="T4" fmla="*/ 89460694 w 535"/>
                  <a:gd name="T5" fmla="*/ 179586283 h 535"/>
                  <a:gd name="T6" fmla="*/ 0 w 535"/>
                  <a:gd name="T7" fmla="*/ 90129873 h 535"/>
                  <a:gd name="T8" fmla="*/ 89460694 w 535"/>
                  <a:gd name="T9" fmla="*/ 0 h 535"/>
                  <a:gd name="T10" fmla="*/ 179594884 w 535"/>
                  <a:gd name="T11" fmla="*/ 90129873 h 5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5" h="535">
                    <a:moveTo>
                      <a:pt x="534" y="268"/>
                    </a:moveTo>
                    <a:lnTo>
                      <a:pt x="534" y="268"/>
                    </a:lnTo>
                    <a:cubicBezTo>
                      <a:pt x="534" y="415"/>
                      <a:pt x="412" y="534"/>
                      <a:pt x="266" y="534"/>
                    </a:cubicBezTo>
                    <a:cubicBezTo>
                      <a:pt x="119" y="534"/>
                      <a:pt x="0" y="415"/>
                      <a:pt x="0" y="268"/>
                    </a:cubicBezTo>
                    <a:cubicBezTo>
                      <a:pt x="0" y="121"/>
                      <a:pt x="119" y="0"/>
                      <a:pt x="266" y="0"/>
                    </a:cubicBezTo>
                    <a:cubicBezTo>
                      <a:pt x="412" y="0"/>
                      <a:pt x="534" y="121"/>
                      <a:pt x="534" y="268"/>
                    </a:cubicBezTo>
                  </a:path>
                </a:pathLst>
              </a:custGeom>
              <a:solidFill>
                <a:schemeClr val="accent4"/>
              </a:solidFill>
              <a:ln w="12700">
                <a:miter lim="400000"/>
              </a:ln>
              <a:extLst>
                <a:ext uri="{91240B29-F687-4F45-9708-019B960494DF}">
                  <a14:hiddenLine xmlns:a14="http://schemas.microsoft.com/office/drawing/2010/main" w="9525">
                    <a:solidFill>
                      <a:srgbClr val="808080"/>
                    </a:solidFill>
                    <a:round/>
                  </a14:hiddenLine>
                </a:ext>
              </a:extLst>
            </p:spPr>
            <p:txBody>
              <a:bodyPr lIns="38100" tIns="38100" rIns="38100" bIns="38100" anchor="ctr"/>
              <a:lstStyle/>
              <a:p>
                <a:pPr defTabSz="170815"/>
                <a:endParaRPr lang="zh-CN" altLang="en-US" sz="1100" dirty="0">
                  <a:solidFill>
                    <a:schemeClr val="accent2">
                      <a:lumMod val="20000"/>
                      <a:lumOff val="80000"/>
                    </a:schemeClr>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Gill Sans"/>
                </a:endParaRPr>
              </a:p>
            </p:txBody>
          </p:sp>
        </p:grpSp>
        <p:grpSp>
          <p:nvGrpSpPr>
            <p:cNvPr id="25" name="Group 68"/>
            <p:cNvGrpSpPr/>
            <p:nvPr/>
          </p:nvGrpSpPr>
          <p:grpSpPr bwMode="auto">
            <a:xfrm>
              <a:off x="12124791" y="3770786"/>
              <a:ext cx="3478984" cy="1689710"/>
              <a:chOff x="12124791" y="3770786"/>
              <a:chExt cx="3478984" cy="1689710"/>
            </a:xfrm>
          </p:grpSpPr>
          <p:sp>
            <p:nvSpPr>
              <p:cNvPr id="46" name="Freeform 18"/>
              <p:cNvSpPr>
                <a:spLocks noChangeArrowheads="1"/>
              </p:cNvSpPr>
              <p:nvPr/>
            </p:nvSpPr>
            <p:spPr bwMode="auto">
              <a:xfrm>
                <a:off x="12124793" y="4118666"/>
                <a:ext cx="2841169" cy="1341829"/>
              </a:xfrm>
              <a:custGeom>
                <a:avLst/>
                <a:gdLst>
                  <a:gd name="T0" fmla="*/ 100219111 w 3023"/>
                  <a:gd name="T1" fmla="*/ 382395930 h 1430"/>
                  <a:gd name="T2" fmla="*/ 1002867807 w 3023"/>
                  <a:gd name="T3" fmla="*/ 0 h 1430"/>
                  <a:gd name="T4" fmla="*/ 1023182683 w 3023"/>
                  <a:gd name="T5" fmla="*/ 48938286 h 1430"/>
                  <a:gd name="T6" fmla="*/ 0 w 3023"/>
                  <a:gd name="T7" fmla="*/ 482298383 h 1430"/>
                  <a:gd name="T8" fmla="*/ 100219111 w 3023"/>
                  <a:gd name="T9" fmla="*/ 382395930 h 1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3" h="1430">
                    <a:moveTo>
                      <a:pt x="296" y="1133"/>
                    </a:moveTo>
                    <a:lnTo>
                      <a:pt x="2962" y="0"/>
                    </a:lnTo>
                    <a:lnTo>
                      <a:pt x="3022" y="145"/>
                    </a:lnTo>
                    <a:lnTo>
                      <a:pt x="0" y="1429"/>
                    </a:lnTo>
                    <a:lnTo>
                      <a:pt x="296" y="1133"/>
                    </a:lnTo>
                  </a:path>
                </a:pathLst>
              </a:custGeom>
              <a:solidFill>
                <a:srgbClr val="515D5D"/>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47" name="Freeform 19"/>
              <p:cNvSpPr>
                <a:spLocks noChangeArrowheads="1"/>
              </p:cNvSpPr>
              <p:nvPr/>
            </p:nvSpPr>
            <p:spPr bwMode="auto">
              <a:xfrm>
                <a:off x="12124791" y="4255333"/>
                <a:ext cx="2899153" cy="1205163"/>
              </a:xfrm>
              <a:custGeom>
                <a:avLst/>
                <a:gdLst>
                  <a:gd name="T0" fmla="*/ 141743780 w 3086"/>
                  <a:gd name="T1" fmla="*/ 430563943 h 1285"/>
                  <a:gd name="T2" fmla="*/ 1043629318 w 3086"/>
                  <a:gd name="T3" fmla="*/ 48552594 h 1285"/>
                  <a:gd name="T4" fmla="*/ 1022316880 w 3086"/>
                  <a:gd name="T5" fmla="*/ 0 h 1285"/>
                  <a:gd name="T6" fmla="*/ 0 w 3086"/>
                  <a:gd name="T7" fmla="*/ 432923624 h 1285"/>
                  <a:gd name="T8" fmla="*/ 141743780 w 3086"/>
                  <a:gd name="T9" fmla="*/ 430563943 h 1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6" h="1285">
                    <a:moveTo>
                      <a:pt x="419" y="1277"/>
                    </a:moveTo>
                    <a:lnTo>
                      <a:pt x="3085" y="144"/>
                    </a:lnTo>
                    <a:lnTo>
                      <a:pt x="3022" y="0"/>
                    </a:lnTo>
                    <a:lnTo>
                      <a:pt x="0" y="1284"/>
                    </a:lnTo>
                    <a:lnTo>
                      <a:pt x="419" y="1277"/>
                    </a:lnTo>
                  </a:path>
                </a:pathLst>
              </a:custGeom>
              <a:solidFill>
                <a:srgbClr val="82828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48" name="Freeform 20"/>
              <p:cNvSpPr>
                <a:spLocks noChangeArrowheads="1"/>
              </p:cNvSpPr>
              <p:nvPr/>
            </p:nvSpPr>
            <p:spPr bwMode="auto">
              <a:xfrm>
                <a:off x="12157926" y="4097957"/>
                <a:ext cx="2841169" cy="1341829"/>
              </a:xfrm>
              <a:custGeom>
                <a:avLst/>
                <a:gdLst>
                  <a:gd name="T0" fmla="*/ 100020228 w 3026"/>
                  <a:gd name="T1" fmla="*/ 382395930 h 1430"/>
                  <a:gd name="T2" fmla="*/ 1001556202 w 3026"/>
                  <a:gd name="T3" fmla="*/ 0 h 1430"/>
                  <a:gd name="T4" fmla="*/ 1022168291 w 3026"/>
                  <a:gd name="T5" fmla="*/ 48601422 h 1430"/>
                  <a:gd name="T6" fmla="*/ 0 w 3026"/>
                  <a:gd name="T7" fmla="*/ 482298383 h 1430"/>
                  <a:gd name="T8" fmla="*/ 100020228 w 3026"/>
                  <a:gd name="T9" fmla="*/ 382395930 h 1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6" h="1430">
                    <a:moveTo>
                      <a:pt x="296" y="1133"/>
                    </a:moveTo>
                    <a:lnTo>
                      <a:pt x="2964" y="0"/>
                    </a:lnTo>
                    <a:lnTo>
                      <a:pt x="3025" y="144"/>
                    </a:lnTo>
                    <a:lnTo>
                      <a:pt x="0" y="1429"/>
                    </a:lnTo>
                    <a:lnTo>
                      <a:pt x="296" y="1133"/>
                    </a:lnTo>
                  </a:path>
                </a:pathLst>
              </a:custGeom>
              <a:solidFill>
                <a:srgbClr val="A6A6A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49" name="Freeform 21"/>
              <p:cNvSpPr>
                <a:spLocks noChangeArrowheads="1"/>
              </p:cNvSpPr>
              <p:nvPr/>
            </p:nvSpPr>
            <p:spPr bwMode="auto">
              <a:xfrm>
                <a:off x="12157924" y="4234626"/>
                <a:ext cx="2899153" cy="1209302"/>
              </a:xfrm>
              <a:custGeom>
                <a:avLst/>
                <a:gdLst>
                  <a:gd name="T0" fmla="*/ 141806968 w 3089"/>
                  <a:gd name="T1" fmla="*/ 433191536 h 1286"/>
                  <a:gd name="T2" fmla="*/ 1042615758 w 3089"/>
                  <a:gd name="T3" fmla="*/ 49149757 h 1286"/>
                  <a:gd name="T4" fmla="*/ 1021344666 w 3089"/>
                  <a:gd name="T5" fmla="*/ 0 h 1286"/>
                  <a:gd name="T6" fmla="*/ 0 w 3089"/>
                  <a:gd name="T7" fmla="*/ 435565003 h 1286"/>
                  <a:gd name="T8" fmla="*/ 141806968 w 3089"/>
                  <a:gd name="T9" fmla="*/ 433191536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9" h="1286">
                    <a:moveTo>
                      <a:pt x="420" y="1278"/>
                    </a:moveTo>
                    <a:lnTo>
                      <a:pt x="3088" y="145"/>
                    </a:lnTo>
                    <a:lnTo>
                      <a:pt x="3025" y="0"/>
                    </a:lnTo>
                    <a:lnTo>
                      <a:pt x="0" y="1285"/>
                    </a:lnTo>
                    <a:lnTo>
                      <a:pt x="420" y="1278"/>
                    </a:lnTo>
                  </a:path>
                </a:pathLst>
              </a:custGeom>
              <a:solidFill>
                <a:srgbClr val="7F7F7F"/>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50" name="Freeform 22"/>
              <p:cNvSpPr>
                <a:spLocks noChangeArrowheads="1"/>
              </p:cNvSpPr>
              <p:nvPr/>
            </p:nvSpPr>
            <p:spPr bwMode="auto">
              <a:xfrm>
                <a:off x="14560081" y="3770786"/>
                <a:ext cx="820046" cy="604652"/>
              </a:xfrm>
              <a:custGeom>
                <a:avLst/>
                <a:gdLst>
                  <a:gd name="T0" fmla="*/ 0 w 875"/>
                  <a:gd name="T1" fmla="*/ 217275687 h 644"/>
                  <a:gd name="T2" fmla="*/ 0 w 875"/>
                  <a:gd name="T3" fmla="*/ 217275687 h 644"/>
                  <a:gd name="T4" fmla="*/ 109080176 w 875"/>
                  <a:gd name="T5" fmla="*/ 79746463 h 644"/>
                  <a:gd name="T6" fmla="*/ 294247500 w 875"/>
                  <a:gd name="T7" fmla="*/ 0 h 644"/>
                  <a:gd name="T8" fmla="*/ 207723744 w 875"/>
                  <a:gd name="T9" fmla="*/ 129419001 h 644"/>
                  <a:gd name="T10" fmla="*/ 0 w 875"/>
                  <a:gd name="T11" fmla="*/ 217275687 h 6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5" h="644">
                    <a:moveTo>
                      <a:pt x="0" y="643"/>
                    </a:moveTo>
                    <a:lnTo>
                      <a:pt x="0" y="643"/>
                    </a:lnTo>
                    <a:cubicBezTo>
                      <a:pt x="0" y="643"/>
                      <a:pt x="58" y="347"/>
                      <a:pt x="324" y="236"/>
                    </a:cubicBezTo>
                    <a:cubicBezTo>
                      <a:pt x="589" y="122"/>
                      <a:pt x="874" y="0"/>
                      <a:pt x="874" y="0"/>
                    </a:cubicBezTo>
                    <a:cubicBezTo>
                      <a:pt x="617" y="383"/>
                      <a:pt x="617" y="383"/>
                      <a:pt x="617" y="383"/>
                    </a:cubicBezTo>
                    <a:lnTo>
                      <a:pt x="0" y="643"/>
                    </a:lnTo>
                  </a:path>
                </a:pathLst>
              </a:custGeom>
              <a:solidFill>
                <a:srgbClr val="0A568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sp>
            <p:nvSpPr>
              <p:cNvPr id="51" name="Freeform 23"/>
              <p:cNvSpPr>
                <a:spLocks noChangeArrowheads="1"/>
              </p:cNvSpPr>
              <p:nvPr/>
            </p:nvSpPr>
            <p:spPr bwMode="auto">
              <a:xfrm>
                <a:off x="14597357" y="4218063"/>
                <a:ext cx="1006418" cy="401719"/>
              </a:xfrm>
              <a:custGeom>
                <a:avLst/>
                <a:gdLst>
                  <a:gd name="T0" fmla="*/ 0 w 1071"/>
                  <a:gd name="T1" fmla="*/ 89228658 h 427"/>
                  <a:gd name="T2" fmla="*/ 0 w 1071"/>
                  <a:gd name="T3" fmla="*/ 89228658 h 427"/>
                  <a:gd name="T4" fmla="*/ 176003808 w 1071"/>
                  <a:gd name="T5" fmla="*/ 106531739 h 427"/>
                  <a:gd name="T6" fmla="*/ 362162008 w 1071"/>
                  <a:gd name="T7" fmla="*/ 26802278 h 427"/>
                  <a:gd name="T8" fmla="*/ 209850839 w 1071"/>
                  <a:gd name="T9" fmla="*/ 0 h 427"/>
                  <a:gd name="T10" fmla="*/ 0 w 1071"/>
                  <a:gd name="T11" fmla="*/ 89228658 h 4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1" h="427">
                    <a:moveTo>
                      <a:pt x="0" y="263"/>
                    </a:moveTo>
                    <a:lnTo>
                      <a:pt x="0" y="263"/>
                    </a:lnTo>
                    <a:cubicBezTo>
                      <a:pt x="0" y="263"/>
                      <a:pt x="254" y="426"/>
                      <a:pt x="520" y="314"/>
                    </a:cubicBezTo>
                    <a:cubicBezTo>
                      <a:pt x="786" y="200"/>
                      <a:pt x="1070" y="79"/>
                      <a:pt x="1070" y="79"/>
                    </a:cubicBezTo>
                    <a:cubicBezTo>
                      <a:pt x="620" y="0"/>
                      <a:pt x="620" y="0"/>
                      <a:pt x="620" y="0"/>
                    </a:cubicBezTo>
                    <a:lnTo>
                      <a:pt x="0" y="263"/>
                    </a:ln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243756" tIns="121878" rIns="243756" bIns="121878" anchor="ctr"/>
              <a:lstStyle/>
              <a:p>
                <a:endParaRPr lang="zh-CN" altLang="en-US">
                  <a:solidFill>
                    <a:schemeClr val="accent2">
                      <a:lumMod val="20000"/>
                      <a:lumOff val="80000"/>
                    </a:schemeClr>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800" advClick="0" advTm="0">
        <p14:flythrough/>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
                                  </p:stCondLst>
                                  <p:childTnLst>
                                    <p:set>
                                      <p:cBhvr>
                                        <p:cTn id="6" dur="indefinite" fill="hold"/>
                                        <p:tgtEl>
                                          <p:spTgt spid="2"/>
                                        </p:tgtEl>
                                        <p:attrNameLst>
                                          <p:attrName>style.visibility</p:attrName>
                                        </p:attrNameLst>
                                      </p:cBhvr>
                                      <p:to>
                                        <p:strVal val="visible"/>
                                      </p:to>
                                    </p:set>
                                    <p:anim calcmode="lin" valueType="num">
                                      <p:cBhvr>
                                        <p:cTn id="7" dur="700" fill="hold"/>
                                        <p:tgtEl>
                                          <p:spTgt spid="2"/>
                                        </p:tgtEl>
                                        <p:attrNameLst>
                                          <p:attrName>ppt_x</p:attrName>
                                        </p:attrNameLst>
                                      </p:cBhvr>
                                      <p:tavLst>
                                        <p:tav tm="0">
                                          <p:val>
                                            <p:strVal val="0-#ppt_w/2"/>
                                          </p:val>
                                        </p:tav>
                                        <p:tav tm="100000">
                                          <p:val>
                                            <p:strVal val="#ppt_x"/>
                                          </p:val>
                                        </p:tav>
                                      </p:tavLst>
                                    </p:anim>
                                    <p:anim calcmode="lin" valueType="num">
                                      <p:cBhvr>
                                        <p:cTn id="8" dur="7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par>
                                <p:cTn id="14" presetID="22" presetClass="entr" presetSubtype="2" fill="hold" nodeType="withEffect">
                                  <p:stCondLst>
                                    <p:cond delay="75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348408"/>
            <a:ext cx="3743005" cy="3796234"/>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pPr algn="ctr"/>
            <a:endParaRPr lang="en-US"/>
          </a:p>
        </p:txBody>
      </p:sp>
      <p:sp>
        <p:nvSpPr>
          <p:cNvPr id="8" name="Rectangle 7"/>
          <p:cNvSpPr/>
          <p:nvPr/>
        </p:nvSpPr>
        <p:spPr>
          <a:xfrm>
            <a:off x="0" y="3930050"/>
            <a:ext cx="9144000" cy="1214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pPr algn="ctr"/>
            <a:endParaRPr lang="en-US"/>
          </a:p>
        </p:txBody>
      </p:sp>
      <p:grpSp>
        <p:nvGrpSpPr>
          <p:cNvPr id="2" name="Group 35"/>
          <p:cNvGrpSpPr/>
          <p:nvPr/>
        </p:nvGrpSpPr>
        <p:grpSpPr>
          <a:xfrm>
            <a:off x="4648909" y="1301980"/>
            <a:ext cx="3852181" cy="1136668"/>
            <a:chOff x="5715008" y="571486"/>
            <a:chExt cx="3000396" cy="1136514"/>
          </a:xfrm>
        </p:grpSpPr>
        <p:sp>
          <p:nvSpPr>
            <p:cNvPr id="22" name="Rectangle 21"/>
            <p:cNvSpPr/>
            <p:nvPr/>
          </p:nvSpPr>
          <p:spPr>
            <a:xfrm>
              <a:off x="5715008" y="571486"/>
              <a:ext cx="2214578" cy="400110"/>
            </a:xfrm>
            <a:prstGeom prst="rect">
              <a:avLst/>
            </a:prstGeom>
          </p:spPr>
          <p:txBody>
            <a:bodyPr wrap="square">
              <a:spAutoFit/>
            </a:bodyPr>
            <a:lstStyle/>
            <a:p>
              <a:r>
                <a:rPr lang="en-US" sz="2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ABOUT US</a:t>
              </a:r>
              <a:endParaRPr lang="id-ID" sz="2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5715008" y="1000114"/>
              <a:ext cx="3000396" cy="707886"/>
            </a:xfrm>
            <a:prstGeom prst="rect">
              <a:avLst/>
            </a:prstGeom>
          </p:spPr>
          <p:txBody>
            <a:bodyPr wrap="square">
              <a:spAutoFit/>
            </a:bodyPr>
            <a:lstStyle/>
            <a:p>
              <a:r>
                <a:rPr lang="ms-MY" sz="10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Praesent sodales odio sit amet odio tristique quis tempus odio Lorem ipsum dolor sit amet</a:t>
              </a:r>
              <a:endParaRPr lang="ms-MY" sz="1000" dirty="0">
                <a:solidFill>
                  <a:schemeClr val="bg1">
                    <a:lumMod val="6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 name="Group 22"/>
          <p:cNvGrpSpPr/>
          <p:nvPr/>
        </p:nvGrpSpPr>
        <p:grpSpPr>
          <a:xfrm>
            <a:off x="4623964" y="2326978"/>
            <a:ext cx="642942" cy="1714743"/>
            <a:chOff x="5786446" y="2214560"/>
            <a:chExt cx="642942" cy="1714512"/>
          </a:xfrm>
        </p:grpSpPr>
        <p:cxnSp>
          <p:nvCxnSpPr>
            <p:cNvPr id="10" name="Straight Connector 9"/>
            <p:cNvCxnSpPr/>
            <p:nvPr/>
          </p:nvCxnSpPr>
          <p:spPr>
            <a:xfrm rot="5400000">
              <a:off x="5608645" y="3464725"/>
              <a:ext cx="927900" cy="7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819796" y="2500312"/>
              <a:ext cx="504804" cy="5048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0"/>
            <p:cNvGrpSpPr/>
            <p:nvPr/>
          </p:nvGrpSpPr>
          <p:grpSpPr>
            <a:xfrm>
              <a:off x="5955879" y="2671958"/>
              <a:ext cx="260582" cy="163310"/>
              <a:chOff x="1091193" y="3568834"/>
              <a:chExt cx="365425" cy="229016"/>
            </a:xfrm>
            <a:solidFill>
              <a:schemeClr val="bg1"/>
            </a:solidFill>
          </p:grpSpPr>
          <p:sp>
            <p:nvSpPr>
              <p:cNvPr id="28" name="AutoShape 105"/>
              <p:cNvSpPr/>
              <p:nvPr/>
            </p:nvSpPr>
            <p:spPr bwMode="auto">
              <a:xfrm>
                <a:off x="1091193" y="3568834"/>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sp>
            <p:nvSpPr>
              <p:cNvPr id="29" name="AutoShape 106"/>
              <p:cNvSpPr/>
              <p:nvPr/>
            </p:nvSpPr>
            <p:spPr bwMode="auto">
              <a:xfrm>
                <a:off x="1228228" y="3637665"/>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sp>
            <p:nvSpPr>
              <p:cNvPr id="30" name="AutoShape 107"/>
              <p:cNvSpPr/>
              <p:nvPr/>
            </p:nvSpPr>
            <p:spPr bwMode="auto">
              <a:xfrm>
                <a:off x="1193811" y="3603249"/>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grpSp>
        <p:sp>
          <p:nvSpPr>
            <p:cNvPr id="32" name="Rectangle 31"/>
            <p:cNvSpPr/>
            <p:nvPr/>
          </p:nvSpPr>
          <p:spPr>
            <a:xfrm>
              <a:off x="5786446" y="2214560"/>
              <a:ext cx="642942" cy="246221"/>
            </a:xfrm>
            <a:prstGeom prst="rect">
              <a:avLst/>
            </a:prstGeom>
          </p:spPr>
          <p:txBody>
            <a:bodyPr wrap="square">
              <a:spAutoFit/>
            </a:bodyPr>
            <a:lstStyle/>
            <a:p>
              <a:pPr algn="ctr"/>
              <a:r>
                <a:rPr lang="en-US"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Vision</a:t>
              </a:r>
              <a:endParaRPr lang="id-ID"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 name="Group 23"/>
          <p:cNvGrpSpPr/>
          <p:nvPr/>
        </p:nvGrpSpPr>
        <p:grpSpPr>
          <a:xfrm>
            <a:off x="5624096" y="2326978"/>
            <a:ext cx="642942" cy="1714743"/>
            <a:chOff x="6786578" y="2214560"/>
            <a:chExt cx="642942" cy="1714512"/>
          </a:xfrm>
        </p:grpSpPr>
        <p:cxnSp>
          <p:nvCxnSpPr>
            <p:cNvPr id="11" name="Straight Connector 10"/>
            <p:cNvCxnSpPr/>
            <p:nvPr/>
          </p:nvCxnSpPr>
          <p:spPr>
            <a:xfrm rot="5400000">
              <a:off x="6680612" y="3464328"/>
              <a:ext cx="9279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88124" y="2500312"/>
              <a:ext cx="504804" cy="5048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utoShape 29"/>
            <p:cNvSpPr/>
            <p:nvPr/>
          </p:nvSpPr>
          <p:spPr bwMode="auto">
            <a:xfrm>
              <a:off x="7016601" y="2637245"/>
              <a:ext cx="261030" cy="23648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sp>
          <p:nvSpPr>
            <p:cNvPr id="33" name="Rectangle 32"/>
            <p:cNvSpPr/>
            <p:nvPr/>
          </p:nvSpPr>
          <p:spPr>
            <a:xfrm>
              <a:off x="6786578" y="2214560"/>
              <a:ext cx="642942" cy="246221"/>
            </a:xfrm>
            <a:prstGeom prst="rect">
              <a:avLst/>
            </a:prstGeom>
          </p:spPr>
          <p:txBody>
            <a:bodyPr wrap="square">
              <a:spAutoFit/>
            </a:bodyPr>
            <a:lstStyle/>
            <a:p>
              <a:pPr algn="ctr"/>
              <a:r>
                <a:rPr lang="en-US"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Mission</a:t>
              </a:r>
              <a:endParaRPr lang="id-ID"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34"/>
          <p:cNvGrpSpPr/>
          <p:nvPr/>
        </p:nvGrpSpPr>
        <p:grpSpPr>
          <a:xfrm>
            <a:off x="6624228" y="2326978"/>
            <a:ext cx="642942" cy="1714743"/>
            <a:chOff x="7786710" y="2214560"/>
            <a:chExt cx="642942" cy="1714512"/>
          </a:xfrm>
        </p:grpSpPr>
        <p:cxnSp>
          <p:nvCxnSpPr>
            <p:cNvPr id="12" name="Straight Connector 11"/>
            <p:cNvCxnSpPr/>
            <p:nvPr/>
          </p:nvCxnSpPr>
          <p:spPr>
            <a:xfrm rot="5400000">
              <a:off x="7680744" y="3464328"/>
              <a:ext cx="927900"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88256" y="2500312"/>
              <a:ext cx="504804" cy="504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utoShape 46"/>
            <p:cNvSpPr/>
            <p:nvPr/>
          </p:nvSpPr>
          <p:spPr bwMode="auto">
            <a:xfrm>
              <a:off x="8024209" y="2612571"/>
              <a:ext cx="261032" cy="2610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93" tIns="38093" rIns="38093" bIns="38093" anchor="ctr"/>
            <a:lstStyle/>
            <a:p>
              <a:pPr defTabSz="457200"/>
              <a:endParaRPr lang="en-US" sz="3000" dirty="0">
                <a:solidFill>
                  <a:srgbClr val="FFFFFF"/>
                </a:solidFill>
                <a:effectLst>
                  <a:outerShdw blurRad="38100" dist="38100" dir="2700000" algn="tl">
                    <a:srgbClr val="000000"/>
                  </a:outerShdw>
                </a:effectLst>
              </a:endParaRPr>
            </a:p>
          </p:txBody>
        </p:sp>
        <p:sp>
          <p:nvSpPr>
            <p:cNvPr id="34" name="Rectangle 33"/>
            <p:cNvSpPr/>
            <p:nvPr/>
          </p:nvSpPr>
          <p:spPr>
            <a:xfrm>
              <a:off x="7786710" y="2214560"/>
              <a:ext cx="642942" cy="246221"/>
            </a:xfrm>
            <a:prstGeom prst="rect">
              <a:avLst/>
            </a:prstGeom>
          </p:spPr>
          <p:txBody>
            <a:bodyPr wrap="square">
              <a:spAutoFit/>
            </a:bodyPr>
            <a:lstStyle/>
            <a:p>
              <a:pPr algn="ctr"/>
              <a:r>
                <a:rPr lang="en-US"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Finish</a:t>
              </a:r>
              <a:endParaRPr lang="id-ID"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7" name="Rectangle 36"/>
          <p:cNvSpPr/>
          <p:nvPr/>
        </p:nvSpPr>
        <p:spPr>
          <a:xfrm>
            <a:off x="642910" y="4215840"/>
            <a:ext cx="7772401" cy="554073"/>
          </a:xfrm>
          <a:prstGeom prst="rect">
            <a:avLst/>
          </a:prstGeom>
        </p:spPr>
        <p:txBody>
          <a:bodyPr wrap="square" lIns="91442" tIns="45721" rIns="91442" bIns="45721">
            <a:spAutoFit/>
          </a:bodyPr>
          <a:lstStyle/>
          <a:p>
            <a:r>
              <a:rPr lang="ms-MY"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endParaRPr lang="ms-MY"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0">
        <p14:flythrough/>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lide(fromLeft)">
                                      <p:cBhvr>
                                        <p:cTn id="7" dur="500"/>
                                        <p:tgtEl>
                                          <p:spTgt spid="38"/>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Bottom)">
                                      <p:cBhvr>
                                        <p:cTn id="19" dur="500"/>
                                        <p:tgtEl>
                                          <p:spTgt spid="3"/>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Bottom)">
                                      <p:cBhvr>
                                        <p:cTn id="23" dur="500"/>
                                        <p:tgtEl>
                                          <p:spTgt spid="5"/>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slide(fromLeft)">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8" grpId="0" animBg="1"/>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671048" y="2866074"/>
            <a:ext cx="1806674" cy="1329512"/>
            <a:chOff x="0" y="0"/>
            <a:chExt cx="4817566" cy="3544850"/>
          </a:xfrm>
        </p:grpSpPr>
        <p:sp>
          <p:nvSpPr>
            <p:cNvPr id="54275" name="AutoShape 3"/>
            <p:cNvSpPr/>
            <p:nvPr/>
          </p:nvSpPr>
          <p:spPr bwMode="auto">
            <a:xfrm>
              <a:off x="0" y="420683"/>
              <a:ext cx="4814391" cy="2619348"/>
            </a:xfrm>
            <a:custGeom>
              <a:avLst/>
              <a:gdLst>
                <a:gd name="T0" fmla="*/ 2407073 w 19679"/>
                <a:gd name="T1" fmla="*/ 1437520 h 19679"/>
                <a:gd name="T2" fmla="*/ 2407073 w 19679"/>
                <a:gd name="T3" fmla="*/ 1437520 h 19679"/>
                <a:gd name="T4" fmla="*/ 2407073 w 19679"/>
                <a:gd name="T5" fmla="*/ 1437520 h 19679"/>
                <a:gd name="T6" fmla="*/ 2407073 w 19679"/>
                <a:gd name="T7" fmla="*/ 1437520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276" name="AutoShape 4"/>
            <p:cNvSpPr/>
            <p:nvPr/>
          </p:nvSpPr>
          <p:spPr bwMode="auto">
            <a:xfrm>
              <a:off x="1115898" y="477832"/>
              <a:ext cx="2619105" cy="2617761"/>
            </a:xfrm>
            <a:custGeom>
              <a:avLst/>
              <a:gdLst>
                <a:gd name="T0" fmla="*/ 1309486 w 19679"/>
                <a:gd name="T1" fmla="*/ 1436649 h 19679"/>
                <a:gd name="T2" fmla="*/ 1309486 w 19679"/>
                <a:gd name="T3" fmla="*/ 1436649 h 19679"/>
                <a:gd name="T4" fmla="*/ 1309486 w 19679"/>
                <a:gd name="T5" fmla="*/ 1436649 h 19679"/>
                <a:gd name="T6" fmla="*/ 1309486 w 19679"/>
                <a:gd name="T7" fmla="*/ 143664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277" name="AutoShape 5"/>
            <p:cNvSpPr/>
            <p:nvPr/>
          </p:nvSpPr>
          <p:spPr bwMode="auto">
            <a:xfrm>
              <a:off x="1766706" y="1090601"/>
              <a:ext cx="1307965" cy="1306499"/>
            </a:xfrm>
            <a:custGeom>
              <a:avLst/>
              <a:gdLst>
                <a:gd name="T0" fmla="*/ 653949 w 19679"/>
                <a:gd name="T1" fmla="*/ 717018 h 19679"/>
                <a:gd name="T2" fmla="*/ 653949 w 19679"/>
                <a:gd name="T3" fmla="*/ 717018 h 19679"/>
                <a:gd name="T4" fmla="*/ 653949 w 19679"/>
                <a:gd name="T5" fmla="*/ 717018 h 19679"/>
                <a:gd name="T6" fmla="*/ 653949 w 19679"/>
                <a:gd name="T7" fmla="*/ 7170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tx1">
                <a:lumMod val="50000"/>
                <a:lumOff val="50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278" name="AutoShape 6"/>
            <p:cNvSpPr/>
            <p:nvPr/>
          </p:nvSpPr>
          <p:spPr bwMode="auto">
            <a:xfrm>
              <a:off x="2119094" y="1427147"/>
              <a:ext cx="263498" cy="263522"/>
            </a:xfrm>
            <a:custGeom>
              <a:avLst/>
              <a:gdLst>
                <a:gd name="T0" fmla="*/ 131742 w 19679"/>
                <a:gd name="T1" fmla="*/ 144623 h 19679"/>
                <a:gd name="T2" fmla="*/ 131742 w 19679"/>
                <a:gd name="T3" fmla="*/ 144623 h 19679"/>
                <a:gd name="T4" fmla="*/ 131742 w 19679"/>
                <a:gd name="T5" fmla="*/ 144623 h 19679"/>
                <a:gd name="T6" fmla="*/ 131742 w 19679"/>
                <a:gd name="T7" fmla="*/ 14462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279" name="AutoShape 7"/>
            <p:cNvSpPr/>
            <p:nvPr/>
          </p:nvSpPr>
          <p:spPr bwMode="auto">
            <a:xfrm>
              <a:off x="1576225" y="755642"/>
              <a:ext cx="566679" cy="566731"/>
            </a:xfrm>
            <a:custGeom>
              <a:avLst/>
              <a:gdLst>
                <a:gd name="T0" fmla="*/ 283325 w 19679"/>
                <a:gd name="T1" fmla="*/ 311027 h 19679"/>
                <a:gd name="T2" fmla="*/ 283325 w 19679"/>
                <a:gd name="T3" fmla="*/ 311027 h 19679"/>
                <a:gd name="T4" fmla="*/ 283325 w 19679"/>
                <a:gd name="T5" fmla="*/ 311027 h 19679"/>
                <a:gd name="T6" fmla="*/ 283325 w 19679"/>
                <a:gd name="T7" fmla="*/ 311027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280" name="AutoShape 8"/>
            <p:cNvSpPr/>
            <p:nvPr/>
          </p:nvSpPr>
          <p:spPr bwMode="auto">
            <a:xfrm>
              <a:off x="3175" y="0"/>
              <a:ext cx="4814391" cy="3544850"/>
            </a:xfrm>
            <a:custGeom>
              <a:avLst/>
              <a:gdLst>
                <a:gd name="T0" fmla="*/ 2407196 w 21600"/>
                <a:gd name="T1" fmla="*/ 1772339 h 20595"/>
                <a:gd name="T2" fmla="*/ 2407196 w 21600"/>
                <a:gd name="T3" fmla="*/ 1772339 h 20595"/>
                <a:gd name="T4" fmla="*/ 2407196 w 21600"/>
                <a:gd name="T5" fmla="*/ 1772339 h 20595"/>
                <a:gd name="T6" fmla="*/ 2407196 w 21600"/>
                <a:gd name="T7" fmla="*/ 1772339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95">
                  <a:moveTo>
                    <a:pt x="10800" y="0"/>
                  </a:moveTo>
                  <a:cubicBezTo>
                    <a:pt x="8035" y="0"/>
                    <a:pt x="5271" y="1005"/>
                    <a:pt x="3162" y="3016"/>
                  </a:cubicBezTo>
                  <a:cubicBezTo>
                    <a:pt x="1053" y="5026"/>
                    <a:pt x="0" y="7662"/>
                    <a:pt x="0" y="10297"/>
                  </a:cubicBezTo>
                  <a:cubicBezTo>
                    <a:pt x="0" y="8930"/>
                    <a:pt x="1053" y="7563"/>
                    <a:pt x="3162" y="6520"/>
                  </a:cubicBezTo>
                  <a:cubicBezTo>
                    <a:pt x="7380" y="4434"/>
                    <a:pt x="14219" y="4434"/>
                    <a:pt x="18437" y="6520"/>
                  </a:cubicBezTo>
                  <a:cubicBezTo>
                    <a:pt x="20546" y="7563"/>
                    <a:pt x="21599" y="8930"/>
                    <a:pt x="21599" y="10297"/>
                  </a:cubicBezTo>
                  <a:cubicBezTo>
                    <a:pt x="21599" y="7662"/>
                    <a:pt x="20546" y="5026"/>
                    <a:pt x="18437" y="3016"/>
                  </a:cubicBezTo>
                  <a:cubicBezTo>
                    <a:pt x="16328" y="1005"/>
                    <a:pt x="13564" y="0"/>
                    <a:pt x="10800" y="0"/>
                  </a:cubicBezTo>
                  <a:close/>
                  <a:moveTo>
                    <a:pt x="21599" y="10297"/>
                  </a:moveTo>
                  <a:cubicBezTo>
                    <a:pt x="21599" y="11664"/>
                    <a:pt x="20546" y="13031"/>
                    <a:pt x="18437" y="14074"/>
                  </a:cubicBezTo>
                  <a:cubicBezTo>
                    <a:pt x="14219" y="16159"/>
                    <a:pt x="7380" y="16159"/>
                    <a:pt x="3162" y="14074"/>
                  </a:cubicBezTo>
                  <a:cubicBezTo>
                    <a:pt x="1053" y="13031"/>
                    <a:pt x="0" y="11664"/>
                    <a:pt x="0" y="10297"/>
                  </a:cubicBezTo>
                  <a:cubicBezTo>
                    <a:pt x="0" y="12932"/>
                    <a:pt x="1053" y="15567"/>
                    <a:pt x="3162" y="17578"/>
                  </a:cubicBezTo>
                  <a:cubicBezTo>
                    <a:pt x="7380" y="21600"/>
                    <a:pt x="14219" y="21599"/>
                    <a:pt x="18437" y="17578"/>
                  </a:cubicBezTo>
                  <a:cubicBezTo>
                    <a:pt x="20546" y="15567"/>
                    <a:pt x="21599" y="12932"/>
                    <a:pt x="21599" y="10297"/>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4284" name="Line 12"/>
          <p:cNvSpPr>
            <a:spLocks noChangeShapeType="1"/>
          </p:cNvSpPr>
          <p:nvPr/>
        </p:nvSpPr>
        <p:spPr bwMode="auto">
          <a:xfrm flipH="1" flipV="1">
            <a:off x="3813320" y="2542180"/>
            <a:ext cx="314902" cy="314962"/>
          </a:xfrm>
          <a:prstGeom prst="line">
            <a:avLst/>
          </a:prstGeom>
          <a:noFill/>
          <a:ln w="6350" cap="flat" cmpd="sng">
            <a:solidFill>
              <a:schemeClr val="bg1">
                <a:lumMod val="65000"/>
              </a:schemeClr>
            </a:solidFill>
            <a:prstDash val="dash"/>
            <a:round/>
            <a:headEnd type="oval" w="med" len="med"/>
            <a:tailEnd type="oval" w="med" len="med"/>
          </a:ln>
          <a:effectLst/>
        </p:spPr>
        <p:txBody>
          <a:bodyPr lIns="0" tIns="0" rIns="0" bIns="0" anchor="ctr"/>
          <a:lstStyle/>
          <a:p>
            <a:pPr defTabSz="170815">
              <a:defRPr/>
            </a:pPr>
            <a:endParaRPr lang="es-ES" sz="5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85" name="Line 13"/>
          <p:cNvSpPr>
            <a:spLocks noChangeShapeType="1"/>
          </p:cNvSpPr>
          <p:nvPr/>
        </p:nvSpPr>
        <p:spPr bwMode="auto">
          <a:xfrm flipV="1">
            <a:off x="5056859" y="2580284"/>
            <a:ext cx="289307" cy="289956"/>
          </a:xfrm>
          <a:prstGeom prst="line">
            <a:avLst/>
          </a:prstGeom>
          <a:noFill/>
          <a:ln w="6350" cap="flat" cmpd="sng">
            <a:solidFill>
              <a:schemeClr val="bg1">
                <a:lumMod val="65000"/>
              </a:schemeClr>
            </a:solidFill>
            <a:prstDash val="dash"/>
            <a:round/>
            <a:headEnd type="oval" w="med" len="med"/>
            <a:tailEnd type="oval" w="med" len="med"/>
          </a:ln>
          <a:effectLst/>
        </p:spPr>
        <p:txBody>
          <a:bodyPr lIns="0" tIns="0" rIns="0" bIns="0" anchor="ctr"/>
          <a:lstStyle/>
          <a:p>
            <a:pPr defTabSz="170815">
              <a:defRPr/>
            </a:pPr>
            <a:endParaRPr lang="es-ES" sz="5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86" name="Line 14"/>
          <p:cNvSpPr>
            <a:spLocks noChangeShapeType="1"/>
          </p:cNvSpPr>
          <p:nvPr/>
        </p:nvSpPr>
        <p:spPr bwMode="auto">
          <a:xfrm flipV="1">
            <a:off x="4578254" y="2189708"/>
            <a:ext cx="0" cy="617422"/>
          </a:xfrm>
          <a:prstGeom prst="line">
            <a:avLst/>
          </a:prstGeom>
          <a:noFill/>
          <a:ln w="6350" cap="flat" cmpd="sng">
            <a:solidFill>
              <a:schemeClr val="bg1">
                <a:lumMod val="65000"/>
              </a:schemeClr>
            </a:solidFill>
            <a:prstDash val="dash"/>
            <a:round/>
            <a:headEnd type="oval" w="med" len="med"/>
            <a:tailEnd type="oval" w="med" len="med"/>
          </a:ln>
          <a:effectLst/>
        </p:spPr>
        <p:txBody>
          <a:bodyPr lIns="0" tIns="0" rIns="0" bIns="0" anchor="ctr"/>
          <a:lstStyle/>
          <a:p>
            <a:pPr defTabSz="170815">
              <a:defRPr/>
            </a:pPr>
            <a:endParaRPr lang="es-ES" sz="5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87" name="Line 15"/>
          <p:cNvSpPr>
            <a:spLocks noChangeShapeType="1"/>
          </p:cNvSpPr>
          <p:nvPr/>
        </p:nvSpPr>
        <p:spPr bwMode="auto">
          <a:xfrm flipH="1">
            <a:off x="3178156" y="3207531"/>
            <a:ext cx="463128" cy="0"/>
          </a:xfrm>
          <a:prstGeom prst="line">
            <a:avLst/>
          </a:prstGeom>
          <a:noFill/>
          <a:ln w="6350" cap="flat" cmpd="sng">
            <a:solidFill>
              <a:schemeClr val="bg1">
                <a:lumMod val="65000"/>
              </a:schemeClr>
            </a:solidFill>
            <a:prstDash val="dash"/>
            <a:round/>
            <a:headEnd type="oval" w="med" len="med"/>
            <a:tailEnd type="oval" w="med" len="med"/>
          </a:ln>
          <a:effectLst/>
        </p:spPr>
        <p:txBody>
          <a:bodyPr lIns="0" tIns="0" rIns="0" bIns="0" anchor="ctr"/>
          <a:lstStyle/>
          <a:p>
            <a:pPr defTabSz="170815">
              <a:defRPr/>
            </a:pPr>
            <a:endParaRPr lang="es-ES" sz="5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88" name="Line 16"/>
          <p:cNvSpPr>
            <a:spLocks noChangeShapeType="1"/>
          </p:cNvSpPr>
          <p:nvPr/>
        </p:nvSpPr>
        <p:spPr bwMode="auto">
          <a:xfrm flipH="1">
            <a:off x="3178156" y="3944330"/>
            <a:ext cx="463128" cy="0"/>
          </a:xfrm>
          <a:prstGeom prst="line">
            <a:avLst/>
          </a:prstGeom>
          <a:noFill/>
          <a:ln w="6350" cap="flat" cmpd="sng">
            <a:solidFill>
              <a:schemeClr val="bg1">
                <a:lumMod val="65000"/>
              </a:schemeClr>
            </a:solidFill>
            <a:prstDash val="dash"/>
            <a:round/>
            <a:headEnd type="oval" w="med" len="med"/>
            <a:tailEnd type="oval" w="med" len="med"/>
          </a:ln>
          <a:effectLst/>
        </p:spPr>
        <p:txBody>
          <a:bodyPr lIns="0" tIns="0" rIns="0" bIns="0" anchor="ctr"/>
          <a:lstStyle/>
          <a:p>
            <a:pPr defTabSz="170815">
              <a:defRPr/>
            </a:pPr>
            <a:endParaRPr lang="es-ES" sz="5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89" name="Line 17"/>
          <p:cNvSpPr>
            <a:spLocks noChangeShapeType="1"/>
          </p:cNvSpPr>
          <p:nvPr/>
        </p:nvSpPr>
        <p:spPr bwMode="auto">
          <a:xfrm flipH="1">
            <a:off x="5576538" y="3207531"/>
            <a:ext cx="463128" cy="0"/>
          </a:xfrm>
          <a:prstGeom prst="line">
            <a:avLst/>
          </a:prstGeom>
          <a:noFill/>
          <a:ln w="6350" cap="flat" cmpd="sng">
            <a:solidFill>
              <a:schemeClr val="bg1">
                <a:lumMod val="65000"/>
              </a:schemeClr>
            </a:solidFill>
            <a:prstDash val="dash"/>
            <a:round/>
            <a:headEnd type="oval" w="med" len="med"/>
            <a:tailEnd type="oval" w="med" len="med"/>
          </a:ln>
          <a:effectLst/>
        </p:spPr>
        <p:txBody>
          <a:bodyPr lIns="0" tIns="0" rIns="0" bIns="0" anchor="ctr"/>
          <a:lstStyle/>
          <a:p>
            <a:pPr defTabSz="170815">
              <a:defRPr/>
            </a:pPr>
            <a:endParaRPr lang="es-ES" sz="5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90" name="Line 18"/>
          <p:cNvSpPr>
            <a:spLocks noChangeShapeType="1"/>
          </p:cNvSpPr>
          <p:nvPr/>
        </p:nvSpPr>
        <p:spPr bwMode="auto">
          <a:xfrm flipH="1">
            <a:off x="5576538" y="3944330"/>
            <a:ext cx="463128" cy="0"/>
          </a:xfrm>
          <a:prstGeom prst="line">
            <a:avLst/>
          </a:prstGeom>
          <a:noFill/>
          <a:ln w="6350" cap="flat" cmpd="sng">
            <a:solidFill>
              <a:schemeClr val="bg1">
                <a:lumMod val="65000"/>
              </a:schemeClr>
            </a:solidFill>
            <a:prstDash val="dash"/>
            <a:round/>
            <a:headEnd type="oval" w="med" len="med"/>
            <a:tailEnd type="oval" w="med" len="med"/>
          </a:ln>
          <a:effectLst/>
        </p:spPr>
        <p:txBody>
          <a:bodyPr lIns="0" tIns="0" rIns="0" bIns="0" anchor="ctr"/>
          <a:lstStyle/>
          <a:p>
            <a:pPr defTabSz="170815">
              <a:defRPr/>
            </a:pPr>
            <a:endParaRPr lang="es-ES" sz="5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91" name="AutoShape 19"/>
          <p:cNvSpPr/>
          <p:nvPr/>
        </p:nvSpPr>
        <p:spPr bwMode="auto">
          <a:xfrm>
            <a:off x="3318046" y="2045622"/>
            <a:ext cx="503012" cy="5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p:spPr>
        <p:txBody>
          <a:bodyPr lIns="0" tIns="0" rIns="0" bIns="0" anchor="ctr"/>
          <a:lstStyle/>
          <a:p>
            <a:pPr algn="ctr">
              <a:defRPr/>
            </a:pPr>
            <a:endParaRPr lang="es-ES" sz="1100"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292" name="AutoShape 20"/>
          <p:cNvSpPr/>
          <p:nvPr/>
        </p:nvSpPr>
        <p:spPr bwMode="auto">
          <a:xfrm>
            <a:off x="3402875" y="2171250"/>
            <a:ext cx="333357" cy="2512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lIns="0" tIns="0" rIns="0" bIns="0" anchor="b"/>
          <a:lstStyle>
            <a:lvl1pPr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ctr" eaLnBrk="1"/>
            <a:r>
              <a:rPr lang="es-ES" altLang="zh-CN" sz="1100" b="0" dirty="0">
                <a:latin typeface="Arial" panose="020B0604020202020204" pitchFamily="34" charset="0"/>
                <a:ea typeface="微软雅黑" panose="020B0503020204020204" pitchFamily="34" charset="-122"/>
                <a:sym typeface="Arial" panose="020B0604020202020204" pitchFamily="34" charset="0"/>
              </a:rPr>
              <a:t>03</a:t>
            </a:r>
            <a:endParaRPr lang="es-E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4293" name="AutoShape 21"/>
          <p:cNvSpPr/>
          <p:nvPr/>
        </p:nvSpPr>
        <p:spPr bwMode="auto">
          <a:xfrm>
            <a:off x="5331878" y="2093254"/>
            <a:ext cx="503012" cy="5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p:spPr>
        <p:txBody>
          <a:bodyPr lIns="0" tIns="0" rIns="0" bIns="0" anchor="ctr"/>
          <a:lstStyle/>
          <a:p>
            <a:pPr algn="ctr">
              <a:defRPr/>
            </a:pPr>
            <a:endParaRPr lang="es-ES" sz="1100"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294" name="AutoShape 22"/>
          <p:cNvSpPr/>
          <p:nvPr/>
        </p:nvSpPr>
        <p:spPr bwMode="auto">
          <a:xfrm>
            <a:off x="5416706" y="2208165"/>
            <a:ext cx="333357" cy="2518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lIns="0" tIns="0" rIns="0" bIns="0" anchor="b"/>
          <a:lstStyle>
            <a:lvl1pPr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ctr" eaLnBrk="1"/>
            <a:r>
              <a:rPr lang="es-ES" altLang="zh-CN" sz="1100" b="0" dirty="0">
                <a:latin typeface="Arial" panose="020B0604020202020204" pitchFamily="34" charset="0"/>
                <a:ea typeface="微软雅黑" panose="020B0503020204020204" pitchFamily="34" charset="-122"/>
                <a:sym typeface="Arial" panose="020B0604020202020204" pitchFamily="34" charset="0"/>
              </a:rPr>
              <a:t>05</a:t>
            </a:r>
            <a:endParaRPr lang="es-E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4295" name="AutoShape 23"/>
          <p:cNvSpPr/>
          <p:nvPr/>
        </p:nvSpPr>
        <p:spPr bwMode="auto">
          <a:xfrm>
            <a:off x="5930134" y="2296283"/>
            <a:ext cx="1222188" cy="2524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just">
              <a:lnSpc>
                <a:spcPct val="120000"/>
              </a:lnSpc>
              <a:defRPr sz="1800">
                <a:solidFill>
                  <a:srgbClr val="000000"/>
                </a:solidFill>
              </a:defRPr>
            </a:pP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96" name="AutoShape 24"/>
          <p:cNvSpPr/>
          <p:nvPr/>
        </p:nvSpPr>
        <p:spPr bwMode="auto">
          <a:xfrm>
            <a:off x="5930134" y="2083131"/>
            <a:ext cx="1075670" cy="1428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4287" tIns="14287" rIns="14287" bIns="14287" anchor="ctr"/>
          <a:lstStyle>
            <a:lvl1pPr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l" eaLnBrk="1">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 altLang="zh-CN"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97" name="AutoShape 25"/>
          <p:cNvSpPr/>
          <p:nvPr/>
        </p:nvSpPr>
        <p:spPr bwMode="auto">
          <a:xfrm>
            <a:off x="1993470" y="2267703"/>
            <a:ext cx="1222188" cy="2524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r" eaLnBrk="1">
              <a:lnSpc>
                <a:spcPct val="120000"/>
              </a:lnSpc>
              <a:spcBef>
                <a:spcPts val="635"/>
              </a:spcBef>
            </a:pP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eaLnBrk="1">
              <a:lnSpc>
                <a:spcPct val="120000"/>
              </a:lnSpc>
              <a:spcBef>
                <a:spcPts val="635"/>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98" name="AutoShape 26"/>
          <p:cNvSpPr/>
          <p:nvPr/>
        </p:nvSpPr>
        <p:spPr bwMode="auto">
          <a:xfrm>
            <a:off x="2190586" y="2054552"/>
            <a:ext cx="1025072" cy="1536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4287" tIns="14287" rIns="14287" bIns="14287" anchor="ctr"/>
          <a:lstStyle>
            <a:lvl1pPr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r" eaLnBrk="1">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 altLang="zh-CN"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99" name="AutoShape 27"/>
          <p:cNvSpPr/>
          <p:nvPr/>
        </p:nvSpPr>
        <p:spPr bwMode="auto">
          <a:xfrm>
            <a:off x="4325260" y="1532393"/>
            <a:ext cx="502417" cy="5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p:spPr>
        <p:txBody>
          <a:bodyPr lIns="0" tIns="0" rIns="0" bIns="0" anchor="ctr"/>
          <a:lstStyle/>
          <a:p>
            <a:pPr algn="ctr">
              <a:defRPr/>
            </a:pPr>
            <a:endParaRPr lang="es-ES" sz="1100"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300" name="AutoShape 28"/>
          <p:cNvSpPr/>
          <p:nvPr/>
        </p:nvSpPr>
        <p:spPr bwMode="auto">
          <a:xfrm>
            <a:off x="4409790" y="1657427"/>
            <a:ext cx="333357" cy="2512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lIns="0" tIns="0" rIns="0" bIns="0" anchor="b"/>
          <a:lstStyle>
            <a:lvl1pPr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ctr" eaLnBrk="1"/>
            <a:r>
              <a:rPr lang="es-ES" altLang="zh-CN" sz="1100" b="0" dirty="0">
                <a:latin typeface="Arial" panose="020B0604020202020204" pitchFamily="34" charset="0"/>
                <a:ea typeface="微软雅黑" panose="020B0503020204020204" pitchFamily="34" charset="-122"/>
                <a:sym typeface="Arial" panose="020B0604020202020204" pitchFamily="34" charset="0"/>
              </a:rPr>
              <a:t>04</a:t>
            </a:r>
            <a:endParaRPr lang="es-E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4301" name="AutoShape 29"/>
          <p:cNvSpPr/>
          <p:nvPr/>
        </p:nvSpPr>
        <p:spPr bwMode="auto">
          <a:xfrm>
            <a:off x="2550958" y="3693075"/>
            <a:ext cx="502417" cy="5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p:spPr>
        <p:txBody>
          <a:bodyPr lIns="0" tIns="0" rIns="0" bIns="0" anchor="ctr"/>
          <a:lstStyle/>
          <a:p>
            <a:pPr algn="ctr">
              <a:defRPr/>
            </a:pPr>
            <a:endParaRPr lang="es-ES" sz="1100"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302" name="AutoShape 30"/>
          <p:cNvSpPr/>
          <p:nvPr/>
        </p:nvSpPr>
        <p:spPr bwMode="auto">
          <a:xfrm>
            <a:off x="2635488" y="3818703"/>
            <a:ext cx="333357" cy="2512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lIns="0" tIns="0" rIns="0" bIns="0" anchor="b"/>
          <a:lstStyle>
            <a:lvl1pPr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ctr" eaLnBrk="1"/>
            <a:r>
              <a:rPr lang="es-ES" altLang="zh-CN" sz="1100" b="0" dirty="0">
                <a:latin typeface="Arial" panose="020B0604020202020204" pitchFamily="34" charset="0"/>
                <a:ea typeface="微软雅黑" panose="020B0503020204020204" pitchFamily="34" charset="-122"/>
                <a:sym typeface="Arial" panose="020B0604020202020204" pitchFamily="34" charset="0"/>
              </a:rPr>
              <a:t>01</a:t>
            </a:r>
            <a:endParaRPr lang="es-E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4303" name="AutoShape 31"/>
          <p:cNvSpPr/>
          <p:nvPr/>
        </p:nvSpPr>
        <p:spPr bwMode="auto">
          <a:xfrm>
            <a:off x="2550958" y="2955977"/>
            <a:ext cx="502417" cy="503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p:spPr>
        <p:txBody>
          <a:bodyPr lIns="0" tIns="0" rIns="0" bIns="0" anchor="ctr"/>
          <a:lstStyle/>
          <a:p>
            <a:pPr algn="ctr">
              <a:defRPr/>
            </a:pPr>
            <a:endParaRPr lang="es-ES" sz="1100"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304" name="AutoShape 32"/>
          <p:cNvSpPr/>
          <p:nvPr/>
        </p:nvSpPr>
        <p:spPr bwMode="auto">
          <a:xfrm>
            <a:off x="2635488" y="3081605"/>
            <a:ext cx="333357" cy="2518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lIns="0" tIns="0" rIns="0" bIns="0" anchor="b"/>
          <a:lstStyle>
            <a:lvl1pPr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ctr" eaLnBrk="1"/>
            <a:r>
              <a:rPr lang="es-ES" altLang="zh-CN" sz="1100" b="0" dirty="0">
                <a:latin typeface="Arial" panose="020B0604020202020204" pitchFamily="34" charset="0"/>
                <a:ea typeface="微软雅黑" panose="020B0503020204020204" pitchFamily="34" charset="-122"/>
                <a:sym typeface="Arial" panose="020B0604020202020204" pitchFamily="34" charset="0"/>
              </a:rPr>
              <a:t>02</a:t>
            </a:r>
            <a:endParaRPr lang="es-E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4309" name="AutoShape 37"/>
          <p:cNvSpPr/>
          <p:nvPr/>
        </p:nvSpPr>
        <p:spPr bwMode="auto">
          <a:xfrm>
            <a:off x="6138483" y="3693075"/>
            <a:ext cx="502417" cy="502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p:spPr>
        <p:txBody>
          <a:bodyPr lIns="0" tIns="0" rIns="0" bIns="0" anchor="ctr"/>
          <a:lstStyle/>
          <a:p>
            <a:pPr algn="ctr">
              <a:defRPr/>
            </a:pPr>
            <a:endParaRPr lang="es-ES" sz="1100"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310" name="AutoShape 38"/>
          <p:cNvSpPr/>
          <p:nvPr/>
        </p:nvSpPr>
        <p:spPr bwMode="auto">
          <a:xfrm>
            <a:off x="6138483" y="2955977"/>
            <a:ext cx="502417" cy="503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p:spPr>
        <p:txBody>
          <a:bodyPr lIns="0" tIns="0" rIns="0" bIns="0" anchor="ctr"/>
          <a:lstStyle/>
          <a:p>
            <a:pPr algn="ctr">
              <a:defRPr/>
            </a:pPr>
            <a:endParaRPr lang="es-ES" sz="1100"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311" name="AutoShape 39"/>
          <p:cNvSpPr/>
          <p:nvPr/>
        </p:nvSpPr>
        <p:spPr bwMode="auto">
          <a:xfrm>
            <a:off x="6223013" y="3081605"/>
            <a:ext cx="333357" cy="2518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lIns="0" tIns="0" rIns="0" bIns="0" anchor="b"/>
          <a:lstStyle>
            <a:lvl1pPr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ctr" eaLnBrk="1"/>
            <a:r>
              <a:rPr lang="es-ES" altLang="zh-CN" sz="1100" b="0" dirty="0">
                <a:latin typeface="Arial" panose="020B0604020202020204" pitchFamily="34" charset="0"/>
                <a:ea typeface="微软雅黑" panose="020B0503020204020204" pitchFamily="34" charset="-122"/>
                <a:sym typeface="Arial" panose="020B0604020202020204" pitchFamily="34" charset="0"/>
              </a:rPr>
              <a:t>06</a:t>
            </a:r>
            <a:endParaRPr lang="es-E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4312" name="AutoShape 40"/>
          <p:cNvSpPr/>
          <p:nvPr/>
        </p:nvSpPr>
        <p:spPr bwMode="auto">
          <a:xfrm>
            <a:off x="6223013" y="3818703"/>
            <a:ext cx="333357" cy="2512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lIns="0" tIns="0" rIns="0" bIns="0" anchor="b"/>
          <a:lstStyle>
            <a:lvl1pPr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5842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ctr" eaLnBrk="1"/>
            <a:r>
              <a:rPr lang="es-ES" altLang="zh-CN" sz="1100" b="0" dirty="0">
                <a:latin typeface="Arial" panose="020B0604020202020204" pitchFamily="34" charset="0"/>
                <a:ea typeface="微软雅黑" panose="020B0503020204020204" pitchFamily="34" charset="-122"/>
                <a:sym typeface="Arial" panose="020B0604020202020204" pitchFamily="34" charset="0"/>
              </a:rPr>
              <a:t>07</a:t>
            </a:r>
            <a:endParaRPr lang="es-E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AutoShape 25"/>
          <p:cNvSpPr/>
          <p:nvPr/>
        </p:nvSpPr>
        <p:spPr bwMode="auto">
          <a:xfrm>
            <a:off x="1207763" y="3161952"/>
            <a:ext cx="1222188" cy="2524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r" eaLnBrk="1">
              <a:lnSpc>
                <a:spcPct val="120000"/>
              </a:lnSpc>
              <a:spcBef>
                <a:spcPts val="635"/>
              </a:spcBef>
            </a:pP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eaLnBrk="1">
              <a:lnSpc>
                <a:spcPct val="120000"/>
              </a:lnSpc>
              <a:spcBef>
                <a:spcPts val="635"/>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AutoShape 26"/>
          <p:cNvSpPr/>
          <p:nvPr/>
        </p:nvSpPr>
        <p:spPr bwMode="auto">
          <a:xfrm>
            <a:off x="1404880" y="2948802"/>
            <a:ext cx="1025072" cy="1536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4287" tIns="14287" rIns="14287" bIns="14287" anchor="ctr"/>
          <a:lstStyle>
            <a:lvl1pPr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r" eaLnBrk="1">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 altLang="zh-CN"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25"/>
          <p:cNvSpPr/>
          <p:nvPr/>
        </p:nvSpPr>
        <p:spPr bwMode="auto">
          <a:xfrm>
            <a:off x="1207763" y="3934259"/>
            <a:ext cx="1222188" cy="2524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just">
              <a:lnSpc>
                <a:spcPct val="120000"/>
              </a:lnSpc>
              <a:defRPr sz="1800">
                <a:solidFill>
                  <a:srgbClr val="000000"/>
                </a:solidFill>
              </a:defRPr>
            </a:pP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AutoShape 26"/>
          <p:cNvSpPr/>
          <p:nvPr/>
        </p:nvSpPr>
        <p:spPr bwMode="auto">
          <a:xfrm>
            <a:off x="1404880" y="3721109"/>
            <a:ext cx="1025072" cy="1536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4287" tIns="14287" rIns="14287" bIns="14287" anchor="ctr"/>
          <a:lstStyle>
            <a:lvl1pPr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r" eaLnBrk="1">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 altLang="zh-CN"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AutoShape 23"/>
          <p:cNvSpPr/>
          <p:nvPr/>
        </p:nvSpPr>
        <p:spPr bwMode="auto">
          <a:xfrm>
            <a:off x="6729387" y="3163434"/>
            <a:ext cx="1222188" cy="2524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just">
              <a:lnSpc>
                <a:spcPct val="120000"/>
              </a:lnSpc>
              <a:defRPr sz="1800">
                <a:solidFill>
                  <a:srgbClr val="000000"/>
                </a:solidFill>
              </a:defRPr>
            </a:pP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AutoShape 24"/>
          <p:cNvSpPr/>
          <p:nvPr/>
        </p:nvSpPr>
        <p:spPr bwMode="auto">
          <a:xfrm>
            <a:off x="6729388" y="2950283"/>
            <a:ext cx="1075670" cy="1428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4287" tIns="14287" rIns="14287" bIns="14287" anchor="ctr"/>
          <a:lstStyle>
            <a:lvl1pPr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l" eaLnBrk="1">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 altLang="zh-CN"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AutoShape 23"/>
          <p:cNvSpPr/>
          <p:nvPr/>
        </p:nvSpPr>
        <p:spPr bwMode="auto">
          <a:xfrm>
            <a:off x="6729387" y="3908642"/>
            <a:ext cx="1222188" cy="2524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defTabSz="6477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just">
              <a:lnSpc>
                <a:spcPct val="120000"/>
              </a:lnSpc>
              <a:defRPr sz="1800">
                <a:solidFill>
                  <a:srgbClr val="000000"/>
                </a:solidFill>
              </a:defRPr>
            </a:pP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AutoShape 24"/>
          <p:cNvSpPr/>
          <p:nvPr/>
        </p:nvSpPr>
        <p:spPr bwMode="auto">
          <a:xfrm>
            <a:off x="6729388" y="3695491"/>
            <a:ext cx="1075670" cy="1428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4287" tIns="14287" rIns="14287" bIns="14287" anchor="ctr"/>
          <a:lstStyle>
            <a:lvl1pPr eaLnBrk="0">
              <a:defRPr sz="2500" b="1">
                <a:solidFill>
                  <a:srgbClr val="FFFFFF"/>
                </a:solidFill>
                <a:latin typeface="Lato" panose="020F0502020204030203" charset="0"/>
                <a:ea typeface="MS PGothic" panose="020B0600070205080204" pitchFamily="34" charset="-128"/>
                <a:sym typeface="Lato" panose="020F0502020204030203" charset="0"/>
              </a:defRPr>
            </a:lvl1pPr>
            <a:lvl2pPr marL="742950" indent="-285750" eaLnBrk="0">
              <a:defRPr sz="2500" b="1">
                <a:solidFill>
                  <a:srgbClr val="FFFFFF"/>
                </a:solidFill>
                <a:latin typeface="Lato" panose="020F0502020204030203" charset="0"/>
                <a:ea typeface="MS PGothic" panose="020B0600070205080204" pitchFamily="34" charset="-128"/>
                <a:sym typeface="Lato" panose="020F0502020204030203" charset="0"/>
              </a:defRPr>
            </a:lvl2pPr>
            <a:lvl3pPr marL="11430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3pPr>
            <a:lvl4pPr marL="16002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4pPr>
            <a:lvl5pPr marL="2057400" indent="-228600" eaLnBrk="0">
              <a:defRPr sz="2500" b="1">
                <a:solidFill>
                  <a:srgbClr val="FFFFFF"/>
                </a:solidFill>
                <a:latin typeface="Lato" panose="020F0502020204030203" charset="0"/>
                <a:ea typeface="MS PGothic" panose="020B0600070205080204" pitchFamily="34" charset="-128"/>
                <a:sym typeface="Lato" panose="020F0502020204030203"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anose="020F0502020204030203" charset="0"/>
                <a:ea typeface="MS PGothic" panose="020B0600070205080204" pitchFamily="34" charset="-128"/>
                <a:sym typeface="Lato" panose="020F0502020204030203" charset="0"/>
              </a:defRPr>
            </a:lvl9pPr>
          </a:lstStyle>
          <a:p>
            <a:pPr algn="l" eaLnBrk="1">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 altLang="zh-CN"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0">
        <p14:flythrough/>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600"/>
                            </p:stCondLst>
                            <p:childTnLst>
                              <p:par>
                                <p:cTn id="9" presetID="22" presetClass="entr" presetSubtype="4" fill="hold" nodeType="afterEffect">
                                  <p:stCondLst>
                                    <p:cond delay="100"/>
                                  </p:stCondLst>
                                  <p:childTnLst>
                                    <p:set>
                                      <p:cBhvr>
                                        <p:cTn id="10" dur="1" fill="hold">
                                          <p:stCondLst>
                                            <p:cond delay="0"/>
                                          </p:stCondLst>
                                        </p:cTn>
                                        <p:tgtEl>
                                          <p:spTgt spid="54286"/>
                                        </p:tgtEl>
                                        <p:attrNameLst>
                                          <p:attrName>style.visibility</p:attrName>
                                        </p:attrNameLst>
                                      </p:cBhvr>
                                      <p:to>
                                        <p:strVal val="visible"/>
                                      </p:to>
                                    </p:set>
                                    <p:animEffect transition="in" filter="wipe(down)">
                                      <p:cBhvr>
                                        <p:cTn id="11" dur="500"/>
                                        <p:tgtEl>
                                          <p:spTgt spid="54286"/>
                                        </p:tgtEl>
                                      </p:cBhvr>
                                    </p:animEffect>
                                  </p:childTnLst>
                                </p:cTn>
                              </p:par>
                            </p:childTnLst>
                          </p:cTn>
                        </p:par>
                        <p:par>
                          <p:cTn id="12" fill="hold">
                            <p:stCondLst>
                              <p:cond delay="1200"/>
                            </p:stCondLst>
                            <p:childTnLst>
                              <p:par>
                                <p:cTn id="13" presetID="22" presetClass="entr" presetSubtype="4" fill="hold" nodeType="afterEffect">
                                  <p:stCondLst>
                                    <p:cond delay="100"/>
                                  </p:stCondLst>
                                  <p:childTnLst>
                                    <p:set>
                                      <p:cBhvr>
                                        <p:cTn id="14" dur="1" fill="hold">
                                          <p:stCondLst>
                                            <p:cond delay="0"/>
                                          </p:stCondLst>
                                        </p:cTn>
                                        <p:tgtEl>
                                          <p:spTgt spid="54284"/>
                                        </p:tgtEl>
                                        <p:attrNameLst>
                                          <p:attrName>style.visibility</p:attrName>
                                        </p:attrNameLst>
                                      </p:cBhvr>
                                      <p:to>
                                        <p:strVal val="visible"/>
                                      </p:to>
                                    </p:set>
                                    <p:animEffect transition="in" filter="wipe(down)">
                                      <p:cBhvr>
                                        <p:cTn id="15" dur="500"/>
                                        <p:tgtEl>
                                          <p:spTgt spid="54284"/>
                                        </p:tgtEl>
                                      </p:cBhvr>
                                    </p:animEffect>
                                  </p:childTnLst>
                                </p:cTn>
                              </p:par>
                            </p:childTnLst>
                          </p:cTn>
                        </p:par>
                        <p:par>
                          <p:cTn id="16" fill="hold">
                            <p:stCondLst>
                              <p:cond delay="1800"/>
                            </p:stCondLst>
                            <p:childTnLst>
                              <p:par>
                                <p:cTn id="17" presetID="22" presetClass="entr" presetSubtype="4" fill="hold" nodeType="afterEffect">
                                  <p:stCondLst>
                                    <p:cond delay="100"/>
                                  </p:stCondLst>
                                  <p:childTnLst>
                                    <p:set>
                                      <p:cBhvr>
                                        <p:cTn id="18" dur="1" fill="hold">
                                          <p:stCondLst>
                                            <p:cond delay="0"/>
                                          </p:stCondLst>
                                        </p:cTn>
                                        <p:tgtEl>
                                          <p:spTgt spid="54285"/>
                                        </p:tgtEl>
                                        <p:attrNameLst>
                                          <p:attrName>style.visibility</p:attrName>
                                        </p:attrNameLst>
                                      </p:cBhvr>
                                      <p:to>
                                        <p:strVal val="visible"/>
                                      </p:to>
                                    </p:set>
                                    <p:animEffect transition="in" filter="wipe(down)">
                                      <p:cBhvr>
                                        <p:cTn id="19" dur="500"/>
                                        <p:tgtEl>
                                          <p:spTgt spid="54285"/>
                                        </p:tgtEl>
                                      </p:cBhvr>
                                    </p:animEffect>
                                  </p:childTnLst>
                                </p:cTn>
                              </p:par>
                            </p:childTnLst>
                          </p:cTn>
                        </p:par>
                        <p:par>
                          <p:cTn id="20" fill="hold">
                            <p:stCondLst>
                              <p:cond delay="2400"/>
                            </p:stCondLst>
                            <p:childTnLst>
                              <p:par>
                                <p:cTn id="21" presetID="22" presetClass="entr" presetSubtype="2" fill="hold" nodeType="afterEffect">
                                  <p:stCondLst>
                                    <p:cond delay="100"/>
                                  </p:stCondLst>
                                  <p:childTnLst>
                                    <p:set>
                                      <p:cBhvr>
                                        <p:cTn id="22" dur="1" fill="hold">
                                          <p:stCondLst>
                                            <p:cond delay="0"/>
                                          </p:stCondLst>
                                        </p:cTn>
                                        <p:tgtEl>
                                          <p:spTgt spid="54287"/>
                                        </p:tgtEl>
                                        <p:attrNameLst>
                                          <p:attrName>style.visibility</p:attrName>
                                        </p:attrNameLst>
                                      </p:cBhvr>
                                      <p:to>
                                        <p:strVal val="visible"/>
                                      </p:to>
                                    </p:set>
                                    <p:animEffect transition="in" filter="wipe(right)">
                                      <p:cBhvr>
                                        <p:cTn id="23" dur="500"/>
                                        <p:tgtEl>
                                          <p:spTgt spid="54287"/>
                                        </p:tgtEl>
                                      </p:cBhvr>
                                    </p:animEffect>
                                  </p:childTnLst>
                                </p:cTn>
                              </p:par>
                            </p:childTnLst>
                          </p:cTn>
                        </p:par>
                        <p:par>
                          <p:cTn id="24" fill="hold">
                            <p:stCondLst>
                              <p:cond delay="3000"/>
                            </p:stCondLst>
                            <p:childTnLst>
                              <p:par>
                                <p:cTn id="25" presetID="22" presetClass="entr" presetSubtype="8" fill="hold" nodeType="afterEffect">
                                  <p:stCondLst>
                                    <p:cond delay="100"/>
                                  </p:stCondLst>
                                  <p:childTnLst>
                                    <p:set>
                                      <p:cBhvr>
                                        <p:cTn id="26" dur="1" fill="hold">
                                          <p:stCondLst>
                                            <p:cond delay="0"/>
                                          </p:stCondLst>
                                        </p:cTn>
                                        <p:tgtEl>
                                          <p:spTgt spid="54289"/>
                                        </p:tgtEl>
                                        <p:attrNameLst>
                                          <p:attrName>style.visibility</p:attrName>
                                        </p:attrNameLst>
                                      </p:cBhvr>
                                      <p:to>
                                        <p:strVal val="visible"/>
                                      </p:to>
                                    </p:set>
                                    <p:animEffect transition="in" filter="wipe(left)">
                                      <p:cBhvr>
                                        <p:cTn id="27" dur="500"/>
                                        <p:tgtEl>
                                          <p:spTgt spid="54289"/>
                                        </p:tgtEl>
                                      </p:cBhvr>
                                    </p:animEffect>
                                  </p:childTnLst>
                                </p:cTn>
                              </p:par>
                            </p:childTnLst>
                          </p:cTn>
                        </p:par>
                        <p:par>
                          <p:cTn id="28" fill="hold">
                            <p:stCondLst>
                              <p:cond delay="3600"/>
                            </p:stCondLst>
                            <p:childTnLst>
                              <p:par>
                                <p:cTn id="29" presetID="22" presetClass="entr" presetSubtype="2" fill="hold" nodeType="afterEffect">
                                  <p:stCondLst>
                                    <p:cond delay="100"/>
                                  </p:stCondLst>
                                  <p:childTnLst>
                                    <p:set>
                                      <p:cBhvr>
                                        <p:cTn id="30" dur="1" fill="hold">
                                          <p:stCondLst>
                                            <p:cond delay="0"/>
                                          </p:stCondLst>
                                        </p:cTn>
                                        <p:tgtEl>
                                          <p:spTgt spid="54288"/>
                                        </p:tgtEl>
                                        <p:attrNameLst>
                                          <p:attrName>style.visibility</p:attrName>
                                        </p:attrNameLst>
                                      </p:cBhvr>
                                      <p:to>
                                        <p:strVal val="visible"/>
                                      </p:to>
                                    </p:set>
                                    <p:animEffect transition="in" filter="wipe(right)">
                                      <p:cBhvr>
                                        <p:cTn id="31" dur="500"/>
                                        <p:tgtEl>
                                          <p:spTgt spid="54288"/>
                                        </p:tgtEl>
                                      </p:cBhvr>
                                    </p:animEffect>
                                  </p:childTnLst>
                                </p:cTn>
                              </p:par>
                            </p:childTnLst>
                          </p:cTn>
                        </p:par>
                        <p:par>
                          <p:cTn id="32" fill="hold">
                            <p:stCondLst>
                              <p:cond delay="4200"/>
                            </p:stCondLst>
                            <p:childTnLst>
                              <p:par>
                                <p:cTn id="33" presetID="22" presetClass="entr" presetSubtype="8" fill="hold" nodeType="afterEffect">
                                  <p:stCondLst>
                                    <p:cond delay="100"/>
                                  </p:stCondLst>
                                  <p:childTnLst>
                                    <p:set>
                                      <p:cBhvr>
                                        <p:cTn id="34" dur="1" fill="hold">
                                          <p:stCondLst>
                                            <p:cond delay="0"/>
                                          </p:stCondLst>
                                        </p:cTn>
                                        <p:tgtEl>
                                          <p:spTgt spid="54290"/>
                                        </p:tgtEl>
                                        <p:attrNameLst>
                                          <p:attrName>style.visibility</p:attrName>
                                        </p:attrNameLst>
                                      </p:cBhvr>
                                      <p:to>
                                        <p:strVal val="visible"/>
                                      </p:to>
                                    </p:set>
                                    <p:animEffect transition="in" filter="wipe(left)">
                                      <p:cBhvr>
                                        <p:cTn id="35" dur="500"/>
                                        <p:tgtEl>
                                          <p:spTgt spid="54290"/>
                                        </p:tgtEl>
                                      </p:cBhvr>
                                    </p:animEffect>
                                  </p:childTnLst>
                                </p:cTn>
                              </p:par>
                            </p:childTnLst>
                          </p:cTn>
                        </p:par>
                        <p:par>
                          <p:cTn id="36" fill="hold">
                            <p:stCondLst>
                              <p:cond delay="4800"/>
                            </p:stCondLst>
                            <p:childTnLst>
                              <p:par>
                                <p:cTn id="37" presetID="9" presetClass="entr" presetSubtype="0" fill="hold" nodeType="afterEffect">
                                  <p:stCondLst>
                                    <p:cond delay="100"/>
                                  </p:stCondLst>
                                  <p:childTnLst>
                                    <p:set>
                                      <p:cBhvr>
                                        <p:cTn id="38" dur="1" fill="hold">
                                          <p:stCondLst>
                                            <p:cond delay="0"/>
                                          </p:stCondLst>
                                        </p:cTn>
                                        <p:tgtEl>
                                          <p:spTgt spid="54291"/>
                                        </p:tgtEl>
                                        <p:attrNameLst>
                                          <p:attrName>style.visibility</p:attrName>
                                        </p:attrNameLst>
                                      </p:cBhvr>
                                      <p:to>
                                        <p:strVal val="visible"/>
                                      </p:to>
                                    </p:set>
                                    <p:animEffect transition="in" filter="dissolve">
                                      <p:cBhvr>
                                        <p:cTn id="39" dur="500"/>
                                        <p:tgtEl>
                                          <p:spTgt spid="54291"/>
                                        </p:tgtEl>
                                      </p:cBhvr>
                                    </p:animEffect>
                                  </p:childTnLst>
                                </p:cTn>
                              </p:par>
                            </p:childTnLst>
                          </p:cTn>
                        </p:par>
                        <p:par>
                          <p:cTn id="40" fill="hold">
                            <p:stCondLst>
                              <p:cond delay="5400"/>
                            </p:stCondLst>
                            <p:childTnLst>
                              <p:par>
                                <p:cTn id="41" presetID="9" presetClass="entr" presetSubtype="0" fill="hold" grpId="0" nodeType="afterEffect">
                                  <p:stCondLst>
                                    <p:cond delay="100"/>
                                  </p:stCondLst>
                                  <p:childTnLst>
                                    <p:set>
                                      <p:cBhvr>
                                        <p:cTn id="42" dur="1" fill="hold">
                                          <p:stCondLst>
                                            <p:cond delay="0"/>
                                          </p:stCondLst>
                                        </p:cTn>
                                        <p:tgtEl>
                                          <p:spTgt spid="54292"/>
                                        </p:tgtEl>
                                        <p:attrNameLst>
                                          <p:attrName>style.visibility</p:attrName>
                                        </p:attrNameLst>
                                      </p:cBhvr>
                                      <p:to>
                                        <p:strVal val="visible"/>
                                      </p:to>
                                    </p:set>
                                    <p:animEffect transition="in" filter="dissolve">
                                      <p:cBhvr>
                                        <p:cTn id="43" dur="500"/>
                                        <p:tgtEl>
                                          <p:spTgt spid="54292"/>
                                        </p:tgtEl>
                                      </p:cBhvr>
                                    </p:animEffect>
                                  </p:childTnLst>
                                </p:cTn>
                              </p:par>
                            </p:childTnLst>
                          </p:cTn>
                        </p:par>
                        <p:par>
                          <p:cTn id="44" fill="hold">
                            <p:stCondLst>
                              <p:cond delay="6000"/>
                            </p:stCondLst>
                            <p:childTnLst>
                              <p:par>
                                <p:cTn id="45" presetID="9" presetClass="entr" presetSubtype="0" fill="hold" nodeType="afterEffect">
                                  <p:stCondLst>
                                    <p:cond delay="100"/>
                                  </p:stCondLst>
                                  <p:childTnLst>
                                    <p:set>
                                      <p:cBhvr>
                                        <p:cTn id="46" dur="1" fill="hold">
                                          <p:stCondLst>
                                            <p:cond delay="0"/>
                                          </p:stCondLst>
                                        </p:cTn>
                                        <p:tgtEl>
                                          <p:spTgt spid="54293"/>
                                        </p:tgtEl>
                                        <p:attrNameLst>
                                          <p:attrName>style.visibility</p:attrName>
                                        </p:attrNameLst>
                                      </p:cBhvr>
                                      <p:to>
                                        <p:strVal val="visible"/>
                                      </p:to>
                                    </p:set>
                                    <p:animEffect transition="in" filter="dissolve">
                                      <p:cBhvr>
                                        <p:cTn id="47" dur="500"/>
                                        <p:tgtEl>
                                          <p:spTgt spid="54293"/>
                                        </p:tgtEl>
                                      </p:cBhvr>
                                    </p:animEffect>
                                  </p:childTnLst>
                                </p:cTn>
                              </p:par>
                            </p:childTnLst>
                          </p:cTn>
                        </p:par>
                        <p:par>
                          <p:cTn id="48" fill="hold">
                            <p:stCondLst>
                              <p:cond delay="6600"/>
                            </p:stCondLst>
                            <p:childTnLst>
                              <p:par>
                                <p:cTn id="49" presetID="9" presetClass="entr" presetSubtype="0" fill="hold" grpId="0" nodeType="afterEffect">
                                  <p:stCondLst>
                                    <p:cond delay="100"/>
                                  </p:stCondLst>
                                  <p:childTnLst>
                                    <p:set>
                                      <p:cBhvr>
                                        <p:cTn id="50" dur="1" fill="hold">
                                          <p:stCondLst>
                                            <p:cond delay="0"/>
                                          </p:stCondLst>
                                        </p:cTn>
                                        <p:tgtEl>
                                          <p:spTgt spid="54294"/>
                                        </p:tgtEl>
                                        <p:attrNameLst>
                                          <p:attrName>style.visibility</p:attrName>
                                        </p:attrNameLst>
                                      </p:cBhvr>
                                      <p:to>
                                        <p:strVal val="visible"/>
                                      </p:to>
                                    </p:set>
                                    <p:animEffect transition="in" filter="dissolve">
                                      <p:cBhvr>
                                        <p:cTn id="51" dur="500"/>
                                        <p:tgtEl>
                                          <p:spTgt spid="54294"/>
                                        </p:tgtEl>
                                      </p:cBhvr>
                                    </p:animEffect>
                                  </p:childTnLst>
                                </p:cTn>
                              </p:par>
                            </p:childTnLst>
                          </p:cTn>
                        </p:par>
                        <p:par>
                          <p:cTn id="52" fill="hold">
                            <p:stCondLst>
                              <p:cond delay="7200"/>
                            </p:stCondLst>
                            <p:childTnLst>
                              <p:par>
                                <p:cTn id="53" presetID="2" presetClass="entr" presetSubtype="4" fill="hold" grpId="0" nodeType="afterEffect">
                                  <p:stCondLst>
                                    <p:cond delay="100"/>
                                  </p:stCondLst>
                                  <p:childTnLst>
                                    <p:set>
                                      <p:cBhvr>
                                        <p:cTn id="54" dur="1" fill="hold">
                                          <p:stCondLst>
                                            <p:cond delay="0"/>
                                          </p:stCondLst>
                                        </p:cTn>
                                        <p:tgtEl>
                                          <p:spTgt spid="54296"/>
                                        </p:tgtEl>
                                        <p:attrNameLst>
                                          <p:attrName>style.visibility</p:attrName>
                                        </p:attrNameLst>
                                      </p:cBhvr>
                                      <p:to>
                                        <p:strVal val="visible"/>
                                      </p:to>
                                    </p:set>
                                    <p:anim calcmode="lin" valueType="num">
                                      <p:cBhvr additive="base">
                                        <p:cTn id="55" dur="500" fill="hold"/>
                                        <p:tgtEl>
                                          <p:spTgt spid="54296"/>
                                        </p:tgtEl>
                                        <p:attrNameLst>
                                          <p:attrName>ppt_x</p:attrName>
                                        </p:attrNameLst>
                                      </p:cBhvr>
                                      <p:tavLst>
                                        <p:tav tm="0">
                                          <p:val>
                                            <p:strVal val="#ppt_x"/>
                                          </p:val>
                                        </p:tav>
                                        <p:tav tm="100000">
                                          <p:val>
                                            <p:strVal val="#ppt_x"/>
                                          </p:val>
                                        </p:tav>
                                      </p:tavLst>
                                    </p:anim>
                                    <p:anim calcmode="lin" valueType="num">
                                      <p:cBhvr additive="base">
                                        <p:cTn id="56" dur="500" fill="hold"/>
                                        <p:tgtEl>
                                          <p:spTgt spid="54296"/>
                                        </p:tgtEl>
                                        <p:attrNameLst>
                                          <p:attrName>ppt_y</p:attrName>
                                        </p:attrNameLst>
                                      </p:cBhvr>
                                      <p:tavLst>
                                        <p:tav tm="0">
                                          <p:val>
                                            <p:strVal val="1+#ppt_h/2"/>
                                          </p:val>
                                        </p:tav>
                                        <p:tav tm="100000">
                                          <p:val>
                                            <p:strVal val="#ppt_y"/>
                                          </p:val>
                                        </p:tav>
                                      </p:tavLst>
                                    </p:anim>
                                  </p:childTnLst>
                                </p:cTn>
                              </p:par>
                            </p:childTnLst>
                          </p:cTn>
                        </p:par>
                        <p:par>
                          <p:cTn id="57" fill="hold">
                            <p:stCondLst>
                              <p:cond delay="7800"/>
                            </p:stCondLst>
                            <p:childTnLst>
                              <p:par>
                                <p:cTn id="58" presetID="2" presetClass="entr" presetSubtype="2" fill="hold" grpId="0" nodeType="afterEffect">
                                  <p:stCondLst>
                                    <p:cond delay="100"/>
                                  </p:stCondLst>
                                  <p:childTnLst>
                                    <p:set>
                                      <p:cBhvr>
                                        <p:cTn id="59" dur="1" fill="hold">
                                          <p:stCondLst>
                                            <p:cond delay="0"/>
                                          </p:stCondLst>
                                        </p:cTn>
                                        <p:tgtEl>
                                          <p:spTgt spid="54295"/>
                                        </p:tgtEl>
                                        <p:attrNameLst>
                                          <p:attrName>style.visibility</p:attrName>
                                        </p:attrNameLst>
                                      </p:cBhvr>
                                      <p:to>
                                        <p:strVal val="visible"/>
                                      </p:to>
                                    </p:set>
                                    <p:anim calcmode="lin" valueType="num">
                                      <p:cBhvr additive="base">
                                        <p:cTn id="60" dur="500" fill="hold"/>
                                        <p:tgtEl>
                                          <p:spTgt spid="54295"/>
                                        </p:tgtEl>
                                        <p:attrNameLst>
                                          <p:attrName>ppt_x</p:attrName>
                                        </p:attrNameLst>
                                      </p:cBhvr>
                                      <p:tavLst>
                                        <p:tav tm="0">
                                          <p:val>
                                            <p:strVal val="1+#ppt_w/2"/>
                                          </p:val>
                                        </p:tav>
                                        <p:tav tm="100000">
                                          <p:val>
                                            <p:strVal val="#ppt_x"/>
                                          </p:val>
                                        </p:tav>
                                      </p:tavLst>
                                    </p:anim>
                                    <p:anim calcmode="lin" valueType="num">
                                      <p:cBhvr additive="base">
                                        <p:cTn id="61" dur="500" fill="hold"/>
                                        <p:tgtEl>
                                          <p:spTgt spid="54295"/>
                                        </p:tgtEl>
                                        <p:attrNameLst>
                                          <p:attrName>ppt_y</p:attrName>
                                        </p:attrNameLst>
                                      </p:cBhvr>
                                      <p:tavLst>
                                        <p:tav tm="0">
                                          <p:val>
                                            <p:strVal val="#ppt_y"/>
                                          </p:val>
                                        </p:tav>
                                        <p:tav tm="100000">
                                          <p:val>
                                            <p:strVal val="#ppt_y"/>
                                          </p:val>
                                        </p:tav>
                                      </p:tavLst>
                                    </p:anim>
                                  </p:childTnLst>
                                </p:cTn>
                              </p:par>
                            </p:childTnLst>
                          </p:cTn>
                        </p:par>
                        <p:par>
                          <p:cTn id="62" fill="hold">
                            <p:stCondLst>
                              <p:cond delay="8400"/>
                            </p:stCondLst>
                            <p:childTnLst>
                              <p:par>
                                <p:cTn id="63" presetID="2" presetClass="entr" presetSubtype="8" fill="hold" grpId="0" nodeType="afterEffect">
                                  <p:stCondLst>
                                    <p:cond delay="100"/>
                                  </p:stCondLst>
                                  <p:childTnLst>
                                    <p:set>
                                      <p:cBhvr>
                                        <p:cTn id="64" dur="1" fill="hold">
                                          <p:stCondLst>
                                            <p:cond delay="0"/>
                                          </p:stCondLst>
                                        </p:cTn>
                                        <p:tgtEl>
                                          <p:spTgt spid="54298"/>
                                        </p:tgtEl>
                                        <p:attrNameLst>
                                          <p:attrName>style.visibility</p:attrName>
                                        </p:attrNameLst>
                                      </p:cBhvr>
                                      <p:to>
                                        <p:strVal val="visible"/>
                                      </p:to>
                                    </p:set>
                                    <p:anim calcmode="lin" valueType="num">
                                      <p:cBhvr additive="base">
                                        <p:cTn id="65" dur="500" fill="hold"/>
                                        <p:tgtEl>
                                          <p:spTgt spid="54298"/>
                                        </p:tgtEl>
                                        <p:attrNameLst>
                                          <p:attrName>ppt_x</p:attrName>
                                        </p:attrNameLst>
                                      </p:cBhvr>
                                      <p:tavLst>
                                        <p:tav tm="0">
                                          <p:val>
                                            <p:strVal val="0-#ppt_w/2"/>
                                          </p:val>
                                        </p:tav>
                                        <p:tav tm="100000">
                                          <p:val>
                                            <p:strVal val="#ppt_x"/>
                                          </p:val>
                                        </p:tav>
                                      </p:tavLst>
                                    </p:anim>
                                    <p:anim calcmode="lin" valueType="num">
                                      <p:cBhvr additive="base">
                                        <p:cTn id="66" dur="500" fill="hold"/>
                                        <p:tgtEl>
                                          <p:spTgt spid="54298"/>
                                        </p:tgtEl>
                                        <p:attrNameLst>
                                          <p:attrName>ppt_y</p:attrName>
                                        </p:attrNameLst>
                                      </p:cBhvr>
                                      <p:tavLst>
                                        <p:tav tm="0">
                                          <p:val>
                                            <p:strVal val="#ppt_y"/>
                                          </p:val>
                                        </p:tav>
                                        <p:tav tm="100000">
                                          <p:val>
                                            <p:strVal val="#ppt_y"/>
                                          </p:val>
                                        </p:tav>
                                      </p:tavLst>
                                    </p:anim>
                                  </p:childTnLst>
                                </p:cTn>
                              </p:par>
                            </p:childTnLst>
                          </p:cTn>
                        </p:par>
                        <p:par>
                          <p:cTn id="67" fill="hold">
                            <p:stCondLst>
                              <p:cond delay="9000"/>
                            </p:stCondLst>
                            <p:childTnLst>
                              <p:par>
                                <p:cTn id="68" presetID="2" presetClass="entr" presetSubtype="8" fill="hold" grpId="0" nodeType="afterEffect">
                                  <p:stCondLst>
                                    <p:cond delay="100"/>
                                  </p:stCondLst>
                                  <p:childTnLst>
                                    <p:set>
                                      <p:cBhvr>
                                        <p:cTn id="69" dur="1" fill="hold">
                                          <p:stCondLst>
                                            <p:cond delay="0"/>
                                          </p:stCondLst>
                                        </p:cTn>
                                        <p:tgtEl>
                                          <p:spTgt spid="54297"/>
                                        </p:tgtEl>
                                        <p:attrNameLst>
                                          <p:attrName>style.visibility</p:attrName>
                                        </p:attrNameLst>
                                      </p:cBhvr>
                                      <p:to>
                                        <p:strVal val="visible"/>
                                      </p:to>
                                    </p:set>
                                    <p:anim calcmode="lin" valueType="num">
                                      <p:cBhvr additive="base">
                                        <p:cTn id="70" dur="500" fill="hold"/>
                                        <p:tgtEl>
                                          <p:spTgt spid="54297"/>
                                        </p:tgtEl>
                                        <p:attrNameLst>
                                          <p:attrName>ppt_x</p:attrName>
                                        </p:attrNameLst>
                                      </p:cBhvr>
                                      <p:tavLst>
                                        <p:tav tm="0">
                                          <p:val>
                                            <p:strVal val="0-#ppt_w/2"/>
                                          </p:val>
                                        </p:tav>
                                        <p:tav tm="100000">
                                          <p:val>
                                            <p:strVal val="#ppt_x"/>
                                          </p:val>
                                        </p:tav>
                                      </p:tavLst>
                                    </p:anim>
                                    <p:anim calcmode="lin" valueType="num">
                                      <p:cBhvr additive="base">
                                        <p:cTn id="71" dur="500" fill="hold"/>
                                        <p:tgtEl>
                                          <p:spTgt spid="54297"/>
                                        </p:tgtEl>
                                        <p:attrNameLst>
                                          <p:attrName>ppt_y</p:attrName>
                                        </p:attrNameLst>
                                      </p:cBhvr>
                                      <p:tavLst>
                                        <p:tav tm="0">
                                          <p:val>
                                            <p:strVal val="#ppt_y"/>
                                          </p:val>
                                        </p:tav>
                                        <p:tav tm="100000">
                                          <p:val>
                                            <p:strVal val="#ppt_y"/>
                                          </p:val>
                                        </p:tav>
                                      </p:tavLst>
                                    </p:anim>
                                  </p:childTnLst>
                                </p:cTn>
                              </p:par>
                            </p:childTnLst>
                          </p:cTn>
                        </p:par>
                        <p:par>
                          <p:cTn id="72" fill="hold">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54300"/>
                                        </p:tgtEl>
                                        <p:attrNameLst>
                                          <p:attrName>style.visibility</p:attrName>
                                        </p:attrNameLst>
                                      </p:cBhvr>
                                      <p:to>
                                        <p:strVal val="visible"/>
                                      </p:to>
                                    </p:set>
                                    <p:animEffect transition="in" filter="dissolve">
                                      <p:cBhvr>
                                        <p:cTn id="75" dur="500"/>
                                        <p:tgtEl>
                                          <p:spTgt spid="54300"/>
                                        </p:tgtEl>
                                      </p:cBhvr>
                                    </p:animEffect>
                                  </p:childTnLst>
                                </p:cTn>
                              </p:par>
                            </p:childTnLst>
                          </p:cTn>
                        </p:par>
                        <p:par>
                          <p:cTn id="76" fill="hold">
                            <p:stCondLst>
                              <p:cond delay="10200"/>
                            </p:stCondLst>
                            <p:childTnLst>
                              <p:par>
                                <p:cTn id="77" presetID="9" presetClass="entr" presetSubtype="0" fill="hold" nodeType="afterEffect">
                                  <p:stCondLst>
                                    <p:cond delay="100"/>
                                  </p:stCondLst>
                                  <p:childTnLst>
                                    <p:set>
                                      <p:cBhvr>
                                        <p:cTn id="78" dur="1" fill="hold">
                                          <p:stCondLst>
                                            <p:cond delay="0"/>
                                          </p:stCondLst>
                                        </p:cTn>
                                        <p:tgtEl>
                                          <p:spTgt spid="54299"/>
                                        </p:tgtEl>
                                        <p:attrNameLst>
                                          <p:attrName>style.visibility</p:attrName>
                                        </p:attrNameLst>
                                      </p:cBhvr>
                                      <p:to>
                                        <p:strVal val="visible"/>
                                      </p:to>
                                    </p:set>
                                    <p:animEffect transition="in" filter="dissolve">
                                      <p:cBhvr>
                                        <p:cTn id="79" dur="500"/>
                                        <p:tgtEl>
                                          <p:spTgt spid="54299"/>
                                        </p:tgtEl>
                                      </p:cBhvr>
                                    </p:animEffect>
                                  </p:childTnLst>
                                </p:cTn>
                              </p:par>
                            </p:childTnLst>
                          </p:cTn>
                        </p:par>
                        <p:par>
                          <p:cTn id="80" fill="hold">
                            <p:stCondLst>
                              <p:cond delay="10800"/>
                            </p:stCondLst>
                            <p:childTnLst>
                              <p:par>
                                <p:cTn id="81" presetID="9" presetClass="entr" presetSubtype="0" fill="hold" nodeType="afterEffect">
                                  <p:stCondLst>
                                    <p:cond delay="100"/>
                                  </p:stCondLst>
                                  <p:childTnLst>
                                    <p:set>
                                      <p:cBhvr>
                                        <p:cTn id="82" dur="1" fill="hold">
                                          <p:stCondLst>
                                            <p:cond delay="0"/>
                                          </p:stCondLst>
                                        </p:cTn>
                                        <p:tgtEl>
                                          <p:spTgt spid="54301"/>
                                        </p:tgtEl>
                                        <p:attrNameLst>
                                          <p:attrName>style.visibility</p:attrName>
                                        </p:attrNameLst>
                                      </p:cBhvr>
                                      <p:to>
                                        <p:strVal val="visible"/>
                                      </p:to>
                                    </p:set>
                                    <p:animEffect transition="in" filter="dissolve">
                                      <p:cBhvr>
                                        <p:cTn id="83" dur="500"/>
                                        <p:tgtEl>
                                          <p:spTgt spid="54301"/>
                                        </p:tgtEl>
                                      </p:cBhvr>
                                    </p:animEffect>
                                  </p:childTnLst>
                                </p:cTn>
                              </p:par>
                            </p:childTnLst>
                          </p:cTn>
                        </p:par>
                        <p:par>
                          <p:cTn id="84" fill="hold">
                            <p:stCondLst>
                              <p:cond delay="11400"/>
                            </p:stCondLst>
                            <p:childTnLst>
                              <p:par>
                                <p:cTn id="85" presetID="9" presetClass="entr" presetSubtype="0" fill="hold" grpId="0" nodeType="afterEffect">
                                  <p:stCondLst>
                                    <p:cond delay="200"/>
                                  </p:stCondLst>
                                  <p:childTnLst>
                                    <p:set>
                                      <p:cBhvr>
                                        <p:cTn id="86" dur="1" fill="hold">
                                          <p:stCondLst>
                                            <p:cond delay="0"/>
                                          </p:stCondLst>
                                        </p:cTn>
                                        <p:tgtEl>
                                          <p:spTgt spid="54302"/>
                                        </p:tgtEl>
                                        <p:attrNameLst>
                                          <p:attrName>style.visibility</p:attrName>
                                        </p:attrNameLst>
                                      </p:cBhvr>
                                      <p:to>
                                        <p:strVal val="visible"/>
                                      </p:to>
                                    </p:set>
                                    <p:animEffect transition="in" filter="dissolve">
                                      <p:cBhvr>
                                        <p:cTn id="87" dur="500"/>
                                        <p:tgtEl>
                                          <p:spTgt spid="54302"/>
                                        </p:tgtEl>
                                      </p:cBhvr>
                                    </p:animEffect>
                                  </p:childTnLst>
                                </p:cTn>
                              </p:par>
                            </p:childTnLst>
                          </p:cTn>
                        </p:par>
                        <p:par>
                          <p:cTn id="88" fill="hold">
                            <p:stCondLst>
                              <p:cond delay="12100"/>
                            </p:stCondLst>
                            <p:childTnLst>
                              <p:par>
                                <p:cTn id="89" presetID="9" presetClass="entr" presetSubtype="0" fill="hold" nodeType="afterEffect">
                                  <p:stCondLst>
                                    <p:cond delay="100"/>
                                  </p:stCondLst>
                                  <p:childTnLst>
                                    <p:set>
                                      <p:cBhvr>
                                        <p:cTn id="90" dur="1" fill="hold">
                                          <p:stCondLst>
                                            <p:cond delay="0"/>
                                          </p:stCondLst>
                                        </p:cTn>
                                        <p:tgtEl>
                                          <p:spTgt spid="54303"/>
                                        </p:tgtEl>
                                        <p:attrNameLst>
                                          <p:attrName>style.visibility</p:attrName>
                                        </p:attrNameLst>
                                      </p:cBhvr>
                                      <p:to>
                                        <p:strVal val="visible"/>
                                      </p:to>
                                    </p:set>
                                    <p:animEffect transition="in" filter="dissolve">
                                      <p:cBhvr>
                                        <p:cTn id="91" dur="500"/>
                                        <p:tgtEl>
                                          <p:spTgt spid="54303"/>
                                        </p:tgtEl>
                                      </p:cBhvr>
                                    </p:animEffect>
                                  </p:childTnLst>
                                </p:cTn>
                              </p:par>
                            </p:childTnLst>
                          </p:cTn>
                        </p:par>
                        <p:par>
                          <p:cTn id="92" fill="hold">
                            <p:stCondLst>
                              <p:cond delay="12700"/>
                            </p:stCondLst>
                            <p:childTnLst>
                              <p:par>
                                <p:cTn id="93" presetID="9" presetClass="entr" presetSubtype="0" fill="hold" grpId="0" nodeType="afterEffect">
                                  <p:stCondLst>
                                    <p:cond delay="200"/>
                                  </p:stCondLst>
                                  <p:childTnLst>
                                    <p:set>
                                      <p:cBhvr>
                                        <p:cTn id="94" dur="1" fill="hold">
                                          <p:stCondLst>
                                            <p:cond delay="0"/>
                                          </p:stCondLst>
                                        </p:cTn>
                                        <p:tgtEl>
                                          <p:spTgt spid="54304"/>
                                        </p:tgtEl>
                                        <p:attrNameLst>
                                          <p:attrName>style.visibility</p:attrName>
                                        </p:attrNameLst>
                                      </p:cBhvr>
                                      <p:to>
                                        <p:strVal val="visible"/>
                                      </p:to>
                                    </p:set>
                                    <p:animEffect transition="in" filter="dissolve">
                                      <p:cBhvr>
                                        <p:cTn id="95" dur="500"/>
                                        <p:tgtEl>
                                          <p:spTgt spid="54304"/>
                                        </p:tgtEl>
                                      </p:cBhvr>
                                    </p:animEffect>
                                  </p:childTnLst>
                                </p:cTn>
                              </p:par>
                            </p:childTnLst>
                          </p:cTn>
                        </p:par>
                        <p:par>
                          <p:cTn id="96" fill="hold">
                            <p:stCondLst>
                              <p:cond delay="13400"/>
                            </p:stCondLst>
                            <p:childTnLst>
                              <p:par>
                                <p:cTn id="97" presetID="9" presetClass="entr" presetSubtype="0" fill="hold" nodeType="afterEffect">
                                  <p:stCondLst>
                                    <p:cond delay="100"/>
                                  </p:stCondLst>
                                  <p:childTnLst>
                                    <p:set>
                                      <p:cBhvr>
                                        <p:cTn id="98" dur="1" fill="hold">
                                          <p:stCondLst>
                                            <p:cond delay="0"/>
                                          </p:stCondLst>
                                        </p:cTn>
                                        <p:tgtEl>
                                          <p:spTgt spid="54309"/>
                                        </p:tgtEl>
                                        <p:attrNameLst>
                                          <p:attrName>style.visibility</p:attrName>
                                        </p:attrNameLst>
                                      </p:cBhvr>
                                      <p:to>
                                        <p:strVal val="visible"/>
                                      </p:to>
                                    </p:set>
                                    <p:animEffect transition="in" filter="dissolve">
                                      <p:cBhvr>
                                        <p:cTn id="99" dur="500"/>
                                        <p:tgtEl>
                                          <p:spTgt spid="54309"/>
                                        </p:tgtEl>
                                      </p:cBhvr>
                                    </p:animEffect>
                                  </p:childTnLst>
                                </p:cTn>
                              </p:par>
                            </p:childTnLst>
                          </p:cTn>
                        </p:par>
                        <p:par>
                          <p:cTn id="100" fill="hold">
                            <p:stCondLst>
                              <p:cond delay="14000"/>
                            </p:stCondLst>
                            <p:childTnLst>
                              <p:par>
                                <p:cTn id="101" presetID="9" presetClass="entr" presetSubtype="0" fill="hold" nodeType="afterEffect">
                                  <p:stCondLst>
                                    <p:cond delay="100"/>
                                  </p:stCondLst>
                                  <p:childTnLst>
                                    <p:set>
                                      <p:cBhvr>
                                        <p:cTn id="102" dur="1" fill="hold">
                                          <p:stCondLst>
                                            <p:cond delay="0"/>
                                          </p:stCondLst>
                                        </p:cTn>
                                        <p:tgtEl>
                                          <p:spTgt spid="54310"/>
                                        </p:tgtEl>
                                        <p:attrNameLst>
                                          <p:attrName>style.visibility</p:attrName>
                                        </p:attrNameLst>
                                      </p:cBhvr>
                                      <p:to>
                                        <p:strVal val="visible"/>
                                      </p:to>
                                    </p:set>
                                    <p:animEffect transition="in" filter="dissolve">
                                      <p:cBhvr>
                                        <p:cTn id="103" dur="500"/>
                                        <p:tgtEl>
                                          <p:spTgt spid="54310"/>
                                        </p:tgtEl>
                                      </p:cBhvr>
                                    </p:animEffect>
                                  </p:childTnLst>
                                </p:cTn>
                              </p:par>
                            </p:childTnLst>
                          </p:cTn>
                        </p:par>
                        <p:par>
                          <p:cTn id="104" fill="hold">
                            <p:stCondLst>
                              <p:cond delay="14600"/>
                            </p:stCondLst>
                            <p:childTnLst>
                              <p:par>
                                <p:cTn id="105" presetID="9" presetClass="entr" presetSubtype="0" fill="hold" grpId="0" nodeType="afterEffect">
                                  <p:stCondLst>
                                    <p:cond delay="200"/>
                                  </p:stCondLst>
                                  <p:childTnLst>
                                    <p:set>
                                      <p:cBhvr>
                                        <p:cTn id="106" dur="1" fill="hold">
                                          <p:stCondLst>
                                            <p:cond delay="0"/>
                                          </p:stCondLst>
                                        </p:cTn>
                                        <p:tgtEl>
                                          <p:spTgt spid="54311"/>
                                        </p:tgtEl>
                                        <p:attrNameLst>
                                          <p:attrName>style.visibility</p:attrName>
                                        </p:attrNameLst>
                                      </p:cBhvr>
                                      <p:to>
                                        <p:strVal val="visible"/>
                                      </p:to>
                                    </p:set>
                                    <p:animEffect transition="in" filter="dissolve">
                                      <p:cBhvr>
                                        <p:cTn id="107" dur="500"/>
                                        <p:tgtEl>
                                          <p:spTgt spid="54311"/>
                                        </p:tgtEl>
                                      </p:cBhvr>
                                    </p:animEffect>
                                  </p:childTnLst>
                                </p:cTn>
                              </p:par>
                            </p:childTnLst>
                          </p:cTn>
                        </p:par>
                        <p:par>
                          <p:cTn id="108" fill="hold">
                            <p:stCondLst>
                              <p:cond delay="15300"/>
                            </p:stCondLst>
                            <p:childTnLst>
                              <p:par>
                                <p:cTn id="109" presetID="9" presetClass="entr" presetSubtype="0" fill="hold" grpId="0" nodeType="afterEffect">
                                  <p:stCondLst>
                                    <p:cond delay="200"/>
                                  </p:stCondLst>
                                  <p:childTnLst>
                                    <p:set>
                                      <p:cBhvr>
                                        <p:cTn id="110" dur="1" fill="hold">
                                          <p:stCondLst>
                                            <p:cond delay="0"/>
                                          </p:stCondLst>
                                        </p:cTn>
                                        <p:tgtEl>
                                          <p:spTgt spid="54312"/>
                                        </p:tgtEl>
                                        <p:attrNameLst>
                                          <p:attrName>style.visibility</p:attrName>
                                        </p:attrNameLst>
                                      </p:cBhvr>
                                      <p:to>
                                        <p:strVal val="visible"/>
                                      </p:to>
                                    </p:set>
                                    <p:animEffect transition="in" filter="dissolve">
                                      <p:cBhvr>
                                        <p:cTn id="111" dur="500"/>
                                        <p:tgtEl>
                                          <p:spTgt spid="54312"/>
                                        </p:tgtEl>
                                      </p:cBhvr>
                                    </p:animEffect>
                                  </p:childTnLst>
                                </p:cTn>
                              </p:par>
                            </p:childTnLst>
                          </p:cTn>
                        </p:par>
                        <p:par>
                          <p:cTn id="112" fill="hold">
                            <p:stCondLst>
                              <p:cond delay="16000"/>
                            </p:stCondLst>
                            <p:childTnLst>
                              <p:par>
                                <p:cTn id="113" presetID="2" presetClass="entr" presetSubtype="8" fill="hold" grpId="0" nodeType="afterEffect">
                                  <p:stCondLst>
                                    <p:cond delay="10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500" fill="hold"/>
                                        <p:tgtEl>
                                          <p:spTgt spid="41"/>
                                        </p:tgtEl>
                                        <p:attrNameLst>
                                          <p:attrName>ppt_x</p:attrName>
                                        </p:attrNameLst>
                                      </p:cBhvr>
                                      <p:tavLst>
                                        <p:tav tm="0">
                                          <p:val>
                                            <p:strVal val="0-#ppt_w/2"/>
                                          </p:val>
                                        </p:tav>
                                        <p:tav tm="100000">
                                          <p:val>
                                            <p:strVal val="#ppt_x"/>
                                          </p:val>
                                        </p:tav>
                                      </p:tavLst>
                                    </p:anim>
                                    <p:anim calcmode="lin" valueType="num">
                                      <p:cBhvr additive="base">
                                        <p:cTn id="116" dur="500" fill="hold"/>
                                        <p:tgtEl>
                                          <p:spTgt spid="41"/>
                                        </p:tgtEl>
                                        <p:attrNameLst>
                                          <p:attrName>ppt_y</p:attrName>
                                        </p:attrNameLst>
                                      </p:cBhvr>
                                      <p:tavLst>
                                        <p:tav tm="0">
                                          <p:val>
                                            <p:strVal val="#ppt_y"/>
                                          </p:val>
                                        </p:tav>
                                        <p:tav tm="100000">
                                          <p:val>
                                            <p:strVal val="#ppt_y"/>
                                          </p:val>
                                        </p:tav>
                                      </p:tavLst>
                                    </p:anim>
                                  </p:childTnLst>
                                </p:cTn>
                              </p:par>
                            </p:childTnLst>
                          </p:cTn>
                        </p:par>
                        <p:par>
                          <p:cTn id="117" fill="hold">
                            <p:stCondLst>
                              <p:cond delay="16600"/>
                            </p:stCondLst>
                            <p:childTnLst>
                              <p:par>
                                <p:cTn id="118" presetID="2" presetClass="entr" presetSubtype="8" fill="hold" grpId="0" nodeType="afterEffect">
                                  <p:stCondLst>
                                    <p:cond delay="100"/>
                                  </p:stCondLst>
                                  <p:childTnLst>
                                    <p:set>
                                      <p:cBhvr>
                                        <p:cTn id="119" dur="1" fill="hold">
                                          <p:stCondLst>
                                            <p:cond delay="0"/>
                                          </p:stCondLst>
                                        </p:cTn>
                                        <p:tgtEl>
                                          <p:spTgt spid="40"/>
                                        </p:tgtEl>
                                        <p:attrNameLst>
                                          <p:attrName>style.visibility</p:attrName>
                                        </p:attrNameLst>
                                      </p:cBhvr>
                                      <p:to>
                                        <p:strVal val="visible"/>
                                      </p:to>
                                    </p:set>
                                    <p:anim calcmode="lin" valueType="num">
                                      <p:cBhvr additive="base">
                                        <p:cTn id="120" dur="500" fill="hold"/>
                                        <p:tgtEl>
                                          <p:spTgt spid="40"/>
                                        </p:tgtEl>
                                        <p:attrNameLst>
                                          <p:attrName>ppt_x</p:attrName>
                                        </p:attrNameLst>
                                      </p:cBhvr>
                                      <p:tavLst>
                                        <p:tav tm="0">
                                          <p:val>
                                            <p:strVal val="0-#ppt_w/2"/>
                                          </p:val>
                                        </p:tav>
                                        <p:tav tm="100000">
                                          <p:val>
                                            <p:strVal val="#ppt_x"/>
                                          </p:val>
                                        </p:tav>
                                      </p:tavLst>
                                    </p:anim>
                                    <p:anim calcmode="lin" valueType="num">
                                      <p:cBhvr additive="base">
                                        <p:cTn id="121" dur="500" fill="hold"/>
                                        <p:tgtEl>
                                          <p:spTgt spid="40"/>
                                        </p:tgtEl>
                                        <p:attrNameLst>
                                          <p:attrName>ppt_y</p:attrName>
                                        </p:attrNameLst>
                                      </p:cBhvr>
                                      <p:tavLst>
                                        <p:tav tm="0">
                                          <p:val>
                                            <p:strVal val="#ppt_y"/>
                                          </p:val>
                                        </p:tav>
                                        <p:tav tm="100000">
                                          <p:val>
                                            <p:strVal val="#ppt_y"/>
                                          </p:val>
                                        </p:tav>
                                      </p:tavLst>
                                    </p:anim>
                                  </p:childTnLst>
                                </p:cTn>
                              </p:par>
                            </p:childTnLst>
                          </p:cTn>
                        </p:par>
                        <p:par>
                          <p:cTn id="122" fill="hold">
                            <p:stCondLst>
                              <p:cond delay="17200"/>
                            </p:stCondLst>
                            <p:childTnLst>
                              <p:par>
                                <p:cTn id="123" presetID="2" presetClass="entr" presetSubtype="8" fill="hold" grpId="0" nodeType="afterEffect">
                                  <p:stCondLst>
                                    <p:cond delay="100"/>
                                  </p:stCondLst>
                                  <p:childTnLst>
                                    <p:set>
                                      <p:cBhvr>
                                        <p:cTn id="124" dur="1" fill="hold">
                                          <p:stCondLst>
                                            <p:cond delay="0"/>
                                          </p:stCondLst>
                                        </p:cTn>
                                        <p:tgtEl>
                                          <p:spTgt spid="43"/>
                                        </p:tgtEl>
                                        <p:attrNameLst>
                                          <p:attrName>style.visibility</p:attrName>
                                        </p:attrNameLst>
                                      </p:cBhvr>
                                      <p:to>
                                        <p:strVal val="visible"/>
                                      </p:to>
                                    </p:set>
                                    <p:anim calcmode="lin" valueType="num">
                                      <p:cBhvr additive="base">
                                        <p:cTn id="125" dur="500" fill="hold"/>
                                        <p:tgtEl>
                                          <p:spTgt spid="43"/>
                                        </p:tgtEl>
                                        <p:attrNameLst>
                                          <p:attrName>ppt_x</p:attrName>
                                        </p:attrNameLst>
                                      </p:cBhvr>
                                      <p:tavLst>
                                        <p:tav tm="0">
                                          <p:val>
                                            <p:strVal val="0-#ppt_w/2"/>
                                          </p:val>
                                        </p:tav>
                                        <p:tav tm="100000">
                                          <p:val>
                                            <p:strVal val="#ppt_x"/>
                                          </p:val>
                                        </p:tav>
                                      </p:tavLst>
                                    </p:anim>
                                    <p:anim calcmode="lin" valueType="num">
                                      <p:cBhvr additive="base">
                                        <p:cTn id="126" dur="500" fill="hold"/>
                                        <p:tgtEl>
                                          <p:spTgt spid="43"/>
                                        </p:tgtEl>
                                        <p:attrNameLst>
                                          <p:attrName>ppt_y</p:attrName>
                                        </p:attrNameLst>
                                      </p:cBhvr>
                                      <p:tavLst>
                                        <p:tav tm="0">
                                          <p:val>
                                            <p:strVal val="#ppt_y"/>
                                          </p:val>
                                        </p:tav>
                                        <p:tav tm="100000">
                                          <p:val>
                                            <p:strVal val="#ppt_y"/>
                                          </p:val>
                                        </p:tav>
                                      </p:tavLst>
                                    </p:anim>
                                  </p:childTnLst>
                                </p:cTn>
                              </p:par>
                            </p:childTnLst>
                          </p:cTn>
                        </p:par>
                        <p:par>
                          <p:cTn id="127" fill="hold">
                            <p:stCondLst>
                              <p:cond delay="17800"/>
                            </p:stCondLst>
                            <p:childTnLst>
                              <p:par>
                                <p:cTn id="128" presetID="2" presetClass="entr" presetSubtype="8" fill="hold" grpId="0" nodeType="afterEffect">
                                  <p:stCondLst>
                                    <p:cond delay="100"/>
                                  </p:stCondLst>
                                  <p:childTnLst>
                                    <p:set>
                                      <p:cBhvr>
                                        <p:cTn id="129" dur="1" fill="hold">
                                          <p:stCondLst>
                                            <p:cond delay="0"/>
                                          </p:stCondLst>
                                        </p:cTn>
                                        <p:tgtEl>
                                          <p:spTgt spid="42"/>
                                        </p:tgtEl>
                                        <p:attrNameLst>
                                          <p:attrName>style.visibility</p:attrName>
                                        </p:attrNameLst>
                                      </p:cBhvr>
                                      <p:to>
                                        <p:strVal val="visible"/>
                                      </p:to>
                                    </p:set>
                                    <p:anim calcmode="lin" valueType="num">
                                      <p:cBhvr additive="base">
                                        <p:cTn id="130" dur="500" fill="hold"/>
                                        <p:tgtEl>
                                          <p:spTgt spid="42"/>
                                        </p:tgtEl>
                                        <p:attrNameLst>
                                          <p:attrName>ppt_x</p:attrName>
                                        </p:attrNameLst>
                                      </p:cBhvr>
                                      <p:tavLst>
                                        <p:tav tm="0">
                                          <p:val>
                                            <p:strVal val="0-#ppt_w/2"/>
                                          </p:val>
                                        </p:tav>
                                        <p:tav tm="100000">
                                          <p:val>
                                            <p:strVal val="#ppt_x"/>
                                          </p:val>
                                        </p:tav>
                                      </p:tavLst>
                                    </p:anim>
                                    <p:anim calcmode="lin" valueType="num">
                                      <p:cBhvr additive="base">
                                        <p:cTn id="131" dur="500" fill="hold"/>
                                        <p:tgtEl>
                                          <p:spTgt spid="42"/>
                                        </p:tgtEl>
                                        <p:attrNameLst>
                                          <p:attrName>ppt_y</p:attrName>
                                        </p:attrNameLst>
                                      </p:cBhvr>
                                      <p:tavLst>
                                        <p:tav tm="0">
                                          <p:val>
                                            <p:strVal val="#ppt_y"/>
                                          </p:val>
                                        </p:tav>
                                        <p:tav tm="100000">
                                          <p:val>
                                            <p:strVal val="#ppt_y"/>
                                          </p:val>
                                        </p:tav>
                                      </p:tavLst>
                                    </p:anim>
                                  </p:childTnLst>
                                </p:cTn>
                              </p:par>
                            </p:childTnLst>
                          </p:cTn>
                        </p:par>
                        <p:par>
                          <p:cTn id="132" fill="hold">
                            <p:stCondLst>
                              <p:cond delay="18400"/>
                            </p:stCondLst>
                            <p:childTnLst>
                              <p:par>
                                <p:cTn id="133" presetID="2" presetClass="entr" presetSubtype="4" fill="hold" grpId="0" nodeType="afterEffect">
                                  <p:stCondLst>
                                    <p:cond delay="100"/>
                                  </p:stCondLst>
                                  <p:childTnLst>
                                    <p:set>
                                      <p:cBhvr>
                                        <p:cTn id="134" dur="1" fill="hold">
                                          <p:stCondLst>
                                            <p:cond delay="0"/>
                                          </p:stCondLst>
                                        </p:cTn>
                                        <p:tgtEl>
                                          <p:spTgt spid="45"/>
                                        </p:tgtEl>
                                        <p:attrNameLst>
                                          <p:attrName>style.visibility</p:attrName>
                                        </p:attrNameLst>
                                      </p:cBhvr>
                                      <p:to>
                                        <p:strVal val="visible"/>
                                      </p:to>
                                    </p:set>
                                    <p:anim calcmode="lin" valueType="num">
                                      <p:cBhvr additive="base">
                                        <p:cTn id="135" dur="500" fill="hold"/>
                                        <p:tgtEl>
                                          <p:spTgt spid="45"/>
                                        </p:tgtEl>
                                        <p:attrNameLst>
                                          <p:attrName>ppt_x</p:attrName>
                                        </p:attrNameLst>
                                      </p:cBhvr>
                                      <p:tavLst>
                                        <p:tav tm="0">
                                          <p:val>
                                            <p:strVal val="#ppt_x"/>
                                          </p:val>
                                        </p:tav>
                                        <p:tav tm="100000">
                                          <p:val>
                                            <p:strVal val="#ppt_x"/>
                                          </p:val>
                                        </p:tav>
                                      </p:tavLst>
                                    </p:anim>
                                    <p:anim calcmode="lin" valueType="num">
                                      <p:cBhvr additive="base">
                                        <p:cTn id="136" dur="500" fill="hold"/>
                                        <p:tgtEl>
                                          <p:spTgt spid="45"/>
                                        </p:tgtEl>
                                        <p:attrNameLst>
                                          <p:attrName>ppt_y</p:attrName>
                                        </p:attrNameLst>
                                      </p:cBhvr>
                                      <p:tavLst>
                                        <p:tav tm="0">
                                          <p:val>
                                            <p:strVal val="1+#ppt_h/2"/>
                                          </p:val>
                                        </p:tav>
                                        <p:tav tm="100000">
                                          <p:val>
                                            <p:strVal val="#ppt_y"/>
                                          </p:val>
                                        </p:tav>
                                      </p:tavLst>
                                    </p:anim>
                                  </p:childTnLst>
                                </p:cTn>
                              </p:par>
                            </p:childTnLst>
                          </p:cTn>
                        </p:par>
                        <p:par>
                          <p:cTn id="137" fill="hold">
                            <p:stCondLst>
                              <p:cond delay="19000"/>
                            </p:stCondLst>
                            <p:childTnLst>
                              <p:par>
                                <p:cTn id="138" presetID="2" presetClass="entr" presetSubtype="2" fill="hold" grpId="0" nodeType="afterEffect">
                                  <p:stCondLst>
                                    <p:cond delay="100"/>
                                  </p:stCondLst>
                                  <p:childTnLst>
                                    <p:set>
                                      <p:cBhvr>
                                        <p:cTn id="139" dur="1" fill="hold">
                                          <p:stCondLst>
                                            <p:cond delay="0"/>
                                          </p:stCondLst>
                                        </p:cTn>
                                        <p:tgtEl>
                                          <p:spTgt spid="44"/>
                                        </p:tgtEl>
                                        <p:attrNameLst>
                                          <p:attrName>style.visibility</p:attrName>
                                        </p:attrNameLst>
                                      </p:cBhvr>
                                      <p:to>
                                        <p:strVal val="visible"/>
                                      </p:to>
                                    </p:set>
                                    <p:anim calcmode="lin" valueType="num">
                                      <p:cBhvr additive="base">
                                        <p:cTn id="140" dur="500" fill="hold"/>
                                        <p:tgtEl>
                                          <p:spTgt spid="44"/>
                                        </p:tgtEl>
                                        <p:attrNameLst>
                                          <p:attrName>ppt_x</p:attrName>
                                        </p:attrNameLst>
                                      </p:cBhvr>
                                      <p:tavLst>
                                        <p:tav tm="0">
                                          <p:val>
                                            <p:strVal val="1+#ppt_w/2"/>
                                          </p:val>
                                        </p:tav>
                                        <p:tav tm="100000">
                                          <p:val>
                                            <p:strVal val="#ppt_x"/>
                                          </p:val>
                                        </p:tav>
                                      </p:tavLst>
                                    </p:anim>
                                    <p:anim calcmode="lin" valueType="num">
                                      <p:cBhvr additive="base">
                                        <p:cTn id="141" dur="500" fill="hold"/>
                                        <p:tgtEl>
                                          <p:spTgt spid="44"/>
                                        </p:tgtEl>
                                        <p:attrNameLst>
                                          <p:attrName>ppt_y</p:attrName>
                                        </p:attrNameLst>
                                      </p:cBhvr>
                                      <p:tavLst>
                                        <p:tav tm="0">
                                          <p:val>
                                            <p:strVal val="#ppt_y"/>
                                          </p:val>
                                        </p:tav>
                                        <p:tav tm="100000">
                                          <p:val>
                                            <p:strVal val="#ppt_y"/>
                                          </p:val>
                                        </p:tav>
                                      </p:tavLst>
                                    </p:anim>
                                  </p:childTnLst>
                                </p:cTn>
                              </p:par>
                            </p:childTnLst>
                          </p:cTn>
                        </p:par>
                        <p:par>
                          <p:cTn id="142" fill="hold">
                            <p:stCondLst>
                              <p:cond delay="19600"/>
                            </p:stCondLst>
                            <p:childTnLst>
                              <p:par>
                                <p:cTn id="143" presetID="2" presetClass="entr" presetSubtype="4" fill="hold" grpId="0" nodeType="afterEffect">
                                  <p:stCondLst>
                                    <p:cond delay="100"/>
                                  </p:stCondLst>
                                  <p:childTnLst>
                                    <p:set>
                                      <p:cBhvr>
                                        <p:cTn id="144" dur="1" fill="hold">
                                          <p:stCondLst>
                                            <p:cond delay="0"/>
                                          </p:stCondLst>
                                        </p:cTn>
                                        <p:tgtEl>
                                          <p:spTgt spid="47"/>
                                        </p:tgtEl>
                                        <p:attrNameLst>
                                          <p:attrName>style.visibility</p:attrName>
                                        </p:attrNameLst>
                                      </p:cBhvr>
                                      <p:to>
                                        <p:strVal val="visible"/>
                                      </p:to>
                                    </p:set>
                                    <p:anim calcmode="lin" valueType="num">
                                      <p:cBhvr additive="base">
                                        <p:cTn id="145" dur="500" fill="hold"/>
                                        <p:tgtEl>
                                          <p:spTgt spid="47"/>
                                        </p:tgtEl>
                                        <p:attrNameLst>
                                          <p:attrName>ppt_x</p:attrName>
                                        </p:attrNameLst>
                                      </p:cBhvr>
                                      <p:tavLst>
                                        <p:tav tm="0">
                                          <p:val>
                                            <p:strVal val="#ppt_x"/>
                                          </p:val>
                                        </p:tav>
                                        <p:tav tm="100000">
                                          <p:val>
                                            <p:strVal val="#ppt_x"/>
                                          </p:val>
                                        </p:tav>
                                      </p:tavLst>
                                    </p:anim>
                                    <p:anim calcmode="lin" valueType="num">
                                      <p:cBhvr additive="base">
                                        <p:cTn id="146" dur="500" fill="hold"/>
                                        <p:tgtEl>
                                          <p:spTgt spid="47"/>
                                        </p:tgtEl>
                                        <p:attrNameLst>
                                          <p:attrName>ppt_y</p:attrName>
                                        </p:attrNameLst>
                                      </p:cBhvr>
                                      <p:tavLst>
                                        <p:tav tm="0">
                                          <p:val>
                                            <p:strVal val="1+#ppt_h/2"/>
                                          </p:val>
                                        </p:tav>
                                        <p:tav tm="100000">
                                          <p:val>
                                            <p:strVal val="#ppt_y"/>
                                          </p:val>
                                        </p:tav>
                                      </p:tavLst>
                                    </p:anim>
                                  </p:childTnLst>
                                </p:cTn>
                              </p:par>
                            </p:childTnLst>
                          </p:cTn>
                        </p:par>
                        <p:par>
                          <p:cTn id="147" fill="hold">
                            <p:stCondLst>
                              <p:cond delay="20200"/>
                            </p:stCondLst>
                            <p:childTnLst>
                              <p:par>
                                <p:cTn id="148" presetID="2" presetClass="entr" presetSubtype="2" fill="hold" grpId="0" nodeType="afterEffect">
                                  <p:stCondLst>
                                    <p:cond delay="100"/>
                                  </p:stCondLst>
                                  <p:childTnLst>
                                    <p:set>
                                      <p:cBhvr>
                                        <p:cTn id="149" dur="1" fill="hold">
                                          <p:stCondLst>
                                            <p:cond delay="0"/>
                                          </p:stCondLst>
                                        </p:cTn>
                                        <p:tgtEl>
                                          <p:spTgt spid="46"/>
                                        </p:tgtEl>
                                        <p:attrNameLst>
                                          <p:attrName>style.visibility</p:attrName>
                                        </p:attrNameLst>
                                      </p:cBhvr>
                                      <p:to>
                                        <p:strVal val="visible"/>
                                      </p:to>
                                    </p:set>
                                    <p:anim calcmode="lin" valueType="num">
                                      <p:cBhvr additive="base">
                                        <p:cTn id="150" dur="500" fill="hold"/>
                                        <p:tgtEl>
                                          <p:spTgt spid="46"/>
                                        </p:tgtEl>
                                        <p:attrNameLst>
                                          <p:attrName>ppt_x</p:attrName>
                                        </p:attrNameLst>
                                      </p:cBhvr>
                                      <p:tavLst>
                                        <p:tav tm="0">
                                          <p:val>
                                            <p:strVal val="1+#ppt_w/2"/>
                                          </p:val>
                                        </p:tav>
                                        <p:tav tm="100000">
                                          <p:val>
                                            <p:strVal val="#ppt_x"/>
                                          </p:val>
                                        </p:tav>
                                      </p:tavLst>
                                    </p:anim>
                                    <p:anim calcmode="lin" valueType="num">
                                      <p:cBhvr additive="base">
                                        <p:cTn id="151"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2" grpId="0" autoUpdateAnimBg="0"/>
      <p:bldP spid="54294" grpId="0" autoUpdateAnimBg="0"/>
      <p:bldP spid="54295" grpId="0" autoUpdateAnimBg="0"/>
      <p:bldP spid="54296" grpId="0" autoUpdateAnimBg="0"/>
      <p:bldP spid="54297" grpId="0" autoUpdateAnimBg="0"/>
      <p:bldP spid="54298" grpId="0" autoUpdateAnimBg="0"/>
      <p:bldP spid="54300" grpId="0" autoUpdateAnimBg="0"/>
      <p:bldP spid="54302" grpId="0" autoUpdateAnimBg="0"/>
      <p:bldP spid="54304" grpId="0" autoUpdateAnimBg="0"/>
      <p:bldP spid="54311" grpId="0" autoUpdateAnimBg="0"/>
      <p:bldP spid="54312"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对角圆角矩形 59"/>
          <p:cNvSpPr>
            <a:spLocks noChangeArrowheads="1"/>
          </p:cNvSpPr>
          <p:nvPr/>
        </p:nvSpPr>
        <p:spPr bwMode="auto">
          <a:xfrm>
            <a:off x="1417639" y="959132"/>
            <a:ext cx="1341437" cy="599971"/>
          </a:xfrm>
          <a:custGeom>
            <a:avLst/>
            <a:gdLst>
              <a:gd name="T0" fmla="*/ 17661850 w 1343546"/>
              <a:gd name="T1" fmla="*/ 6024175 h 573340"/>
              <a:gd name="T2" fmla="*/ 8830949 w 1343546"/>
              <a:gd name="T3" fmla="*/ 12048308 h 573340"/>
              <a:gd name="T4" fmla="*/ 0 w 1343546"/>
              <a:gd name="T5" fmla="*/ 6024175 h 573340"/>
              <a:gd name="T6" fmla="*/ 8830949 w 1343546"/>
              <a:gd name="T7" fmla="*/ 0 h 573340"/>
              <a:gd name="T8" fmla="*/ 0 60000 65536"/>
              <a:gd name="T9" fmla="*/ 5898240 60000 65536"/>
              <a:gd name="T10" fmla="*/ 11796480 60000 65536"/>
              <a:gd name="T11" fmla="*/ 17694720 60000 65536"/>
              <a:gd name="T12" fmla="*/ 27988 w 1343546"/>
              <a:gd name="T13" fmla="*/ 27988 h 573340"/>
              <a:gd name="T14" fmla="*/ 1315558 w 1343546"/>
              <a:gd name="T15" fmla="*/ 545352 h 573340"/>
            </a:gdLst>
            <a:ahLst/>
            <a:cxnLst>
              <a:cxn ang="T8">
                <a:pos x="T0" y="T1"/>
              </a:cxn>
              <a:cxn ang="T9">
                <a:pos x="T2" y="T3"/>
              </a:cxn>
              <a:cxn ang="T10">
                <a:pos x="T4" y="T5"/>
              </a:cxn>
              <a:cxn ang="T11">
                <a:pos x="T6" y="T7"/>
              </a:cxn>
            </a:cxnLst>
            <a:rect l="T12" t="T13" r="T14" b="T15"/>
            <a:pathLst>
              <a:path w="1343546" h="573340">
                <a:moveTo>
                  <a:pt x="95559" y="0"/>
                </a:moveTo>
                <a:lnTo>
                  <a:pt x="1343546" y="0"/>
                </a:lnTo>
                <a:lnTo>
                  <a:pt x="1343546" y="477781"/>
                </a:lnTo>
                <a:cubicBezTo>
                  <a:pt x="1343546" y="530556"/>
                  <a:pt x="1300762" y="573339"/>
                  <a:pt x="1247987" y="573340"/>
                </a:cubicBezTo>
                <a:lnTo>
                  <a:pt x="0" y="573340"/>
                </a:lnTo>
                <a:lnTo>
                  <a:pt x="0" y="95559"/>
                </a:lnTo>
                <a:cubicBezTo>
                  <a:pt x="0" y="42783"/>
                  <a:pt x="42783" y="0"/>
                  <a:pt x="95558" y="0"/>
                </a:cubicBezTo>
                <a:close/>
              </a:path>
            </a:pathLst>
          </a:custGeom>
          <a:solidFill>
            <a:schemeClr val="accent1"/>
          </a:solidFill>
          <a:ln w="25400" algn="ctr">
            <a:noFill/>
            <a:miter lim="800000"/>
          </a:ln>
        </p:spPr>
        <p:txBody>
          <a:bodyPr lIns="100253" tIns="50127" rIns="100253" bIns="50127" anchor="ctr"/>
          <a:lstStyle/>
          <a:p>
            <a:pPr algn="ctr" defTabSz="929640"/>
            <a:r>
              <a:rPr lang="zh-CN" altLang="en-US" sz="1700" b="1">
                <a:solidFill>
                  <a:schemeClr val="bg1"/>
                </a:solidFill>
                <a:latin typeface="微软雅黑" panose="020B0503020204020204" pitchFamily="34" charset="-122"/>
                <a:ea typeface="微软雅黑" panose="020B0503020204020204" pitchFamily="34" charset="-122"/>
              </a:rPr>
              <a:t>添加内容</a:t>
            </a:r>
            <a:endParaRPr lang="zh-CN" altLang="en-US" sz="1700" b="1">
              <a:solidFill>
                <a:schemeClr val="bg1"/>
              </a:solidFill>
              <a:latin typeface="微软雅黑" panose="020B0503020204020204" pitchFamily="34" charset="-122"/>
              <a:ea typeface="微软雅黑" panose="020B0503020204020204" pitchFamily="34" charset="-122"/>
            </a:endParaRPr>
          </a:p>
        </p:txBody>
      </p:sp>
      <p:sp>
        <p:nvSpPr>
          <p:cNvPr id="27658" name="对角圆角矩形 80"/>
          <p:cNvSpPr>
            <a:spLocks noChangeArrowheads="1"/>
          </p:cNvSpPr>
          <p:nvPr/>
        </p:nvSpPr>
        <p:spPr bwMode="auto">
          <a:xfrm>
            <a:off x="2419351" y="1801948"/>
            <a:ext cx="1343025" cy="599971"/>
          </a:xfrm>
          <a:custGeom>
            <a:avLst/>
            <a:gdLst>
              <a:gd name="T0" fmla="*/ 17762482 w 1345257"/>
              <a:gd name="T1" fmla="*/ 6023982 h 573342"/>
              <a:gd name="T2" fmla="*/ 8881249 w 1345257"/>
              <a:gd name="T3" fmla="*/ 12047948 h 573342"/>
              <a:gd name="T4" fmla="*/ 0 w 1345257"/>
              <a:gd name="T5" fmla="*/ 6023982 h 573342"/>
              <a:gd name="T6" fmla="*/ 8881249 w 1345257"/>
              <a:gd name="T7" fmla="*/ 0 h 573342"/>
              <a:gd name="T8" fmla="*/ 0 60000 65536"/>
              <a:gd name="T9" fmla="*/ 5898240 60000 65536"/>
              <a:gd name="T10" fmla="*/ 11796480 60000 65536"/>
              <a:gd name="T11" fmla="*/ 17694720 60000 65536"/>
              <a:gd name="T12" fmla="*/ 27988 w 1345257"/>
              <a:gd name="T13" fmla="*/ 27988 h 573342"/>
              <a:gd name="T14" fmla="*/ 1317269 w 1345257"/>
              <a:gd name="T15" fmla="*/ 545354 h 573342"/>
            </a:gdLst>
            <a:ahLst/>
            <a:cxnLst>
              <a:cxn ang="T8">
                <a:pos x="T0" y="T1"/>
              </a:cxn>
              <a:cxn ang="T9">
                <a:pos x="T2" y="T3"/>
              </a:cxn>
              <a:cxn ang="T10">
                <a:pos x="T4" y="T5"/>
              </a:cxn>
              <a:cxn ang="T11">
                <a:pos x="T6" y="T7"/>
              </a:cxn>
            </a:cxnLst>
            <a:rect l="T12" t="T13" r="T14" b="T15"/>
            <a:pathLst>
              <a:path w="1345257" h="573342">
                <a:moveTo>
                  <a:pt x="95559" y="0"/>
                </a:moveTo>
                <a:lnTo>
                  <a:pt x="1345257" y="0"/>
                </a:lnTo>
                <a:lnTo>
                  <a:pt x="1345257" y="477783"/>
                </a:lnTo>
                <a:cubicBezTo>
                  <a:pt x="1345257" y="530558"/>
                  <a:pt x="1302473" y="573341"/>
                  <a:pt x="1249698" y="573342"/>
                </a:cubicBezTo>
                <a:lnTo>
                  <a:pt x="0" y="573342"/>
                </a:lnTo>
                <a:lnTo>
                  <a:pt x="0" y="95559"/>
                </a:lnTo>
                <a:cubicBezTo>
                  <a:pt x="0" y="42783"/>
                  <a:pt x="42783" y="0"/>
                  <a:pt x="95558" y="0"/>
                </a:cubicBezTo>
                <a:close/>
              </a:path>
            </a:pathLst>
          </a:custGeom>
          <a:solidFill>
            <a:schemeClr val="accent2"/>
          </a:solidFill>
          <a:ln w="25400" algn="ctr">
            <a:noFill/>
            <a:miter lim="800000"/>
          </a:ln>
        </p:spPr>
        <p:txBody>
          <a:bodyPr lIns="100253" tIns="50127" rIns="100253" bIns="50127" anchor="ctr"/>
          <a:lstStyle/>
          <a:p>
            <a:pPr algn="ctr" defTabSz="929640"/>
            <a:r>
              <a:rPr lang="zh-CN" altLang="en-US" sz="1700" b="1">
                <a:solidFill>
                  <a:schemeClr val="bg1"/>
                </a:solidFill>
                <a:latin typeface="微软雅黑" panose="020B0503020204020204" pitchFamily="34" charset="-122"/>
                <a:ea typeface="微软雅黑" panose="020B0503020204020204" pitchFamily="34" charset="-122"/>
              </a:rPr>
              <a:t>添加内容</a:t>
            </a:r>
            <a:endParaRPr lang="zh-CN" altLang="en-US" sz="1700" b="1">
              <a:solidFill>
                <a:schemeClr val="bg1"/>
              </a:solidFill>
              <a:latin typeface="微软雅黑" panose="020B0503020204020204" pitchFamily="34" charset="-122"/>
              <a:ea typeface="微软雅黑" panose="020B0503020204020204" pitchFamily="34" charset="-122"/>
            </a:endParaRPr>
          </a:p>
        </p:txBody>
      </p:sp>
      <p:sp>
        <p:nvSpPr>
          <p:cNvPr id="27659" name="对角圆角矩形 81"/>
          <p:cNvSpPr>
            <a:spLocks noChangeArrowheads="1"/>
          </p:cNvSpPr>
          <p:nvPr/>
        </p:nvSpPr>
        <p:spPr bwMode="auto">
          <a:xfrm>
            <a:off x="3413125" y="2647938"/>
            <a:ext cx="1346200" cy="601559"/>
          </a:xfrm>
          <a:custGeom>
            <a:avLst/>
            <a:gdLst>
              <a:gd name="T0" fmla="*/ 17934383 w 1345257"/>
              <a:gd name="T1" fmla="*/ 5857612 h 573340"/>
              <a:gd name="T2" fmla="*/ 8967207 w 1345257"/>
              <a:gd name="T3" fmla="*/ 11715202 h 573340"/>
              <a:gd name="T4" fmla="*/ 0 w 1345257"/>
              <a:gd name="T5" fmla="*/ 5857612 h 573340"/>
              <a:gd name="T6" fmla="*/ 8967207 w 1345257"/>
              <a:gd name="T7" fmla="*/ 0 h 573340"/>
              <a:gd name="T8" fmla="*/ 0 60000 65536"/>
              <a:gd name="T9" fmla="*/ 5898240 60000 65536"/>
              <a:gd name="T10" fmla="*/ 11796480 60000 65536"/>
              <a:gd name="T11" fmla="*/ 17694720 60000 65536"/>
              <a:gd name="T12" fmla="*/ 27988 w 1345257"/>
              <a:gd name="T13" fmla="*/ 27988 h 573340"/>
              <a:gd name="T14" fmla="*/ 1317269 w 1345257"/>
              <a:gd name="T15" fmla="*/ 545352 h 573340"/>
            </a:gdLst>
            <a:ahLst/>
            <a:cxnLst>
              <a:cxn ang="T8">
                <a:pos x="T0" y="T1"/>
              </a:cxn>
              <a:cxn ang="T9">
                <a:pos x="T2" y="T3"/>
              </a:cxn>
              <a:cxn ang="T10">
                <a:pos x="T4" y="T5"/>
              </a:cxn>
              <a:cxn ang="T11">
                <a:pos x="T6" y="T7"/>
              </a:cxn>
            </a:cxnLst>
            <a:rect l="T12" t="T13" r="T14" b="T15"/>
            <a:pathLst>
              <a:path w="1345257" h="573340">
                <a:moveTo>
                  <a:pt x="95559" y="0"/>
                </a:moveTo>
                <a:lnTo>
                  <a:pt x="1345257" y="0"/>
                </a:lnTo>
                <a:lnTo>
                  <a:pt x="1345257" y="477781"/>
                </a:lnTo>
                <a:cubicBezTo>
                  <a:pt x="1345257" y="530556"/>
                  <a:pt x="1302473" y="573339"/>
                  <a:pt x="1249698" y="573340"/>
                </a:cubicBezTo>
                <a:lnTo>
                  <a:pt x="0" y="573340"/>
                </a:lnTo>
                <a:lnTo>
                  <a:pt x="0" y="95559"/>
                </a:lnTo>
                <a:cubicBezTo>
                  <a:pt x="0" y="42783"/>
                  <a:pt x="42783" y="0"/>
                  <a:pt x="95558" y="0"/>
                </a:cubicBezTo>
                <a:close/>
              </a:path>
            </a:pathLst>
          </a:custGeom>
          <a:solidFill>
            <a:schemeClr val="accent3"/>
          </a:solidFill>
          <a:ln w="25400" algn="ctr">
            <a:noFill/>
            <a:miter lim="800000"/>
          </a:ln>
        </p:spPr>
        <p:txBody>
          <a:bodyPr lIns="100253" tIns="50127" rIns="100253" bIns="50127" anchor="ctr"/>
          <a:lstStyle/>
          <a:p>
            <a:pPr algn="ctr" defTabSz="929640">
              <a:defRPr/>
            </a:pPr>
            <a:r>
              <a:rPr lang="zh-CN" altLang="en-US" sz="1700" b="1">
                <a:solidFill>
                  <a:schemeClr val="bg1"/>
                </a:solidFill>
                <a:latin typeface="微软雅黑" panose="020B0503020204020204" pitchFamily="34" charset="-122"/>
                <a:ea typeface="微软雅黑" panose="020B0503020204020204" pitchFamily="34" charset="-122"/>
              </a:rPr>
              <a:t>添加内容</a:t>
            </a:r>
            <a:endParaRPr lang="zh-CN" altLang="en-US" sz="1700" b="1">
              <a:solidFill>
                <a:schemeClr val="bg1"/>
              </a:solidFill>
              <a:latin typeface="微软雅黑" panose="020B0503020204020204" pitchFamily="34" charset="-122"/>
              <a:ea typeface="微软雅黑" panose="020B0503020204020204" pitchFamily="34" charset="-122"/>
            </a:endParaRPr>
          </a:p>
        </p:txBody>
      </p:sp>
      <p:sp>
        <p:nvSpPr>
          <p:cNvPr id="27660" name="对角圆角矩形 82"/>
          <p:cNvSpPr>
            <a:spLocks noChangeArrowheads="1"/>
          </p:cNvSpPr>
          <p:nvPr/>
        </p:nvSpPr>
        <p:spPr bwMode="auto">
          <a:xfrm>
            <a:off x="4414837" y="3493929"/>
            <a:ext cx="1344613" cy="599971"/>
          </a:xfrm>
          <a:custGeom>
            <a:avLst/>
            <a:gdLst>
              <a:gd name="T0" fmla="*/ 17831364 w 1343546"/>
              <a:gd name="T1" fmla="*/ 5753844 h 573342"/>
              <a:gd name="T2" fmla="*/ 8915682 w 1343546"/>
              <a:gd name="T3" fmla="*/ 11507677 h 573342"/>
              <a:gd name="T4" fmla="*/ 0 w 1343546"/>
              <a:gd name="T5" fmla="*/ 5753844 h 573342"/>
              <a:gd name="T6" fmla="*/ 8915682 w 1343546"/>
              <a:gd name="T7" fmla="*/ 0 h 573342"/>
              <a:gd name="T8" fmla="*/ 0 60000 65536"/>
              <a:gd name="T9" fmla="*/ 5898240 60000 65536"/>
              <a:gd name="T10" fmla="*/ 11796480 60000 65536"/>
              <a:gd name="T11" fmla="*/ 17694720 60000 65536"/>
              <a:gd name="T12" fmla="*/ 27988 w 1343546"/>
              <a:gd name="T13" fmla="*/ 27988 h 573342"/>
              <a:gd name="T14" fmla="*/ 1315558 w 1343546"/>
              <a:gd name="T15" fmla="*/ 545354 h 573342"/>
            </a:gdLst>
            <a:ahLst/>
            <a:cxnLst>
              <a:cxn ang="T8">
                <a:pos x="T0" y="T1"/>
              </a:cxn>
              <a:cxn ang="T9">
                <a:pos x="T2" y="T3"/>
              </a:cxn>
              <a:cxn ang="T10">
                <a:pos x="T4" y="T5"/>
              </a:cxn>
              <a:cxn ang="T11">
                <a:pos x="T6" y="T7"/>
              </a:cxn>
            </a:cxnLst>
            <a:rect l="T12" t="T13" r="T14" b="T15"/>
            <a:pathLst>
              <a:path w="1343546" h="573342">
                <a:moveTo>
                  <a:pt x="95559" y="0"/>
                </a:moveTo>
                <a:lnTo>
                  <a:pt x="1343546" y="0"/>
                </a:lnTo>
                <a:lnTo>
                  <a:pt x="1343546" y="477783"/>
                </a:lnTo>
                <a:cubicBezTo>
                  <a:pt x="1343546" y="530558"/>
                  <a:pt x="1300762" y="573341"/>
                  <a:pt x="1247987" y="573342"/>
                </a:cubicBezTo>
                <a:lnTo>
                  <a:pt x="0" y="573342"/>
                </a:lnTo>
                <a:lnTo>
                  <a:pt x="0" y="95559"/>
                </a:lnTo>
                <a:cubicBezTo>
                  <a:pt x="0" y="42783"/>
                  <a:pt x="42783" y="0"/>
                  <a:pt x="95558" y="0"/>
                </a:cubicBezTo>
                <a:close/>
              </a:path>
            </a:pathLst>
          </a:custGeom>
          <a:solidFill>
            <a:schemeClr val="accent5"/>
          </a:solidFill>
          <a:ln w="25400" algn="ctr">
            <a:noFill/>
            <a:miter lim="800000"/>
          </a:ln>
        </p:spPr>
        <p:txBody>
          <a:bodyPr lIns="100253" tIns="50127" rIns="100253" bIns="50127" anchor="ctr"/>
          <a:lstStyle/>
          <a:p>
            <a:pPr algn="ctr" defTabSz="929640">
              <a:defRPr/>
            </a:pPr>
            <a:r>
              <a:rPr lang="zh-CN" altLang="en-US" sz="1700" b="1">
                <a:solidFill>
                  <a:schemeClr val="bg1"/>
                </a:solidFill>
                <a:latin typeface="微软雅黑" panose="020B0503020204020204" pitchFamily="34" charset="-122"/>
                <a:ea typeface="微软雅黑" panose="020B0503020204020204" pitchFamily="34" charset="-122"/>
              </a:rPr>
              <a:t>添加内容</a:t>
            </a:r>
            <a:endParaRPr lang="zh-CN" altLang="en-US" sz="1700" b="1">
              <a:solidFill>
                <a:schemeClr val="bg1"/>
              </a:solidFill>
              <a:latin typeface="微软雅黑" panose="020B0503020204020204" pitchFamily="34" charset="-122"/>
              <a:ea typeface="微软雅黑" panose="020B0503020204020204" pitchFamily="34" charset="-122"/>
            </a:endParaRPr>
          </a:p>
        </p:txBody>
      </p:sp>
      <p:cxnSp>
        <p:nvCxnSpPr>
          <p:cNvPr id="61456" name="直接箭头连接符 83"/>
          <p:cNvCxnSpPr>
            <a:cxnSpLocks noChangeShapeType="1"/>
          </p:cNvCxnSpPr>
          <p:nvPr/>
        </p:nvCxnSpPr>
        <p:spPr bwMode="auto">
          <a:xfrm>
            <a:off x="2917826" y="1205150"/>
            <a:ext cx="1295400" cy="0"/>
          </a:xfrm>
          <a:prstGeom prst="straightConnector1">
            <a:avLst/>
          </a:prstGeom>
          <a:noFill/>
          <a:ln w="25400" cap="rnd" algn="ctr">
            <a:solidFill>
              <a:schemeClr val="bg1">
                <a:lumMod val="65000"/>
              </a:schemeClr>
            </a:solidFill>
            <a:prstDash val="sysDash"/>
            <a:round/>
            <a:tailEnd type="stealth" w="med" len="med"/>
          </a:ln>
        </p:spPr>
      </p:cxnSp>
      <p:grpSp>
        <p:nvGrpSpPr>
          <p:cNvPr id="2" name="组合 84"/>
          <p:cNvGrpSpPr/>
          <p:nvPr/>
        </p:nvGrpSpPr>
        <p:grpSpPr bwMode="auto">
          <a:xfrm>
            <a:off x="4278315" y="898816"/>
            <a:ext cx="2833687" cy="649175"/>
            <a:chOff x="3024807" y="1419622"/>
            <a:chExt cx="2627313" cy="574675"/>
          </a:xfrm>
        </p:grpSpPr>
        <p:sp>
          <p:nvSpPr>
            <p:cNvPr id="171016" name="文本框 8"/>
            <p:cNvSpPr txBox="1">
              <a:spLocks noChangeArrowheads="1"/>
            </p:cNvSpPr>
            <p:nvPr/>
          </p:nvSpPr>
          <p:spPr bwMode="auto">
            <a:xfrm>
              <a:off x="3024807" y="1419622"/>
              <a:ext cx="1128935" cy="320356"/>
            </a:xfrm>
            <a:prstGeom prst="rect">
              <a:avLst/>
            </a:prstGeom>
            <a:noFill/>
            <a:ln w="9525">
              <a:noFill/>
              <a:miter lim="800000"/>
            </a:ln>
          </p:spPr>
          <p:txBody>
            <a:bodyPr lIns="92991" tIns="46495" rIns="92991" bIns="46495" anchor="ctr"/>
            <a:lstStyle/>
            <a:p>
              <a:pPr defTabSz="929640">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1017" name="文本框 9"/>
            <p:cNvSpPr txBox="1">
              <a:spLocks noChangeArrowheads="1"/>
            </p:cNvSpPr>
            <p:nvPr/>
          </p:nvSpPr>
          <p:spPr bwMode="auto">
            <a:xfrm>
              <a:off x="3024807" y="1704852"/>
              <a:ext cx="2627313" cy="289445"/>
            </a:xfrm>
            <a:prstGeom prst="rect">
              <a:avLst/>
            </a:prstGeom>
            <a:noFill/>
            <a:ln w="9525">
              <a:noFill/>
              <a:miter lim="800000"/>
            </a:ln>
          </p:spPr>
          <p:txBody>
            <a:bodyPr lIns="92991" tIns="46495" rIns="92991" bIns="46495" anchor="ctr"/>
            <a:lstStyle/>
            <a:p>
              <a:pPr defTabSz="929640">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点击添加内容点击添加内容点击添加</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929640">
                <a:defRPr/>
              </a:pPr>
              <a:r>
                <a:rPr lang="zh-CN" altLang="en-US" sz="1000" dirty="0">
                  <a:solidFill>
                    <a:schemeClr val="tx1">
                      <a:lumMod val="65000"/>
                      <a:lumOff val="35000"/>
                    </a:schemeClr>
                  </a:solidFill>
                  <a:ea typeface="微软雅黑" panose="020B0503020204020204" pitchFamily="34" charset="-122"/>
                </a:rPr>
                <a:t>点击添加内容点击添加内容点击添加</a:t>
              </a:r>
              <a:endParaRPr lang="en-US" altLang="zh-CN" sz="1000" dirty="0">
                <a:solidFill>
                  <a:schemeClr val="tx1">
                    <a:lumMod val="65000"/>
                    <a:lumOff val="35000"/>
                  </a:schemeClr>
                </a:solidFill>
                <a:ea typeface="微软雅黑" panose="020B0503020204020204" pitchFamily="34" charset="-122"/>
              </a:endParaRPr>
            </a:p>
          </p:txBody>
        </p:sp>
      </p:grpSp>
      <p:cxnSp>
        <p:nvCxnSpPr>
          <p:cNvPr id="61460" name="直接箭头连接符 87"/>
          <p:cNvCxnSpPr>
            <a:cxnSpLocks noChangeShapeType="1"/>
          </p:cNvCxnSpPr>
          <p:nvPr/>
        </p:nvCxnSpPr>
        <p:spPr bwMode="auto">
          <a:xfrm>
            <a:off x="3852863" y="2140025"/>
            <a:ext cx="1079500" cy="0"/>
          </a:xfrm>
          <a:prstGeom prst="straightConnector1">
            <a:avLst/>
          </a:prstGeom>
          <a:noFill/>
          <a:ln w="25400" cap="rnd" algn="ctr">
            <a:solidFill>
              <a:schemeClr val="bg1">
                <a:lumMod val="65000"/>
              </a:schemeClr>
            </a:solidFill>
            <a:prstDash val="sysDash"/>
            <a:round/>
            <a:tailEnd type="stealth" w="med" len="med"/>
          </a:ln>
        </p:spPr>
      </p:cxnSp>
      <p:grpSp>
        <p:nvGrpSpPr>
          <p:cNvPr id="3" name="组合 88"/>
          <p:cNvGrpSpPr/>
          <p:nvPr/>
        </p:nvGrpSpPr>
        <p:grpSpPr bwMode="auto">
          <a:xfrm>
            <a:off x="5005388" y="1708301"/>
            <a:ext cx="2832100" cy="646001"/>
            <a:chOff x="3888903" y="2139702"/>
            <a:chExt cx="2627313" cy="573088"/>
          </a:xfrm>
        </p:grpSpPr>
        <p:sp>
          <p:nvSpPr>
            <p:cNvPr id="171020" name="文本框 11"/>
            <p:cNvSpPr txBox="1">
              <a:spLocks noChangeArrowheads="1"/>
            </p:cNvSpPr>
            <p:nvPr/>
          </p:nvSpPr>
          <p:spPr bwMode="auto">
            <a:xfrm>
              <a:off x="3888903" y="2139702"/>
              <a:ext cx="1129567" cy="319634"/>
            </a:xfrm>
            <a:prstGeom prst="rect">
              <a:avLst/>
            </a:prstGeom>
            <a:noFill/>
            <a:ln w="9525">
              <a:noFill/>
              <a:miter lim="800000"/>
            </a:ln>
          </p:spPr>
          <p:txBody>
            <a:bodyPr lIns="92991" tIns="46495" rIns="92991" bIns="46495" anchor="ctr"/>
            <a:lstStyle/>
            <a:p>
              <a:pPr defTabSz="929640">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1021" name="文本框 12"/>
            <p:cNvSpPr txBox="1">
              <a:spLocks noChangeArrowheads="1"/>
            </p:cNvSpPr>
            <p:nvPr/>
          </p:nvSpPr>
          <p:spPr bwMode="auto">
            <a:xfrm>
              <a:off x="3888903" y="2425542"/>
              <a:ext cx="2627313" cy="287248"/>
            </a:xfrm>
            <a:prstGeom prst="rect">
              <a:avLst/>
            </a:prstGeom>
            <a:noFill/>
            <a:ln w="9525">
              <a:noFill/>
              <a:miter lim="800000"/>
            </a:ln>
          </p:spPr>
          <p:txBody>
            <a:bodyPr lIns="92991" tIns="46495" rIns="92991" bIns="46495" anchor="ctr"/>
            <a:lstStyle/>
            <a:p>
              <a:pPr defTabSz="929640">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点击添加内容点击添加内容点击添加</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929640">
                <a:defRPr/>
              </a:pPr>
              <a:r>
                <a:rPr lang="zh-CN" altLang="en-US" sz="1000" dirty="0">
                  <a:solidFill>
                    <a:schemeClr val="tx1">
                      <a:lumMod val="65000"/>
                      <a:lumOff val="35000"/>
                    </a:schemeClr>
                  </a:solidFill>
                  <a:ea typeface="微软雅黑" panose="020B0503020204020204" pitchFamily="34" charset="-122"/>
                </a:rPr>
                <a:t>点击添加内容点击添加内容点击添加</a:t>
              </a:r>
              <a:endParaRPr lang="en-US" altLang="zh-CN" sz="1000" dirty="0">
                <a:solidFill>
                  <a:schemeClr val="tx1">
                    <a:lumMod val="65000"/>
                    <a:lumOff val="35000"/>
                  </a:schemeClr>
                </a:solidFill>
                <a:ea typeface="微软雅黑" panose="020B0503020204020204" pitchFamily="34" charset="-122"/>
              </a:endParaRPr>
            </a:p>
          </p:txBody>
        </p:sp>
      </p:grpSp>
      <p:cxnSp>
        <p:nvCxnSpPr>
          <p:cNvPr id="61464" name="直接箭头连接符 91"/>
          <p:cNvCxnSpPr>
            <a:cxnSpLocks noChangeShapeType="1"/>
          </p:cNvCxnSpPr>
          <p:nvPr/>
        </p:nvCxnSpPr>
        <p:spPr bwMode="auto">
          <a:xfrm>
            <a:off x="4933950" y="3006650"/>
            <a:ext cx="863600" cy="0"/>
          </a:xfrm>
          <a:prstGeom prst="straightConnector1">
            <a:avLst/>
          </a:prstGeom>
          <a:noFill/>
          <a:ln w="25400" cap="rnd" algn="ctr">
            <a:solidFill>
              <a:schemeClr val="bg1">
                <a:lumMod val="65000"/>
              </a:schemeClr>
            </a:solidFill>
            <a:prstDash val="sysDash"/>
            <a:round/>
            <a:tailEnd type="stealth" w="med" len="med"/>
          </a:ln>
        </p:spPr>
      </p:cxnSp>
      <p:grpSp>
        <p:nvGrpSpPr>
          <p:cNvPr id="4" name="组合 92"/>
          <p:cNvGrpSpPr/>
          <p:nvPr/>
        </p:nvGrpSpPr>
        <p:grpSpPr bwMode="auto">
          <a:xfrm>
            <a:off x="5845175" y="2627303"/>
            <a:ext cx="2832100" cy="647588"/>
            <a:chOff x="4738688" y="2934767"/>
            <a:chExt cx="2627312" cy="573087"/>
          </a:xfrm>
        </p:grpSpPr>
        <p:sp>
          <p:nvSpPr>
            <p:cNvPr id="171024" name="文本框 14"/>
            <p:cNvSpPr txBox="1">
              <a:spLocks noChangeArrowheads="1"/>
            </p:cNvSpPr>
            <p:nvPr/>
          </p:nvSpPr>
          <p:spPr bwMode="auto">
            <a:xfrm>
              <a:off x="4738688" y="2934767"/>
              <a:ext cx="1129568" cy="320255"/>
            </a:xfrm>
            <a:prstGeom prst="rect">
              <a:avLst/>
            </a:prstGeom>
            <a:noFill/>
            <a:ln w="9525">
              <a:noFill/>
              <a:miter lim="800000"/>
            </a:ln>
          </p:spPr>
          <p:txBody>
            <a:bodyPr lIns="92991" tIns="46495" rIns="92991" bIns="46495" anchor="ctr"/>
            <a:lstStyle/>
            <a:p>
              <a:pPr defTabSz="929640">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1025" name="文本框 15"/>
            <p:cNvSpPr txBox="1">
              <a:spLocks noChangeArrowheads="1"/>
            </p:cNvSpPr>
            <p:nvPr/>
          </p:nvSpPr>
          <p:spPr bwMode="auto">
            <a:xfrm>
              <a:off x="4738688" y="3219905"/>
              <a:ext cx="2627312" cy="287949"/>
            </a:xfrm>
            <a:prstGeom prst="rect">
              <a:avLst/>
            </a:prstGeom>
            <a:noFill/>
            <a:ln w="9525">
              <a:noFill/>
              <a:miter lim="800000"/>
            </a:ln>
          </p:spPr>
          <p:txBody>
            <a:bodyPr lIns="92991" tIns="46495" rIns="92991" bIns="46495" anchor="ctr"/>
            <a:lstStyle/>
            <a:p>
              <a:pPr defTabSz="929640">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点击添加内容点击添加内容点击添加</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929640">
                <a:defRPr/>
              </a:pPr>
              <a:r>
                <a:rPr lang="zh-CN" altLang="en-US" sz="1000" dirty="0">
                  <a:solidFill>
                    <a:schemeClr val="tx1">
                      <a:lumMod val="65000"/>
                      <a:lumOff val="35000"/>
                    </a:schemeClr>
                  </a:solidFill>
                  <a:ea typeface="微软雅黑" panose="020B0503020204020204" pitchFamily="34" charset="-122"/>
                </a:rPr>
                <a:t>点击添加内容点击添加内容点击添加</a:t>
              </a:r>
              <a:endParaRPr lang="en-US" altLang="zh-CN" sz="1000" dirty="0">
                <a:solidFill>
                  <a:schemeClr val="tx1">
                    <a:lumMod val="65000"/>
                    <a:lumOff val="35000"/>
                  </a:schemeClr>
                </a:solidFill>
                <a:ea typeface="微软雅黑" panose="020B0503020204020204" pitchFamily="34" charset="-122"/>
              </a:endParaRPr>
            </a:p>
          </p:txBody>
        </p:sp>
      </p:grpSp>
      <p:cxnSp>
        <p:nvCxnSpPr>
          <p:cNvPr id="61468" name="直接箭头连接符 95"/>
          <p:cNvCxnSpPr>
            <a:cxnSpLocks noChangeShapeType="1"/>
          </p:cNvCxnSpPr>
          <p:nvPr/>
        </p:nvCxnSpPr>
        <p:spPr bwMode="auto">
          <a:xfrm>
            <a:off x="5922963" y="3870100"/>
            <a:ext cx="233362" cy="0"/>
          </a:xfrm>
          <a:prstGeom prst="straightConnector1">
            <a:avLst/>
          </a:prstGeom>
          <a:noFill/>
          <a:ln w="25400" cap="rnd" algn="ctr">
            <a:solidFill>
              <a:schemeClr val="bg1">
                <a:lumMod val="65000"/>
              </a:schemeClr>
            </a:solidFill>
            <a:prstDash val="sysDash"/>
            <a:round/>
            <a:tailEnd type="stealth" w="med" len="med"/>
          </a:ln>
        </p:spPr>
      </p:cxnSp>
      <p:grpSp>
        <p:nvGrpSpPr>
          <p:cNvPr id="5" name="组合 96"/>
          <p:cNvGrpSpPr/>
          <p:nvPr/>
        </p:nvGrpSpPr>
        <p:grpSpPr bwMode="auto">
          <a:xfrm>
            <a:off x="6224588" y="3498689"/>
            <a:ext cx="2832100" cy="649175"/>
            <a:chOff x="5651500" y="3654846"/>
            <a:chExt cx="2627313" cy="573088"/>
          </a:xfrm>
        </p:grpSpPr>
        <p:sp>
          <p:nvSpPr>
            <p:cNvPr id="171028" name="文本框 17"/>
            <p:cNvSpPr txBox="1">
              <a:spLocks noChangeArrowheads="1"/>
            </p:cNvSpPr>
            <p:nvPr/>
          </p:nvSpPr>
          <p:spPr bwMode="auto">
            <a:xfrm>
              <a:off x="5651500" y="3654846"/>
              <a:ext cx="1129567" cy="320873"/>
            </a:xfrm>
            <a:prstGeom prst="rect">
              <a:avLst/>
            </a:prstGeom>
            <a:noFill/>
            <a:ln w="9525">
              <a:noFill/>
              <a:miter lim="800000"/>
            </a:ln>
          </p:spPr>
          <p:txBody>
            <a:bodyPr lIns="92991" tIns="46495" rIns="92991" bIns="46495" anchor="ctr"/>
            <a:lstStyle/>
            <a:p>
              <a:pPr defTabSz="929640">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1029" name="文本框 18"/>
            <p:cNvSpPr txBox="1">
              <a:spLocks noChangeArrowheads="1"/>
            </p:cNvSpPr>
            <p:nvPr/>
          </p:nvSpPr>
          <p:spPr bwMode="auto">
            <a:xfrm>
              <a:off x="5651500" y="3940689"/>
              <a:ext cx="2627313" cy="287245"/>
            </a:xfrm>
            <a:prstGeom prst="rect">
              <a:avLst/>
            </a:prstGeom>
            <a:noFill/>
            <a:ln w="9525">
              <a:noFill/>
              <a:miter lim="800000"/>
            </a:ln>
          </p:spPr>
          <p:txBody>
            <a:bodyPr lIns="92991" tIns="46495" rIns="92991" bIns="46495" anchor="ctr"/>
            <a:lstStyle/>
            <a:p>
              <a:pPr defTabSz="929640">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点击添加内容点击添加内容点击添加</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929640">
                <a:defRPr/>
              </a:pPr>
              <a:r>
                <a:rPr lang="zh-CN" altLang="en-US" sz="1000" dirty="0">
                  <a:solidFill>
                    <a:schemeClr val="tx1">
                      <a:lumMod val="65000"/>
                      <a:lumOff val="35000"/>
                    </a:schemeClr>
                  </a:solidFill>
                  <a:ea typeface="微软雅黑" panose="020B0503020204020204" pitchFamily="34" charset="-122"/>
                </a:rPr>
                <a:t>点击添加内容点击添加内容点击添加</a:t>
              </a:r>
              <a:endParaRPr lang="en-US" altLang="zh-CN" sz="1000" dirty="0">
                <a:solidFill>
                  <a:schemeClr val="tx1">
                    <a:lumMod val="65000"/>
                    <a:lumOff val="35000"/>
                  </a:schemeClr>
                </a:solidFill>
                <a:ea typeface="微软雅黑" panose="020B0503020204020204" pitchFamily="34" charset="-122"/>
              </a:endParaRPr>
            </a:p>
          </p:txBody>
        </p:sp>
      </p:grpSp>
      <p:sp>
        <p:nvSpPr>
          <p:cNvPr id="27669" name="直角上箭头 99"/>
          <p:cNvSpPr/>
          <p:nvPr/>
        </p:nvSpPr>
        <p:spPr bwMode="auto">
          <a:xfrm rot="5400000">
            <a:off x="1751066" y="1695553"/>
            <a:ext cx="606320" cy="568325"/>
          </a:xfrm>
          <a:custGeom>
            <a:avLst/>
            <a:gdLst>
              <a:gd name="T0" fmla="*/ 8782714 w 580186"/>
              <a:gd name="T1" fmla="*/ 0 h 569938"/>
              <a:gd name="T2" fmla="*/ 5923679 w 580186"/>
              <a:gd name="T3" fmla="*/ 1873245 h 569938"/>
              <a:gd name="T4" fmla="*/ 0 w 580186"/>
              <a:gd name="T5" fmla="*/ 6556338 h 569938"/>
              <a:gd name="T6" fmla="*/ 5106110 w 580186"/>
              <a:gd name="T7" fmla="*/ 7492947 h 569938"/>
              <a:gd name="T8" fmla="*/ 10212203 w 580186"/>
              <a:gd name="T9" fmla="*/ 4683093 h 569938"/>
              <a:gd name="T10" fmla="*/ 11641704 w 580186"/>
              <a:gd name="T11" fmla="*/ 1873245 h 569938"/>
              <a:gd name="T12" fmla="*/ 17694720 60000 65536"/>
              <a:gd name="T13" fmla="*/ 11796480 60000 65536"/>
              <a:gd name="T14" fmla="*/ 11796480 60000 65536"/>
              <a:gd name="T15" fmla="*/ 5898240 60000 65536"/>
              <a:gd name="T16" fmla="*/ 0 60000 65536"/>
              <a:gd name="T17" fmla="*/ 0 60000 65536"/>
              <a:gd name="T18" fmla="*/ 0 w 580186"/>
              <a:gd name="T19" fmla="*/ 427454 h 569938"/>
              <a:gd name="T20" fmla="*/ 508944 w 580186"/>
              <a:gd name="T21" fmla="*/ 569938 h 569938"/>
            </a:gdLst>
            <a:ahLst/>
            <a:cxnLst>
              <a:cxn ang="T12">
                <a:pos x="T0" y="T1"/>
              </a:cxn>
              <a:cxn ang="T13">
                <a:pos x="T2" y="T3"/>
              </a:cxn>
              <a:cxn ang="T14">
                <a:pos x="T4" y="T5"/>
              </a:cxn>
              <a:cxn ang="T15">
                <a:pos x="T6" y="T7"/>
              </a:cxn>
              <a:cxn ang="T16">
                <a:pos x="T8" y="T9"/>
              </a:cxn>
              <a:cxn ang="T17">
                <a:pos x="T10" y="T11"/>
              </a:cxn>
            </a:cxnLst>
            <a:rect l="T18" t="T19" r="T20" b="T21"/>
            <a:pathLst>
              <a:path w="580186" h="569938">
                <a:moveTo>
                  <a:pt x="0" y="427454"/>
                </a:moveTo>
                <a:lnTo>
                  <a:pt x="366459" y="427454"/>
                </a:lnTo>
                <a:lnTo>
                  <a:pt x="366459" y="142485"/>
                </a:lnTo>
                <a:lnTo>
                  <a:pt x="295217" y="142485"/>
                </a:lnTo>
                <a:lnTo>
                  <a:pt x="437702" y="0"/>
                </a:lnTo>
                <a:lnTo>
                  <a:pt x="580186" y="142485"/>
                </a:lnTo>
                <a:lnTo>
                  <a:pt x="508944" y="142485"/>
                </a:lnTo>
                <a:lnTo>
                  <a:pt x="508944" y="569938"/>
                </a:lnTo>
                <a:lnTo>
                  <a:pt x="0" y="569938"/>
                </a:lnTo>
                <a:close/>
              </a:path>
            </a:pathLst>
          </a:custGeom>
          <a:solidFill>
            <a:schemeClr val="bg1">
              <a:lumMod val="65000"/>
            </a:schemeClr>
          </a:solidFill>
          <a:ln w="25400" cap="flat" cmpd="sng" algn="ctr">
            <a:noFill/>
            <a:prstDash val="solid"/>
            <a:round/>
          </a:ln>
        </p:spPr>
        <p:txBody>
          <a:bodyPr lIns="98564" tIns="49282" rIns="98564" bIns="49282" anchor="ctr"/>
          <a:lstStyle/>
          <a:p>
            <a:pPr>
              <a:defRPr/>
            </a:pPr>
            <a:endParaRPr lang="zh-CN" altLang="en-US"/>
          </a:p>
        </p:txBody>
      </p:sp>
      <p:sp>
        <p:nvSpPr>
          <p:cNvPr id="27670" name="直角上箭头 100"/>
          <p:cNvSpPr/>
          <p:nvPr/>
        </p:nvSpPr>
        <p:spPr bwMode="auto">
          <a:xfrm rot="5400000">
            <a:off x="2755160" y="2528054"/>
            <a:ext cx="612669" cy="569912"/>
          </a:xfrm>
          <a:custGeom>
            <a:avLst/>
            <a:gdLst>
              <a:gd name="T0" fmla="*/ 9060597 w 581897"/>
              <a:gd name="T1" fmla="*/ 0 h 568226"/>
              <a:gd name="T2" fmla="*/ 6134276 w 581897"/>
              <a:gd name="T3" fmla="*/ 1918878 h 568226"/>
              <a:gd name="T4" fmla="*/ 0 w 581897"/>
              <a:gd name="T5" fmla="*/ 6716044 h 568226"/>
              <a:gd name="T6" fmla="*/ 5261884 w 581897"/>
              <a:gd name="T7" fmla="*/ 7675474 h 568226"/>
              <a:gd name="T8" fmla="*/ 10523758 w 581897"/>
              <a:gd name="T9" fmla="*/ 4797167 h 568226"/>
              <a:gd name="T10" fmla="*/ 11986932 w 581897"/>
              <a:gd name="T11" fmla="*/ 1918878 h 568226"/>
              <a:gd name="T12" fmla="*/ 17694720 60000 65536"/>
              <a:gd name="T13" fmla="*/ 11796480 60000 65536"/>
              <a:gd name="T14" fmla="*/ 11796480 60000 65536"/>
              <a:gd name="T15" fmla="*/ 5898240 60000 65536"/>
              <a:gd name="T16" fmla="*/ 0 60000 65536"/>
              <a:gd name="T17" fmla="*/ 0 60000 65536"/>
              <a:gd name="T18" fmla="*/ 0 w 581897"/>
              <a:gd name="T19" fmla="*/ 426170 h 568226"/>
              <a:gd name="T20" fmla="*/ 510869 w 581897"/>
              <a:gd name="T21" fmla="*/ 568226 h 568226"/>
            </a:gdLst>
            <a:ahLst/>
            <a:cxnLst>
              <a:cxn ang="T12">
                <a:pos x="T0" y="T1"/>
              </a:cxn>
              <a:cxn ang="T13">
                <a:pos x="T2" y="T3"/>
              </a:cxn>
              <a:cxn ang="T14">
                <a:pos x="T4" y="T5"/>
              </a:cxn>
              <a:cxn ang="T15">
                <a:pos x="T6" y="T7"/>
              </a:cxn>
              <a:cxn ang="T16">
                <a:pos x="T8" y="T9"/>
              </a:cxn>
              <a:cxn ang="T17">
                <a:pos x="T10" y="T11"/>
              </a:cxn>
            </a:cxnLst>
            <a:rect l="T18" t="T19" r="T20" b="T21"/>
            <a:pathLst>
              <a:path w="581897" h="568226">
                <a:moveTo>
                  <a:pt x="0" y="426170"/>
                </a:moveTo>
                <a:lnTo>
                  <a:pt x="368812" y="426170"/>
                </a:lnTo>
                <a:lnTo>
                  <a:pt x="368812" y="142057"/>
                </a:lnTo>
                <a:lnTo>
                  <a:pt x="297784" y="142057"/>
                </a:lnTo>
                <a:lnTo>
                  <a:pt x="439841" y="0"/>
                </a:lnTo>
                <a:lnTo>
                  <a:pt x="581897" y="142057"/>
                </a:lnTo>
                <a:lnTo>
                  <a:pt x="510869" y="142057"/>
                </a:lnTo>
                <a:lnTo>
                  <a:pt x="510869" y="568226"/>
                </a:lnTo>
                <a:lnTo>
                  <a:pt x="0" y="568226"/>
                </a:lnTo>
                <a:close/>
              </a:path>
            </a:pathLst>
          </a:custGeom>
          <a:solidFill>
            <a:schemeClr val="bg1">
              <a:lumMod val="65000"/>
            </a:schemeClr>
          </a:solidFill>
          <a:ln w="25400" cap="flat" cmpd="sng" algn="ctr">
            <a:noFill/>
            <a:prstDash val="solid"/>
            <a:round/>
          </a:ln>
        </p:spPr>
        <p:txBody>
          <a:bodyPr lIns="98564" tIns="49282" rIns="98564" bIns="49282" anchor="ctr"/>
          <a:lstStyle/>
          <a:p>
            <a:pPr>
              <a:defRPr/>
            </a:pPr>
            <a:endParaRPr lang="zh-CN" altLang="en-US"/>
          </a:p>
        </p:txBody>
      </p:sp>
      <p:sp>
        <p:nvSpPr>
          <p:cNvPr id="27671" name="直角上箭头 101"/>
          <p:cNvSpPr/>
          <p:nvPr/>
        </p:nvSpPr>
        <p:spPr bwMode="auto">
          <a:xfrm rot="5400000">
            <a:off x="3771159" y="3361345"/>
            <a:ext cx="611081" cy="571500"/>
          </a:xfrm>
          <a:custGeom>
            <a:avLst/>
            <a:gdLst>
              <a:gd name="T0" fmla="*/ 8894270 w 581897"/>
              <a:gd name="T1" fmla="*/ 0 h 569937"/>
              <a:gd name="T2" fmla="*/ 6010231 w 581897"/>
              <a:gd name="T3" fmla="*/ 1908837 h 569937"/>
              <a:gd name="T4" fmla="*/ 0 w 581897"/>
              <a:gd name="T5" fmla="*/ 6680948 h 569937"/>
              <a:gd name="T6" fmla="*/ 5168132 w 581897"/>
              <a:gd name="T7" fmla="*/ 7635374 h 569937"/>
              <a:gd name="T8" fmla="*/ 10336286 w 581897"/>
              <a:gd name="T9" fmla="*/ 4772097 h 569937"/>
              <a:gd name="T10" fmla="*/ 11778311 w 581897"/>
              <a:gd name="T11" fmla="*/ 1908837 h 569937"/>
              <a:gd name="T12" fmla="*/ 17694720 60000 65536"/>
              <a:gd name="T13" fmla="*/ 11796480 60000 65536"/>
              <a:gd name="T14" fmla="*/ 11796480 60000 65536"/>
              <a:gd name="T15" fmla="*/ 5898240 60000 65536"/>
              <a:gd name="T16" fmla="*/ 0 60000 65536"/>
              <a:gd name="T17" fmla="*/ 0 60000 65536"/>
              <a:gd name="T18" fmla="*/ 0 w 581897"/>
              <a:gd name="T19" fmla="*/ 427453 h 569937"/>
              <a:gd name="T20" fmla="*/ 510655 w 581897"/>
              <a:gd name="T21" fmla="*/ 569937 h 569937"/>
            </a:gdLst>
            <a:ahLst/>
            <a:cxnLst>
              <a:cxn ang="T12">
                <a:pos x="T0" y="T1"/>
              </a:cxn>
              <a:cxn ang="T13">
                <a:pos x="T2" y="T3"/>
              </a:cxn>
              <a:cxn ang="T14">
                <a:pos x="T4" y="T5"/>
              </a:cxn>
              <a:cxn ang="T15">
                <a:pos x="T6" y="T7"/>
              </a:cxn>
              <a:cxn ang="T16">
                <a:pos x="T8" y="T9"/>
              </a:cxn>
              <a:cxn ang="T17">
                <a:pos x="T10" y="T11"/>
              </a:cxn>
            </a:cxnLst>
            <a:rect l="T18" t="T19" r="T20" b="T21"/>
            <a:pathLst>
              <a:path w="581897" h="569937">
                <a:moveTo>
                  <a:pt x="0" y="427453"/>
                </a:moveTo>
                <a:lnTo>
                  <a:pt x="368171" y="427453"/>
                </a:lnTo>
                <a:lnTo>
                  <a:pt x="368171" y="142484"/>
                </a:lnTo>
                <a:lnTo>
                  <a:pt x="296929" y="142484"/>
                </a:lnTo>
                <a:lnTo>
                  <a:pt x="439413" y="0"/>
                </a:lnTo>
                <a:lnTo>
                  <a:pt x="581897" y="142484"/>
                </a:lnTo>
                <a:lnTo>
                  <a:pt x="510655" y="142484"/>
                </a:lnTo>
                <a:lnTo>
                  <a:pt x="510655" y="569937"/>
                </a:lnTo>
                <a:lnTo>
                  <a:pt x="0" y="569937"/>
                </a:lnTo>
                <a:close/>
              </a:path>
            </a:pathLst>
          </a:custGeom>
          <a:solidFill>
            <a:schemeClr val="bg1">
              <a:lumMod val="65000"/>
            </a:schemeClr>
          </a:solidFill>
          <a:ln w="25400" cap="flat" cmpd="sng" algn="ctr">
            <a:noFill/>
            <a:prstDash val="solid"/>
            <a:round/>
          </a:ln>
        </p:spPr>
        <p:txBody>
          <a:bodyPr lIns="98564" tIns="49282" rIns="98564" bIns="49282" anchor="ctr"/>
          <a:lstStyle/>
          <a:p>
            <a:pPr>
              <a:defRPr/>
            </a:pPr>
            <a:endParaRPr lang="zh-CN" altLang="en-US"/>
          </a:p>
        </p:txBody>
      </p:sp>
      <p:sp>
        <p:nvSpPr>
          <p:cNvPr id="73779" name="Rectangle 51"/>
          <p:cNvSpPr>
            <a:spLocks noChangeArrowheads="1"/>
          </p:cNvSpPr>
          <p:nvPr/>
        </p:nvSpPr>
        <p:spPr bwMode="auto">
          <a:xfrm>
            <a:off x="574676" y="3384409"/>
            <a:ext cx="2106613" cy="992418"/>
          </a:xfrm>
          <a:prstGeom prst="rect">
            <a:avLst/>
          </a:prstGeom>
          <a:noFill/>
          <a:ln w="9525">
            <a:noFill/>
            <a:miter lim="800000"/>
          </a:ln>
        </p:spPr>
        <p:txBody>
          <a:bodyPr lIns="68577" tIns="34289" rIns="68577" bIns="34289">
            <a:spAutoFit/>
          </a:bodyPr>
          <a:lstStyle/>
          <a:p>
            <a:pPr defTabSz="685165">
              <a:lnSpc>
                <a:spcPct val="150000"/>
              </a:lnSpc>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添加文本内容添加文本内容添加文本内容添加文本添加文本内容添加文本内容添加文本内容添加文本添加文本内容添加文本内容</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3780" name="Rectangle 52"/>
          <p:cNvSpPr>
            <a:spLocks noChangeArrowheads="1"/>
          </p:cNvSpPr>
          <p:nvPr/>
        </p:nvSpPr>
        <p:spPr bwMode="auto">
          <a:xfrm>
            <a:off x="574675" y="3079663"/>
            <a:ext cx="1216025" cy="284114"/>
          </a:xfrm>
          <a:prstGeom prst="rect">
            <a:avLst/>
          </a:prstGeom>
          <a:noFill/>
          <a:ln w="9525">
            <a:noFill/>
            <a:miter lim="800000"/>
          </a:ln>
        </p:spPr>
        <p:txBody>
          <a:bodyPr wrap="none" lIns="68577" tIns="34289" rIns="68577" bIns="34289">
            <a:spAutoFit/>
          </a:bodyPr>
          <a:lstStyle/>
          <a:p>
            <a:pPr defTabSz="685165">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点击输入标题</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0">
        <p14:flythrough/>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657"/>
                                        </p:tgtEl>
                                        <p:attrNameLst>
                                          <p:attrName>style.visibility</p:attrName>
                                        </p:attrNameLst>
                                      </p:cBhvr>
                                      <p:to>
                                        <p:strVal val="visible"/>
                                      </p:to>
                                    </p:set>
                                    <p:anim calcmode="lin" valueType="num">
                                      <p:cBhvr additive="base">
                                        <p:cTn id="7" dur="500" fill="hold"/>
                                        <p:tgtEl>
                                          <p:spTgt spid="27657"/>
                                        </p:tgtEl>
                                        <p:attrNameLst>
                                          <p:attrName>ppt_x</p:attrName>
                                        </p:attrNameLst>
                                      </p:cBhvr>
                                      <p:tavLst>
                                        <p:tav tm="0">
                                          <p:val>
                                            <p:strVal val="#ppt_x"/>
                                          </p:val>
                                        </p:tav>
                                        <p:tav tm="100000">
                                          <p:val>
                                            <p:strVal val="#ppt_x"/>
                                          </p:val>
                                        </p:tav>
                                      </p:tavLst>
                                    </p:anim>
                                    <p:anim calcmode="lin" valueType="num">
                                      <p:cBhvr additive="base">
                                        <p:cTn id="8" dur="500" fill="hold"/>
                                        <p:tgtEl>
                                          <p:spTgt spid="2765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1456"/>
                                        </p:tgtEl>
                                        <p:attrNameLst>
                                          <p:attrName>style.visibility</p:attrName>
                                        </p:attrNameLst>
                                      </p:cBhvr>
                                      <p:to>
                                        <p:strVal val="visible"/>
                                      </p:to>
                                    </p:set>
                                    <p:animEffect transition="in" filter="wipe(left)">
                                      <p:cBhvr>
                                        <p:cTn id="12" dur="500"/>
                                        <p:tgtEl>
                                          <p:spTgt spid="6145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12" presetClass="entr" presetSubtype="1" fill="hold" nodeType="afterEffect">
                                  <p:stCondLst>
                                    <p:cond delay="0"/>
                                  </p:stCondLst>
                                  <p:childTnLst>
                                    <p:set>
                                      <p:cBhvr>
                                        <p:cTn id="19" dur="1" fill="hold">
                                          <p:stCondLst>
                                            <p:cond delay="0"/>
                                          </p:stCondLst>
                                        </p:cTn>
                                        <p:tgtEl>
                                          <p:spTgt spid="27669"/>
                                        </p:tgtEl>
                                        <p:attrNameLst>
                                          <p:attrName>style.visibility</p:attrName>
                                        </p:attrNameLst>
                                      </p:cBhvr>
                                      <p:to>
                                        <p:strVal val="visible"/>
                                      </p:to>
                                    </p:set>
                                    <p:anim calcmode="lin" valueType="num">
                                      <p:cBhvr additive="base">
                                        <p:cTn id="20" dur="500"/>
                                        <p:tgtEl>
                                          <p:spTgt spid="27669"/>
                                        </p:tgtEl>
                                        <p:attrNameLst>
                                          <p:attrName>ppt_y</p:attrName>
                                        </p:attrNameLst>
                                      </p:cBhvr>
                                      <p:tavLst>
                                        <p:tav tm="0">
                                          <p:val>
                                            <p:strVal val="#ppt_y-#ppt_h*1.125000"/>
                                          </p:val>
                                        </p:tav>
                                        <p:tav tm="100000">
                                          <p:val>
                                            <p:strVal val="#ppt_y"/>
                                          </p:val>
                                        </p:tav>
                                      </p:tavLst>
                                    </p:anim>
                                    <p:animEffect transition="in" filter="wipe(down)">
                                      <p:cBhvr>
                                        <p:cTn id="21" dur="500"/>
                                        <p:tgtEl>
                                          <p:spTgt spid="2766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7658"/>
                                        </p:tgtEl>
                                        <p:attrNameLst>
                                          <p:attrName>style.visibility</p:attrName>
                                        </p:attrNameLst>
                                      </p:cBhvr>
                                      <p:to>
                                        <p:strVal val="visible"/>
                                      </p:to>
                                    </p:set>
                                    <p:animEffect transition="in" filter="wipe(left)">
                                      <p:cBhvr>
                                        <p:cTn id="25" dur="500"/>
                                        <p:tgtEl>
                                          <p:spTgt spid="27658"/>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61460"/>
                                        </p:tgtEl>
                                        <p:attrNameLst>
                                          <p:attrName>style.visibility</p:attrName>
                                        </p:attrNameLst>
                                      </p:cBhvr>
                                      <p:to>
                                        <p:strVal val="visible"/>
                                      </p:to>
                                    </p:set>
                                    <p:animEffect transition="in" filter="wipe(left)">
                                      <p:cBhvr>
                                        <p:cTn id="29" dur="500"/>
                                        <p:tgtEl>
                                          <p:spTgt spid="61460"/>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3500"/>
                            </p:stCondLst>
                            <p:childTnLst>
                              <p:par>
                                <p:cTn id="35" presetID="12" presetClass="entr" presetSubtype="1" fill="hold" nodeType="afterEffect">
                                  <p:stCondLst>
                                    <p:cond delay="0"/>
                                  </p:stCondLst>
                                  <p:childTnLst>
                                    <p:set>
                                      <p:cBhvr>
                                        <p:cTn id="36" dur="1" fill="hold">
                                          <p:stCondLst>
                                            <p:cond delay="0"/>
                                          </p:stCondLst>
                                        </p:cTn>
                                        <p:tgtEl>
                                          <p:spTgt spid="27670"/>
                                        </p:tgtEl>
                                        <p:attrNameLst>
                                          <p:attrName>style.visibility</p:attrName>
                                        </p:attrNameLst>
                                      </p:cBhvr>
                                      <p:to>
                                        <p:strVal val="visible"/>
                                      </p:to>
                                    </p:set>
                                    <p:anim calcmode="lin" valueType="num">
                                      <p:cBhvr additive="base">
                                        <p:cTn id="37" dur="500"/>
                                        <p:tgtEl>
                                          <p:spTgt spid="27670"/>
                                        </p:tgtEl>
                                        <p:attrNameLst>
                                          <p:attrName>ppt_y</p:attrName>
                                        </p:attrNameLst>
                                      </p:cBhvr>
                                      <p:tavLst>
                                        <p:tav tm="0">
                                          <p:val>
                                            <p:strVal val="#ppt_y-#ppt_h*1.125000"/>
                                          </p:val>
                                        </p:tav>
                                        <p:tav tm="100000">
                                          <p:val>
                                            <p:strVal val="#ppt_y"/>
                                          </p:val>
                                        </p:tav>
                                      </p:tavLst>
                                    </p:anim>
                                    <p:animEffect transition="in" filter="wipe(down)">
                                      <p:cBhvr>
                                        <p:cTn id="38" dur="500"/>
                                        <p:tgtEl>
                                          <p:spTgt spid="27670"/>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7659"/>
                                        </p:tgtEl>
                                        <p:attrNameLst>
                                          <p:attrName>style.visibility</p:attrName>
                                        </p:attrNameLst>
                                      </p:cBhvr>
                                      <p:to>
                                        <p:strVal val="visible"/>
                                      </p:to>
                                    </p:set>
                                    <p:animEffect transition="in" filter="wipe(left)">
                                      <p:cBhvr>
                                        <p:cTn id="42" dur="500"/>
                                        <p:tgtEl>
                                          <p:spTgt spid="27659"/>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61464"/>
                                        </p:tgtEl>
                                        <p:attrNameLst>
                                          <p:attrName>style.visibility</p:attrName>
                                        </p:attrNameLst>
                                      </p:cBhvr>
                                      <p:to>
                                        <p:strVal val="visible"/>
                                      </p:to>
                                    </p:set>
                                    <p:animEffect transition="in" filter="wipe(left)">
                                      <p:cBhvr>
                                        <p:cTn id="46" dur="500"/>
                                        <p:tgtEl>
                                          <p:spTgt spid="61464"/>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par>
                          <p:cTn id="51" fill="hold">
                            <p:stCondLst>
                              <p:cond delay="5500"/>
                            </p:stCondLst>
                            <p:childTnLst>
                              <p:par>
                                <p:cTn id="52" presetID="12" presetClass="entr" presetSubtype="1" fill="hold" nodeType="afterEffect">
                                  <p:stCondLst>
                                    <p:cond delay="0"/>
                                  </p:stCondLst>
                                  <p:childTnLst>
                                    <p:set>
                                      <p:cBhvr>
                                        <p:cTn id="53" dur="1" fill="hold">
                                          <p:stCondLst>
                                            <p:cond delay="0"/>
                                          </p:stCondLst>
                                        </p:cTn>
                                        <p:tgtEl>
                                          <p:spTgt spid="27671"/>
                                        </p:tgtEl>
                                        <p:attrNameLst>
                                          <p:attrName>style.visibility</p:attrName>
                                        </p:attrNameLst>
                                      </p:cBhvr>
                                      <p:to>
                                        <p:strVal val="visible"/>
                                      </p:to>
                                    </p:set>
                                    <p:anim calcmode="lin" valueType="num">
                                      <p:cBhvr additive="base">
                                        <p:cTn id="54" dur="500"/>
                                        <p:tgtEl>
                                          <p:spTgt spid="27671"/>
                                        </p:tgtEl>
                                        <p:attrNameLst>
                                          <p:attrName>ppt_y</p:attrName>
                                        </p:attrNameLst>
                                      </p:cBhvr>
                                      <p:tavLst>
                                        <p:tav tm="0">
                                          <p:val>
                                            <p:strVal val="#ppt_y-#ppt_h*1.125000"/>
                                          </p:val>
                                        </p:tav>
                                        <p:tav tm="100000">
                                          <p:val>
                                            <p:strVal val="#ppt_y"/>
                                          </p:val>
                                        </p:tav>
                                      </p:tavLst>
                                    </p:anim>
                                    <p:animEffect transition="in" filter="wipe(down)">
                                      <p:cBhvr>
                                        <p:cTn id="55" dur="500"/>
                                        <p:tgtEl>
                                          <p:spTgt spid="27671"/>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27660"/>
                                        </p:tgtEl>
                                        <p:attrNameLst>
                                          <p:attrName>style.visibility</p:attrName>
                                        </p:attrNameLst>
                                      </p:cBhvr>
                                      <p:to>
                                        <p:strVal val="visible"/>
                                      </p:to>
                                    </p:set>
                                    <p:animEffect transition="in" filter="wipe(left)">
                                      <p:cBhvr>
                                        <p:cTn id="59" dur="500"/>
                                        <p:tgtEl>
                                          <p:spTgt spid="27660"/>
                                        </p:tgtEl>
                                      </p:cBhvr>
                                    </p:animEffect>
                                  </p:childTnLst>
                                </p:cTn>
                              </p:par>
                            </p:childTnLst>
                          </p:cTn>
                        </p:par>
                        <p:par>
                          <p:cTn id="60" fill="hold">
                            <p:stCondLst>
                              <p:cond delay="6500"/>
                            </p:stCondLst>
                            <p:childTnLst>
                              <p:par>
                                <p:cTn id="61" presetID="22" presetClass="entr" presetSubtype="8" fill="hold" nodeType="afterEffect">
                                  <p:stCondLst>
                                    <p:cond delay="0"/>
                                  </p:stCondLst>
                                  <p:childTnLst>
                                    <p:set>
                                      <p:cBhvr>
                                        <p:cTn id="62" dur="1" fill="hold">
                                          <p:stCondLst>
                                            <p:cond delay="0"/>
                                          </p:stCondLst>
                                        </p:cTn>
                                        <p:tgtEl>
                                          <p:spTgt spid="61468"/>
                                        </p:tgtEl>
                                        <p:attrNameLst>
                                          <p:attrName>style.visibility</p:attrName>
                                        </p:attrNameLst>
                                      </p:cBhvr>
                                      <p:to>
                                        <p:strVal val="visible"/>
                                      </p:to>
                                    </p:set>
                                    <p:animEffect transition="in" filter="wipe(left)">
                                      <p:cBhvr>
                                        <p:cTn id="63" dur="500"/>
                                        <p:tgtEl>
                                          <p:spTgt spid="61468"/>
                                        </p:tgtEl>
                                      </p:cBhvr>
                                    </p:animEffect>
                                  </p:childTnLst>
                                </p:cTn>
                              </p:par>
                            </p:childTnLst>
                          </p:cTn>
                        </p:par>
                        <p:par>
                          <p:cTn id="64" fill="hold">
                            <p:stCondLst>
                              <p:cond delay="7000"/>
                            </p:stCondLst>
                            <p:childTnLst>
                              <p:par>
                                <p:cTn id="65" presetID="22" presetClass="entr" presetSubtype="8"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500"/>
                                        <p:tgtEl>
                                          <p:spTgt spid="5"/>
                                        </p:tgtEl>
                                      </p:cBhvr>
                                    </p:animEffect>
                                  </p:childTnLst>
                                </p:cTn>
                              </p:par>
                            </p:childTnLst>
                          </p:cTn>
                        </p:par>
                        <p:par>
                          <p:cTn id="68" fill="hold">
                            <p:stCondLst>
                              <p:cond delay="7500"/>
                            </p:stCondLst>
                            <p:childTnLst>
                              <p:par>
                                <p:cTn id="69" presetID="41" presetClass="entr" presetSubtype="0" fill="hold" nodeType="afterEffect">
                                  <p:stCondLst>
                                    <p:cond delay="0"/>
                                  </p:stCondLst>
                                  <p:iterate type="lt">
                                    <p:tmPct val="10000"/>
                                  </p:iterate>
                                  <p:childTnLst>
                                    <p:set>
                                      <p:cBhvr>
                                        <p:cTn id="70" dur="1" fill="hold">
                                          <p:stCondLst>
                                            <p:cond delay="0"/>
                                          </p:stCondLst>
                                        </p:cTn>
                                        <p:tgtEl>
                                          <p:spTgt spid="73780">
                                            <p:txEl>
                                              <p:pRg st="0" end="0"/>
                                            </p:txEl>
                                          </p:spTgt>
                                        </p:tgtEl>
                                        <p:attrNameLst>
                                          <p:attrName>style.visibility</p:attrName>
                                        </p:attrNameLst>
                                      </p:cBhvr>
                                      <p:to>
                                        <p:strVal val="visible"/>
                                      </p:to>
                                    </p:set>
                                    <p:anim calcmode="lin" valueType="num">
                                      <p:cBhvr>
                                        <p:cTn id="71" dur="500" fill="hold"/>
                                        <p:tgtEl>
                                          <p:spTgt spid="7378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73780">
                                            <p:txEl>
                                              <p:pRg st="0" end="0"/>
                                            </p:txEl>
                                          </p:spTgt>
                                        </p:tgtEl>
                                        <p:attrNameLst>
                                          <p:attrName>ppt_y</p:attrName>
                                        </p:attrNameLst>
                                      </p:cBhvr>
                                      <p:tavLst>
                                        <p:tav tm="0">
                                          <p:val>
                                            <p:strVal val="#ppt_y"/>
                                          </p:val>
                                        </p:tav>
                                        <p:tav tm="100000">
                                          <p:val>
                                            <p:strVal val="#ppt_y"/>
                                          </p:val>
                                        </p:tav>
                                      </p:tavLst>
                                    </p:anim>
                                    <p:anim calcmode="lin" valueType="num">
                                      <p:cBhvr>
                                        <p:cTn id="73" dur="500" fill="hold"/>
                                        <p:tgtEl>
                                          <p:spTgt spid="7378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7378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73780">
                                            <p:txEl>
                                              <p:pRg st="0" end="0"/>
                                            </p:txEl>
                                          </p:spTgt>
                                        </p:tgtEl>
                                      </p:cBhvr>
                                    </p:animEffect>
                                  </p:childTnLst>
                                </p:cTn>
                              </p:par>
                            </p:childTnLst>
                          </p:cTn>
                        </p:par>
                        <p:par>
                          <p:cTn id="76" fill="hold">
                            <p:stCondLst>
                              <p:cond delay="8250"/>
                            </p:stCondLst>
                            <p:childTnLst>
                              <p:par>
                                <p:cTn id="77" presetID="41" presetClass="entr" presetSubtype="0" fill="hold" nodeType="afterEffect">
                                  <p:stCondLst>
                                    <p:cond delay="0"/>
                                  </p:stCondLst>
                                  <p:iterate type="lt">
                                    <p:tmPct val="10000"/>
                                  </p:iterate>
                                  <p:childTnLst>
                                    <p:set>
                                      <p:cBhvr>
                                        <p:cTn id="78" dur="1" fill="hold">
                                          <p:stCondLst>
                                            <p:cond delay="0"/>
                                          </p:stCondLst>
                                        </p:cTn>
                                        <p:tgtEl>
                                          <p:spTgt spid="73779">
                                            <p:txEl>
                                              <p:pRg st="0" end="0"/>
                                            </p:txEl>
                                          </p:spTgt>
                                        </p:tgtEl>
                                        <p:attrNameLst>
                                          <p:attrName>style.visibility</p:attrName>
                                        </p:attrNameLst>
                                      </p:cBhvr>
                                      <p:to>
                                        <p:strVal val="visible"/>
                                      </p:to>
                                    </p:set>
                                    <p:anim calcmode="lin" valueType="num">
                                      <p:cBhvr>
                                        <p:cTn id="79" dur="500" fill="hold"/>
                                        <p:tgtEl>
                                          <p:spTgt spid="7377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73779">
                                            <p:txEl>
                                              <p:pRg st="0" end="0"/>
                                            </p:txEl>
                                          </p:spTgt>
                                        </p:tgtEl>
                                        <p:attrNameLst>
                                          <p:attrName>ppt_y</p:attrName>
                                        </p:attrNameLst>
                                      </p:cBhvr>
                                      <p:tavLst>
                                        <p:tav tm="0">
                                          <p:val>
                                            <p:strVal val="#ppt_y"/>
                                          </p:val>
                                        </p:tav>
                                        <p:tav tm="100000">
                                          <p:val>
                                            <p:strVal val="#ppt_y"/>
                                          </p:val>
                                        </p:tav>
                                      </p:tavLst>
                                    </p:anim>
                                    <p:anim calcmode="lin" valueType="num">
                                      <p:cBhvr>
                                        <p:cTn id="81" dur="500" fill="hold"/>
                                        <p:tgtEl>
                                          <p:spTgt spid="7377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7377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73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p:bldP spid="27658" grpId="0" animBg="1"/>
      <p:bldP spid="27659" grpId="0" animBg="1"/>
      <p:bldP spid="276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flipH="1">
            <a:off x="5901623" y="1908095"/>
            <a:ext cx="1168003" cy="728760"/>
            <a:chOff x="2257426" y="2571750"/>
            <a:chExt cx="1557338" cy="971550"/>
          </a:xfrm>
          <a:solidFill>
            <a:schemeClr val="accent1"/>
          </a:solidFill>
        </p:grpSpPr>
        <p:sp>
          <p:nvSpPr>
            <p:cNvPr id="5" name="右箭头 6"/>
            <p:cNvSpPr/>
            <p:nvPr/>
          </p:nvSpPr>
          <p:spPr>
            <a:xfrm>
              <a:off x="2257426" y="2571750"/>
              <a:ext cx="1557338" cy="971550"/>
            </a:xfrm>
            <a:prstGeom prst="rightArrow">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04</a:t>
              </a:r>
              <a:endParaRPr lang="zh-CN" altLang="en-US"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4029415" y="2088115"/>
            <a:ext cx="1584178" cy="438580"/>
          </a:xfrm>
          <a:prstGeom prst="rect">
            <a:avLst/>
          </a:prstGeom>
          <a:noFill/>
        </p:spPr>
        <p:txBody>
          <a:bodyPr wrap="square" lIns="68577" tIns="34289" rIns="68577" bIns="34289" rtlCol="0">
            <a:spAutoFit/>
          </a:bodyPr>
          <a:lstStyle/>
          <a:p>
            <a:pPr algn="r"/>
            <a:r>
              <a:rPr lang="zh-CN" altLang="en-US" sz="2400" b="1" dirty="0">
                <a:solidFill>
                  <a:schemeClr val="accent4"/>
                </a:solidFill>
                <a:ea typeface="微软雅黑" panose="020B0503020204020204" pitchFamily="34" charset="-122"/>
              </a:rPr>
              <a:t>板书设计</a:t>
            </a:r>
            <a:endParaRPr lang="zh-CN" altLang="en-US" sz="2400" b="1" dirty="0">
              <a:solidFill>
                <a:schemeClr val="accent4"/>
              </a:solidFill>
              <a:ea typeface="微软雅黑" panose="020B0503020204020204" pitchFamily="34" charset="-122"/>
            </a:endParaRPr>
          </a:p>
        </p:txBody>
      </p:sp>
      <p:sp>
        <p:nvSpPr>
          <p:cNvPr id="11" name="矩形 10"/>
          <p:cNvSpPr/>
          <p:nvPr/>
        </p:nvSpPr>
        <p:spPr>
          <a:xfrm flipH="1">
            <a:off x="4197779" y="2700183"/>
            <a:ext cx="3038517" cy="412421"/>
          </a:xfrm>
          <a:prstGeom prst="rect">
            <a:avLst/>
          </a:prstGeom>
        </p:spPr>
        <p:txBody>
          <a:bodyPr wrap="square">
            <a:spAutoFit/>
          </a:bodyPr>
          <a:lstStyle/>
          <a:p>
            <a:pPr algn="ct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23188" t="20290" r="14493" b="16426"/>
          <a:stretch>
            <a:fillRect/>
          </a:stretch>
        </p:blipFill>
        <p:spPr>
          <a:xfrm>
            <a:off x="1043608" y="646330"/>
            <a:ext cx="3793612" cy="3852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5"/>
          <p:cNvGrpSpPr/>
          <p:nvPr/>
        </p:nvGrpSpPr>
        <p:grpSpPr>
          <a:xfrm flipH="1">
            <a:off x="3095836" y="2176500"/>
            <a:ext cx="1168003" cy="728760"/>
            <a:chOff x="2257426" y="2571750"/>
            <a:chExt cx="1557338" cy="971550"/>
          </a:xfrm>
          <a:solidFill>
            <a:schemeClr val="accent1"/>
          </a:solidFill>
        </p:grpSpPr>
        <p:sp>
          <p:nvSpPr>
            <p:cNvPr id="6" name="右箭头 6"/>
            <p:cNvSpPr/>
            <p:nvPr/>
          </p:nvSpPr>
          <p:spPr>
            <a:xfrm>
              <a:off x="2257426" y="2571750"/>
              <a:ext cx="1557338" cy="971550"/>
            </a:xfrm>
            <a:prstGeom prst="rightArrow">
              <a:avLst/>
            </a:prstGeom>
            <a:gr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01</a:t>
              </a:r>
              <a:endParaRPr lang="zh-CN" altLang="en-US"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1223628" y="2356520"/>
            <a:ext cx="1584178" cy="438580"/>
          </a:xfrm>
          <a:prstGeom prst="rect">
            <a:avLst/>
          </a:prstGeom>
          <a:noFill/>
        </p:spPr>
        <p:txBody>
          <a:bodyPr wrap="square" lIns="68577" tIns="34289" rIns="68577" bIns="34289" rtlCol="0">
            <a:spAutoFit/>
          </a:bodyPr>
          <a:lstStyle/>
          <a:p>
            <a:pPr algn="r"/>
            <a:r>
              <a:rPr lang="zh-CN" altLang="en-US" sz="2400" b="1" dirty="0">
                <a:solidFill>
                  <a:schemeClr val="accent1"/>
                </a:solidFill>
                <a:ea typeface="微软雅黑" panose="020B0503020204020204" pitchFamily="34" charset="-122"/>
              </a:rPr>
              <a:t>教学背景</a:t>
            </a:r>
            <a:endParaRPr lang="zh-CN" altLang="en-US" sz="2400" b="1" dirty="0">
              <a:solidFill>
                <a:schemeClr val="accent1"/>
              </a:solidFill>
              <a:ea typeface="微软雅黑" panose="020B0503020204020204" pitchFamily="34" charset="-122"/>
            </a:endParaRPr>
          </a:p>
        </p:txBody>
      </p:sp>
      <p:grpSp>
        <p:nvGrpSpPr>
          <p:cNvPr id="10" name="组合 11"/>
          <p:cNvGrpSpPr/>
          <p:nvPr/>
        </p:nvGrpSpPr>
        <p:grpSpPr>
          <a:xfrm flipH="1">
            <a:off x="3095836" y="3090160"/>
            <a:ext cx="1168003" cy="728760"/>
            <a:chOff x="2257426" y="2571750"/>
            <a:chExt cx="1557338" cy="971550"/>
          </a:xfrm>
          <a:solidFill>
            <a:schemeClr val="accent1"/>
          </a:solidFill>
        </p:grpSpPr>
        <p:sp>
          <p:nvSpPr>
            <p:cNvPr id="11" name="右箭头 12"/>
            <p:cNvSpPr/>
            <p:nvPr/>
          </p:nvSpPr>
          <p:spPr>
            <a:xfrm>
              <a:off x="2257426" y="2571750"/>
              <a:ext cx="1557338" cy="971550"/>
            </a:xfrm>
            <a:prstGeom prst="rightArrow">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02</a:t>
              </a:r>
              <a:endParaRPr lang="zh-CN" altLang="en-US"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1223628" y="3270181"/>
            <a:ext cx="1584178" cy="438580"/>
          </a:xfrm>
          <a:prstGeom prst="rect">
            <a:avLst/>
          </a:prstGeom>
          <a:noFill/>
        </p:spPr>
        <p:txBody>
          <a:bodyPr wrap="square" lIns="68577" tIns="34289" rIns="68577" bIns="34289" rtlCol="0">
            <a:spAutoFit/>
          </a:bodyPr>
          <a:lstStyle/>
          <a:p>
            <a:pPr algn="r"/>
            <a:r>
              <a:rPr lang="zh-CN" altLang="en-US" sz="2400" b="1" dirty="0">
                <a:solidFill>
                  <a:schemeClr val="accent3"/>
                </a:solidFill>
                <a:ea typeface="微软雅黑" panose="020B0503020204020204" pitchFamily="34" charset="-122"/>
              </a:rPr>
              <a:t>教学分析</a:t>
            </a:r>
            <a:endParaRPr lang="zh-CN" altLang="en-US" sz="2400" b="1" dirty="0">
              <a:solidFill>
                <a:schemeClr val="accent3"/>
              </a:solidFill>
              <a:ea typeface="微软雅黑" panose="020B0503020204020204" pitchFamily="34" charset="-122"/>
            </a:endParaRPr>
          </a:p>
        </p:txBody>
      </p:sp>
      <p:grpSp>
        <p:nvGrpSpPr>
          <p:cNvPr id="15" name="组合 17"/>
          <p:cNvGrpSpPr/>
          <p:nvPr/>
        </p:nvGrpSpPr>
        <p:grpSpPr>
          <a:xfrm flipH="1">
            <a:off x="6912260" y="2176500"/>
            <a:ext cx="1168003" cy="728760"/>
            <a:chOff x="2257426" y="2571750"/>
            <a:chExt cx="1557338" cy="971550"/>
          </a:xfrm>
          <a:solidFill>
            <a:schemeClr val="accent1"/>
          </a:solidFill>
        </p:grpSpPr>
        <p:sp>
          <p:nvSpPr>
            <p:cNvPr id="16" name="右箭头 18"/>
            <p:cNvSpPr/>
            <p:nvPr/>
          </p:nvSpPr>
          <p:spPr>
            <a:xfrm>
              <a:off x="2257426" y="2571750"/>
              <a:ext cx="1557338" cy="971550"/>
            </a:xfrm>
            <a:prstGeom prst="rightArrow">
              <a:avLst>
                <a:gd name="adj1" fmla="val 50000"/>
                <a:gd name="adj2" fmla="val 50000"/>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03</a:t>
              </a:r>
              <a:endParaRPr lang="zh-CN" altLang="en-US"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5040052" y="2356520"/>
            <a:ext cx="1584178" cy="438580"/>
          </a:xfrm>
          <a:prstGeom prst="rect">
            <a:avLst/>
          </a:prstGeom>
          <a:noFill/>
        </p:spPr>
        <p:txBody>
          <a:bodyPr wrap="square" lIns="68577" tIns="34289" rIns="68577" bIns="34289" rtlCol="0">
            <a:spAutoFit/>
          </a:bodyPr>
          <a:lstStyle/>
          <a:p>
            <a:pPr algn="r"/>
            <a:r>
              <a:rPr lang="zh-CN" altLang="en-US" sz="2400" b="1" dirty="0">
                <a:solidFill>
                  <a:schemeClr val="accent2"/>
                </a:solidFill>
                <a:ea typeface="微软雅黑" panose="020B0503020204020204" pitchFamily="34" charset="-122"/>
              </a:rPr>
              <a:t>教学过程</a:t>
            </a:r>
            <a:endParaRPr lang="zh-CN" altLang="en-US" sz="2400" b="1" dirty="0">
              <a:solidFill>
                <a:schemeClr val="accent2"/>
              </a:solidFill>
              <a:ea typeface="微软雅黑" panose="020B0503020204020204" pitchFamily="34" charset="-122"/>
            </a:endParaRPr>
          </a:p>
        </p:txBody>
      </p:sp>
      <p:grpSp>
        <p:nvGrpSpPr>
          <p:cNvPr id="25" name="组合 17"/>
          <p:cNvGrpSpPr/>
          <p:nvPr/>
        </p:nvGrpSpPr>
        <p:grpSpPr>
          <a:xfrm flipH="1">
            <a:off x="6912260" y="3090160"/>
            <a:ext cx="1168003" cy="728760"/>
            <a:chOff x="2257426" y="2571750"/>
            <a:chExt cx="1557338" cy="971550"/>
          </a:xfrm>
          <a:solidFill>
            <a:schemeClr val="accent1"/>
          </a:solidFill>
        </p:grpSpPr>
        <p:sp>
          <p:nvSpPr>
            <p:cNvPr id="26" name="右箭头 18"/>
            <p:cNvSpPr/>
            <p:nvPr/>
          </p:nvSpPr>
          <p:spPr>
            <a:xfrm>
              <a:off x="2257426" y="2571750"/>
              <a:ext cx="1557338" cy="971550"/>
            </a:xfrm>
            <a:prstGeom prst="rightArrow">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04</a:t>
              </a:r>
              <a:endParaRPr lang="zh-CN" altLang="en-US"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040052" y="3270180"/>
            <a:ext cx="1584178" cy="438580"/>
          </a:xfrm>
          <a:prstGeom prst="rect">
            <a:avLst/>
          </a:prstGeom>
          <a:noFill/>
        </p:spPr>
        <p:txBody>
          <a:bodyPr wrap="square" lIns="68577" tIns="34289" rIns="68577" bIns="34289" rtlCol="0">
            <a:spAutoFit/>
          </a:bodyPr>
          <a:lstStyle/>
          <a:p>
            <a:pPr algn="r"/>
            <a:r>
              <a:rPr lang="zh-CN" altLang="en-US" sz="2400" b="1" dirty="0">
                <a:solidFill>
                  <a:schemeClr val="accent4"/>
                </a:solidFill>
                <a:ea typeface="微软雅黑" panose="020B0503020204020204" pitchFamily="34" charset="-122"/>
              </a:rPr>
              <a:t>板书设计</a:t>
            </a:r>
            <a:endParaRPr lang="zh-CN" altLang="en-US" sz="2400" b="1" dirty="0">
              <a:solidFill>
                <a:schemeClr val="accent4"/>
              </a:solidFill>
              <a:ea typeface="微软雅黑" panose="020B0503020204020204" pitchFamily="34" charset="-122"/>
            </a:endParaRPr>
          </a:p>
        </p:txBody>
      </p:sp>
      <p:sp>
        <p:nvSpPr>
          <p:cNvPr id="23" name="箭头: 五边形 22"/>
          <p:cNvSpPr/>
          <p:nvPr/>
        </p:nvSpPr>
        <p:spPr>
          <a:xfrm>
            <a:off x="0" y="355054"/>
            <a:ext cx="2192732" cy="52530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a:spLocks noChangeArrowheads="1"/>
          </p:cNvSpPr>
          <p:nvPr/>
        </p:nvSpPr>
        <p:spPr bwMode="auto">
          <a:xfrm>
            <a:off x="89181" y="367299"/>
            <a:ext cx="891183" cy="43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75" dirty="0">
                <a:solidFill>
                  <a:schemeClr val="bg1"/>
                </a:solidFill>
                <a:latin typeface="微软雅黑" panose="020B0503020204020204" pitchFamily="34" charset="-122"/>
                <a:ea typeface="微软雅黑" panose="020B0503020204020204" pitchFamily="34" charset="-122"/>
              </a:rPr>
              <a:t>目 录</a:t>
            </a:r>
            <a:endParaRPr lang="zh-CN" altLang="en-US" sz="2475"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036700" y="484312"/>
            <a:ext cx="1051024" cy="259687"/>
          </a:xfrm>
          <a:prstGeom prst="rect">
            <a:avLst/>
          </a:prstGeom>
          <a:noFill/>
        </p:spPr>
        <p:txBody>
          <a:bodyPr lIns="51435" tIns="25718" rIns="51435" bIns="25718">
            <a:spAutoFit/>
          </a:bodyPr>
          <a:lstStyle/>
          <a:p>
            <a:pPr>
              <a:defRPr/>
            </a:pPr>
            <a:r>
              <a:rPr lang="en-US" altLang="zh-CN" sz="1350" dirty="0">
                <a:solidFill>
                  <a:schemeClr val="bg1"/>
                </a:solidFill>
                <a:latin typeface="Impact" panose="020B0806030902050204" pitchFamily="34" charset="0"/>
              </a:rPr>
              <a:t>CONTENTS</a:t>
            </a:r>
            <a:endParaRPr lang="zh-CN" altLang="en-US" sz="1350" dirty="0">
              <a:solidFill>
                <a:schemeClr val="bg1"/>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iterate type="lt">
                                    <p:tmPct val="10000"/>
                                  </p:iterate>
                                  <p:childTnLst>
                                    <p:set>
                                      <p:cBhvr>
                                        <p:cTn id="10" dur="1" fill="hold">
                                          <p:stCondLst>
                                            <p:cond delay="0"/>
                                          </p:stCondLst>
                                        </p:cTn>
                                        <p:tgtEl>
                                          <p:spTgt spid="24">
                                            <p:txEl>
                                              <p:pRg st="0" end="0"/>
                                            </p:txEl>
                                          </p:spTgt>
                                        </p:tgtEl>
                                        <p:attrNameLst>
                                          <p:attrName>style.visibility</p:attrName>
                                        </p:attrNameLst>
                                      </p:cBhvr>
                                      <p:to>
                                        <p:strVal val="visible"/>
                                      </p:to>
                                    </p:set>
                                    <p:anim calcmode="lin" valueType="num">
                                      <p:cBhvr additive="base">
                                        <p:cTn id="11"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
                                  </p:stCondLst>
                                  <p:iterate type="lt">
                                    <p:tmPct val="10000"/>
                                  </p:iterate>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950"/>
                            </p:stCondLst>
                            <p:childTnLst>
                              <p:par>
                                <p:cTn id="18" presetID="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750" fill="hold"/>
                                        <p:tgtEl>
                                          <p:spTgt spid="5"/>
                                        </p:tgtEl>
                                        <p:attrNameLst>
                                          <p:attrName>ppt_x</p:attrName>
                                        </p:attrNameLst>
                                      </p:cBhvr>
                                      <p:tavLst>
                                        <p:tav tm="0">
                                          <p:val>
                                            <p:strVal val="1+#ppt_w/2"/>
                                          </p:val>
                                        </p:tav>
                                        <p:tav tm="100000">
                                          <p:val>
                                            <p:strVal val="#ppt_x"/>
                                          </p:val>
                                        </p:tav>
                                      </p:tavLst>
                                    </p:anim>
                                    <p:anim calcmode="lin" valueType="num">
                                      <p:cBhvr additive="base">
                                        <p:cTn id="21" dur="750" fill="hold"/>
                                        <p:tgtEl>
                                          <p:spTgt spid="5"/>
                                        </p:tgtEl>
                                        <p:attrNameLst>
                                          <p:attrName>ppt_y</p:attrName>
                                        </p:attrNameLst>
                                      </p:cBhvr>
                                      <p:tavLst>
                                        <p:tav tm="0">
                                          <p:val>
                                            <p:strVal val="#ppt_y"/>
                                          </p:val>
                                        </p:tav>
                                        <p:tav tm="100000">
                                          <p:val>
                                            <p:strVal val="#ppt_y"/>
                                          </p:val>
                                        </p:tav>
                                      </p:tavLst>
                                    </p:anim>
                                  </p:childTnLst>
                                </p:cTn>
                              </p:par>
                            </p:childTnLst>
                          </p:cTn>
                        </p:par>
                        <p:par>
                          <p:cTn id="22" fill="hold">
                            <p:stCondLst>
                              <p:cond delay="1950"/>
                            </p:stCondLst>
                            <p:childTnLst>
                              <p:par>
                                <p:cTn id="23" presetID="2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1000"/>
                                        <p:tgtEl>
                                          <p:spTgt spid="9"/>
                                        </p:tgtEl>
                                      </p:cBhvr>
                                    </p:animEffect>
                                  </p:childTnLst>
                                </p:cTn>
                              </p:par>
                            </p:childTnLst>
                          </p:cTn>
                        </p:par>
                        <p:par>
                          <p:cTn id="26" fill="hold">
                            <p:stCondLst>
                              <p:cond delay="2950"/>
                            </p:stCondLst>
                            <p:childTnLst>
                              <p:par>
                                <p:cTn id="27" presetID="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750" fill="hold"/>
                                        <p:tgtEl>
                                          <p:spTgt spid="10"/>
                                        </p:tgtEl>
                                        <p:attrNameLst>
                                          <p:attrName>ppt_x</p:attrName>
                                        </p:attrNameLst>
                                      </p:cBhvr>
                                      <p:tavLst>
                                        <p:tav tm="0">
                                          <p:val>
                                            <p:strVal val="1+#ppt_w/2"/>
                                          </p:val>
                                        </p:tav>
                                        <p:tav tm="100000">
                                          <p:val>
                                            <p:strVal val="#ppt_x"/>
                                          </p:val>
                                        </p:tav>
                                      </p:tavLst>
                                    </p:anim>
                                    <p:anim calcmode="lin" valueType="num">
                                      <p:cBhvr additive="base">
                                        <p:cTn id="30" dur="75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3950"/>
                            </p:stCondLst>
                            <p:childTnLst>
                              <p:par>
                                <p:cTn id="32" presetID="22" presetClass="entr" presetSubtype="2"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1000"/>
                                        <p:tgtEl>
                                          <p:spTgt spid="14"/>
                                        </p:tgtEl>
                                      </p:cBhvr>
                                    </p:animEffect>
                                  </p:childTnLst>
                                </p:cTn>
                              </p:par>
                            </p:childTnLst>
                          </p:cTn>
                        </p:par>
                        <p:par>
                          <p:cTn id="35" fill="hold">
                            <p:stCondLst>
                              <p:cond delay="4950"/>
                            </p:stCondLst>
                            <p:childTnLst>
                              <p:par>
                                <p:cTn id="36" presetID="2" presetClass="entr" presetSubtype="2"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750" fill="hold"/>
                                        <p:tgtEl>
                                          <p:spTgt spid="15"/>
                                        </p:tgtEl>
                                        <p:attrNameLst>
                                          <p:attrName>ppt_x</p:attrName>
                                        </p:attrNameLst>
                                      </p:cBhvr>
                                      <p:tavLst>
                                        <p:tav tm="0">
                                          <p:val>
                                            <p:strVal val="1+#ppt_w/2"/>
                                          </p:val>
                                        </p:tav>
                                        <p:tav tm="100000">
                                          <p:val>
                                            <p:strVal val="#ppt_x"/>
                                          </p:val>
                                        </p:tav>
                                      </p:tavLst>
                                    </p:anim>
                                    <p:anim calcmode="lin" valueType="num">
                                      <p:cBhvr additive="base">
                                        <p:cTn id="39" dur="75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595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1000"/>
                                        <p:tgtEl>
                                          <p:spTgt spid="19"/>
                                        </p:tgtEl>
                                      </p:cBhvr>
                                    </p:animEffect>
                                  </p:childTnLst>
                                </p:cTn>
                              </p:par>
                            </p:childTnLst>
                          </p:cTn>
                        </p:par>
                        <p:par>
                          <p:cTn id="44" fill="hold">
                            <p:stCondLst>
                              <p:cond delay="6950"/>
                            </p:stCondLst>
                            <p:childTnLst>
                              <p:par>
                                <p:cTn id="45" presetID="2" presetClass="entr" presetSubtype="2"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750" fill="hold"/>
                                        <p:tgtEl>
                                          <p:spTgt spid="25"/>
                                        </p:tgtEl>
                                        <p:attrNameLst>
                                          <p:attrName>ppt_x</p:attrName>
                                        </p:attrNameLst>
                                      </p:cBhvr>
                                      <p:tavLst>
                                        <p:tav tm="0">
                                          <p:val>
                                            <p:strVal val="1+#ppt_w/2"/>
                                          </p:val>
                                        </p:tav>
                                        <p:tav tm="100000">
                                          <p:val>
                                            <p:strVal val="#ppt_x"/>
                                          </p:val>
                                        </p:tav>
                                      </p:tavLst>
                                    </p:anim>
                                    <p:anim calcmode="lin" valueType="num">
                                      <p:cBhvr additive="base">
                                        <p:cTn id="48" dur="750" fill="hold"/>
                                        <p:tgtEl>
                                          <p:spTgt spid="25"/>
                                        </p:tgtEl>
                                        <p:attrNameLst>
                                          <p:attrName>ppt_y</p:attrName>
                                        </p:attrNameLst>
                                      </p:cBhvr>
                                      <p:tavLst>
                                        <p:tav tm="0">
                                          <p:val>
                                            <p:strVal val="#ppt_y"/>
                                          </p:val>
                                        </p:tav>
                                        <p:tav tm="100000">
                                          <p:val>
                                            <p:strVal val="#ppt_y"/>
                                          </p:val>
                                        </p:tav>
                                      </p:tavLst>
                                    </p:anim>
                                  </p:childTnLst>
                                </p:cTn>
                              </p:par>
                            </p:childTnLst>
                          </p:cTn>
                        </p:par>
                        <p:par>
                          <p:cTn id="49" fill="hold">
                            <p:stCondLst>
                              <p:cond delay="7950"/>
                            </p:stCondLst>
                            <p:childTnLst>
                              <p:par>
                                <p:cTn id="50" presetID="22" presetClass="entr" presetSubtype="2"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9" grpId="0"/>
      <p:bldP spid="29" grpId="0"/>
      <p:bldP spid="23" grpId="0" animBg="1"/>
      <p:bldP spid="24" grpId="0" build="p"/>
      <p:bldP spid="3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箭头连接符 20"/>
          <p:cNvCxnSpPr>
            <a:cxnSpLocks noChangeShapeType="1"/>
          </p:cNvCxnSpPr>
          <p:nvPr/>
        </p:nvCxnSpPr>
        <p:spPr bwMode="auto">
          <a:xfrm>
            <a:off x="5961063" y="1909878"/>
            <a:ext cx="1530350" cy="0"/>
          </a:xfrm>
          <a:prstGeom prst="straightConnector1">
            <a:avLst/>
          </a:prstGeom>
          <a:noFill/>
          <a:ln w="9525" algn="ctr">
            <a:solidFill>
              <a:schemeClr val="bg1">
                <a:lumMod val="65000"/>
              </a:schemeClr>
            </a:solidFill>
            <a:round/>
            <a:tailEnd type="arrow" w="med" len="med"/>
          </a:ln>
        </p:spPr>
      </p:cxnSp>
      <p:cxnSp>
        <p:nvCxnSpPr>
          <p:cNvPr id="23" name="直接箭头连接符 22"/>
          <p:cNvCxnSpPr>
            <a:cxnSpLocks noChangeShapeType="1"/>
            <a:stCxn id="20" idx="4"/>
          </p:cNvCxnSpPr>
          <p:nvPr/>
        </p:nvCxnSpPr>
        <p:spPr bwMode="auto">
          <a:xfrm>
            <a:off x="4368800" y="3716139"/>
            <a:ext cx="4763" cy="944398"/>
          </a:xfrm>
          <a:prstGeom prst="straightConnector1">
            <a:avLst/>
          </a:prstGeom>
          <a:noFill/>
          <a:ln w="9525" algn="ctr">
            <a:solidFill>
              <a:schemeClr val="bg1">
                <a:lumMod val="65000"/>
              </a:schemeClr>
            </a:solidFill>
            <a:round/>
            <a:tailEnd type="arrow" w="med" len="med"/>
          </a:ln>
        </p:spPr>
      </p:cxnSp>
      <p:cxnSp>
        <p:nvCxnSpPr>
          <p:cNvPr id="25" name="直接箭头连接符 24"/>
          <p:cNvCxnSpPr>
            <a:cxnSpLocks noChangeShapeType="1"/>
          </p:cNvCxnSpPr>
          <p:nvPr/>
        </p:nvCxnSpPr>
        <p:spPr bwMode="auto">
          <a:xfrm flipH="1">
            <a:off x="1114425" y="2092408"/>
            <a:ext cx="1671638" cy="0"/>
          </a:xfrm>
          <a:prstGeom prst="straightConnector1">
            <a:avLst/>
          </a:prstGeom>
          <a:noFill/>
          <a:ln w="9525" algn="ctr">
            <a:solidFill>
              <a:schemeClr val="bg1">
                <a:lumMod val="65000"/>
              </a:schemeClr>
            </a:solidFill>
            <a:round/>
            <a:tailEnd type="arrow" w="med" len="med"/>
          </a:ln>
        </p:spPr>
      </p:cxnSp>
      <p:sp>
        <p:nvSpPr>
          <p:cNvPr id="18" name="Oval 98"/>
          <p:cNvSpPr>
            <a:spLocks noChangeArrowheads="1"/>
          </p:cNvSpPr>
          <p:nvPr/>
        </p:nvSpPr>
        <p:spPr bwMode="auto">
          <a:xfrm>
            <a:off x="2952750" y="1176582"/>
            <a:ext cx="1698625" cy="1520561"/>
          </a:xfrm>
          <a:prstGeom prst="ellipse">
            <a:avLst/>
          </a:prstGeom>
          <a:solidFill>
            <a:schemeClr val="accent1"/>
          </a:solidFill>
          <a:ln w="25400">
            <a:solidFill>
              <a:schemeClr val="bg1"/>
            </a:solidFill>
          </a:ln>
        </p:spPr>
        <p:txBody>
          <a:bodyPr lIns="86378" tIns="43189" rIns="86378" bIns="43189"/>
          <a:lstStyle/>
          <a:p>
            <a:pPr>
              <a:defRPr/>
            </a:pPr>
            <a:endParaRPr lang="zh-CN" altLang="en-US" kern="0" dirty="0">
              <a:solidFill>
                <a:schemeClr val="bg2">
                  <a:lumMod val="10000"/>
                </a:schemeClr>
              </a:solidFill>
              <a:latin typeface="Calibri" panose="020F0502020204030204"/>
              <a:ea typeface="微软雅黑" panose="020B0503020204020204" pitchFamily="34" charset="-122"/>
            </a:endParaRPr>
          </a:p>
        </p:txBody>
      </p:sp>
      <p:sp>
        <p:nvSpPr>
          <p:cNvPr id="19" name="Oval 100"/>
          <p:cNvSpPr>
            <a:spLocks noChangeArrowheads="1"/>
          </p:cNvSpPr>
          <p:nvPr/>
        </p:nvSpPr>
        <p:spPr bwMode="auto">
          <a:xfrm>
            <a:off x="4216401" y="1098806"/>
            <a:ext cx="2112963" cy="1893559"/>
          </a:xfrm>
          <a:prstGeom prst="ellipse">
            <a:avLst/>
          </a:prstGeom>
          <a:solidFill>
            <a:schemeClr val="accent2"/>
          </a:solidFill>
          <a:ln w="19050">
            <a:solidFill>
              <a:schemeClr val="bg1"/>
            </a:solidFill>
          </a:ln>
        </p:spPr>
        <p:txBody>
          <a:bodyPr lIns="86378" tIns="43189" rIns="86378" bIns="43189"/>
          <a:lstStyle/>
          <a:p>
            <a:pPr>
              <a:defRPr/>
            </a:pPr>
            <a:endParaRPr lang="zh-CN" altLang="en-US" kern="0" dirty="0">
              <a:solidFill>
                <a:schemeClr val="bg2">
                  <a:lumMod val="10000"/>
                </a:schemeClr>
              </a:solidFill>
              <a:latin typeface="Calibri" panose="020F0502020204030204"/>
              <a:ea typeface="微软雅黑" panose="020B0503020204020204" pitchFamily="34" charset="-122"/>
            </a:endParaRPr>
          </a:p>
        </p:txBody>
      </p:sp>
      <p:sp>
        <p:nvSpPr>
          <p:cNvPr id="20" name="Oval 101"/>
          <p:cNvSpPr>
            <a:spLocks noChangeArrowheads="1"/>
          </p:cNvSpPr>
          <p:nvPr/>
        </p:nvSpPr>
        <p:spPr bwMode="auto">
          <a:xfrm>
            <a:off x="3484564" y="2109868"/>
            <a:ext cx="1768475" cy="1598335"/>
          </a:xfrm>
          <a:prstGeom prst="ellipse">
            <a:avLst/>
          </a:prstGeom>
          <a:solidFill>
            <a:schemeClr val="accent3"/>
          </a:solidFill>
          <a:ln w="19050">
            <a:solidFill>
              <a:schemeClr val="bg1"/>
            </a:solidFill>
          </a:ln>
        </p:spPr>
        <p:txBody>
          <a:bodyPr lIns="86378" tIns="43189" rIns="86378" bIns="43189"/>
          <a:lstStyle/>
          <a:p>
            <a:pPr>
              <a:defRPr/>
            </a:pPr>
            <a:endParaRPr lang="zh-CN" altLang="en-US" dirty="0">
              <a:solidFill>
                <a:schemeClr val="bg2">
                  <a:lumMod val="10000"/>
                </a:schemeClr>
              </a:solidFill>
              <a:latin typeface="Calibri" panose="020F0502020204030204"/>
              <a:ea typeface="微软雅黑" panose="020B0503020204020204" pitchFamily="34" charset="-122"/>
            </a:endParaRPr>
          </a:p>
        </p:txBody>
      </p:sp>
      <p:sp>
        <p:nvSpPr>
          <p:cNvPr id="22" name="TextBox 21"/>
          <p:cNvSpPr txBox="1"/>
          <p:nvPr/>
        </p:nvSpPr>
        <p:spPr>
          <a:xfrm>
            <a:off x="6415088" y="986114"/>
            <a:ext cx="1541462" cy="779598"/>
          </a:xfrm>
          <a:prstGeom prst="rect">
            <a:avLst/>
          </a:prstGeom>
          <a:noFill/>
        </p:spPr>
        <p:txBody>
          <a:bodyPr lIns="86378" tIns="43189" rIns="86378" bIns="43189">
            <a:spAutoFit/>
          </a:bodyPr>
          <a:lstStyle/>
          <a:p>
            <a:pPr>
              <a:lnSpc>
                <a:spcPct val="150000"/>
              </a:lnSpc>
              <a:defRPr/>
            </a:pPr>
            <a:r>
              <a:rPr lang="zh-CN" altLang="en-US" sz="1000" dirty="0">
                <a:solidFill>
                  <a:schemeClr val="tx1">
                    <a:lumMod val="65000"/>
                    <a:lumOff val="35000"/>
                  </a:schemeClr>
                </a:solidFill>
                <a:latin typeface="Calibri" panose="020F0502020204030204"/>
                <a:ea typeface="微软雅黑" panose="020B0503020204020204" pitchFamily="34" charset="-122"/>
              </a:rPr>
              <a:t>添加文本说明内容添加文本说明内容</a:t>
            </a:r>
            <a:endParaRPr lang="zh-CN" altLang="en-US" sz="1000" dirty="0">
              <a:solidFill>
                <a:schemeClr val="tx1">
                  <a:lumMod val="65000"/>
                  <a:lumOff val="35000"/>
                </a:schemeClr>
              </a:solidFill>
              <a:latin typeface="Calibri" panose="020F0502020204030204"/>
              <a:ea typeface="微软雅黑" panose="020B0503020204020204" pitchFamily="34" charset="-122"/>
            </a:endParaRPr>
          </a:p>
          <a:p>
            <a:pPr>
              <a:lnSpc>
                <a:spcPct val="150000"/>
              </a:lnSpc>
              <a:defRPr/>
            </a:pPr>
            <a:r>
              <a:rPr lang="zh-CN" altLang="en-US" sz="1000" dirty="0">
                <a:solidFill>
                  <a:schemeClr val="tx1">
                    <a:lumMod val="65000"/>
                    <a:lumOff val="35000"/>
                  </a:schemeClr>
                </a:solidFill>
                <a:latin typeface="Calibri" panose="020F0502020204030204"/>
                <a:ea typeface="微软雅黑" panose="020B0503020204020204" pitchFamily="34" charset="-122"/>
              </a:rPr>
              <a:t>添加文本说明内容</a:t>
            </a:r>
            <a:endParaRPr lang="zh-CN" altLang="en-US" sz="1000" dirty="0">
              <a:solidFill>
                <a:schemeClr val="tx1">
                  <a:lumMod val="65000"/>
                  <a:lumOff val="35000"/>
                </a:schemeClr>
              </a:solidFill>
              <a:latin typeface="Calibri" panose="020F0502020204030204"/>
              <a:ea typeface="微软雅黑" panose="020B0503020204020204" pitchFamily="34" charset="-122"/>
            </a:endParaRPr>
          </a:p>
        </p:txBody>
      </p:sp>
      <p:sp>
        <p:nvSpPr>
          <p:cNvPr id="24" name="TextBox 23"/>
          <p:cNvSpPr txBox="1"/>
          <p:nvPr/>
        </p:nvSpPr>
        <p:spPr>
          <a:xfrm>
            <a:off x="4489451" y="3708204"/>
            <a:ext cx="1803400" cy="641122"/>
          </a:xfrm>
          <a:prstGeom prst="rect">
            <a:avLst/>
          </a:prstGeom>
          <a:noFill/>
        </p:spPr>
        <p:txBody>
          <a:bodyPr lIns="86378" tIns="43189" rIns="86378" bIns="43189">
            <a:spAutoFit/>
          </a:bodyPr>
          <a:lstStyle/>
          <a:p>
            <a:pPr>
              <a:lnSpc>
                <a:spcPct val="120000"/>
              </a:lnSpc>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添加文本说明内容</a:t>
            </a:r>
            <a:endPar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添加文本说明内容</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添加文本说明内容</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1373188" y="1149597"/>
            <a:ext cx="1541462" cy="779598"/>
          </a:xfrm>
          <a:prstGeom prst="rect">
            <a:avLst/>
          </a:prstGeom>
          <a:noFill/>
        </p:spPr>
        <p:txBody>
          <a:bodyPr lIns="86378" tIns="43189" rIns="86378" bIns="43189">
            <a:spAutoFit/>
          </a:bodyPr>
          <a:lstStyle/>
          <a:p>
            <a:pPr>
              <a:lnSpc>
                <a:spcPct val="150000"/>
              </a:lnSpc>
              <a:defRPr/>
            </a:pPr>
            <a:r>
              <a:rPr lang="zh-CN" altLang="en-US" sz="1000" dirty="0">
                <a:solidFill>
                  <a:schemeClr val="tx1">
                    <a:lumMod val="65000"/>
                    <a:lumOff val="35000"/>
                  </a:schemeClr>
                </a:solidFill>
                <a:latin typeface="Calibri" panose="020F0502020204030204"/>
                <a:ea typeface="微软雅黑" panose="020B0503020204020204" pitchFamily="34" charset="-122"/>
              </a:rPr>
              <a:t>添加文本说明内容添加文本说明内容</a:t>
            </a:r>
            <a:endParaRPr lang="zh-CN" altLang="en-US" sz="1000" dirty="0">
              <a:solidFill>
                <a:schemeClr val="tx1">
                  <a:lumMod val="65000"/>
                  <a:lumOff val="35000"/>
                </a:schemeClr>
              </a:solidFill>
              <a:latin typeface="Calibri" panose="020F0502020204030204"/>
              <a:ea typeface="微软雅黑" panose="020B0503020204020204" pitchFamily="34" charset="-122"/>
            </a:endParaRPr>
          </a:p>
          <a:p>
            <a:pPr>
              <a:lnSpc>
                <a:spcPct val="150000"/>
              </a:lnSpc>
              <a:defRPr/>
            </a:pPr>
            <a:r>
              <a:rPr lang="zh-CN" altLang="en-US" sz="1000" dirty="0">
                <a:solidFill>
                  <a:schemeClr val="tx1">
                    <a:lumMod val="65000"/>
                    <a:lumOff val="35000"/>
                  </a:schemeClr>
                </a:solidFill>
                <a:latin typeface="Calibri" panose="020F0502020204030204"/>
                <a:ea typeface="微软雅黑" panose="020B0503020204020204" pitchFamily="34" charset="-122"/>
              </a:rPr>
              <a:t>添加文本说明内容</a:t>
            </a:r>
            <a:endParaRPr lang="zh-CN" altLang="en-US" sz="1000" dirty="0">
              <a:solidFill>
                <a:schemeClr val="tx1">
                  <a:lumMod val="65000"/>
                  <a:lumOff val="35000"/>
                </a:schemeClr>
              </a:solidFill>
              <a:latin typeface="Calibri" panose="020F0502020204030204"/>
              <a:ea typeface="微软雅黑" panose="020B0503020204020204" pitchFamily="34" charset="-122"/>
            </a:endParaRPr>
          </a:p>
        </p:txBody>
      </p:sp>
      <p:sp>
        <p:nvSpPr>
          <p:cNvPr id="28" name="TextBox 27"/>
          <p:cNvSpPr txBox="1">
            <a:spLocks noChangeArrowheads="1"/>
          </p:cNvSpPr>
          <p:nvPr/>
        </p:nvSpPr>
        <p:spPr bwMode="auto">
          <a:xfrm>
            <a:off x="3311525" y="1646399"/>
            <a:ext cx="879475" cy="379346"/>
          </a:xfrm>
          <a:prstGeom prst="rect">
            <a:avLst/>
          </a:prstGeom>
          <a:noFill/>
          <a:ln w="9525">
            <a:noFill/>
            <a:miter lim="800000"/>
          </a:ln>
        </p:spPr>
        <p:txBody>
          <a:bodyPr lIns="86378" tIns="43189" rIns="86378" bIns="43189">
            <a:spAutoFit/>
          </a:bodyPr>
          <a:lstStyle/>
          <a:p>
            <a:r>
              <a:rPr lang="zh-CN" altLang="en-US" sz="1900" b="1">
                <a:solidFill>
                  <a:schemeClr val="bg1"/>
                </a:solidFill>
                <a:latin typeface="微软雅黑" panose="020B0503020204020204" pitchFamily="34" charset="-122"/>
                <a:ea typeface="微软雅黑" panose="020B0503020204020204" pitchFamily="34" charset="-122"/>
              </a:rPr>
              <a:t>项目</a:t>
            </a:r>
            <a:r>
              <a:rPr lang="en-US" altLang="zh-CN" sz="1900" b="1">
                <a:solidFill>
                  <a:schemeClr val="bg1"/>
                </a:solidFill>
                <a:latin typeface="微软雅黑" panose="020B0503020204020204" pitchFamily="34" charset="-122"/>
                <a:ea typeface="微软雅黑" panose="020B0503020204020204" pitchFamily="34" charset="-122"/>
              </a:rPr>
              <a:t>1</a:t>
            </a:r>
            <a:endParaRPr lang="zh-CN" altLang="en-US" sz="1900" b="1">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a:spLocks noChangeArrowheads="1"/>
          </p:cNvSpPr>
          <p:nvPr/>
        </p:nvSpPr>
        <p:spPr bwMode="auto">
          <a:xfrm>
            <a:off x="4921251" y="1757505"/>
            <a:ext cx="879475" cy="379346"/>
          </a:xfrm>
          <a:prstGeom prst="rect">
            <a:avLst/>
          </a:prstGeom>
          <a:noFill/>
          <a:ln w="9525">
            <a:noFill/>
            <a:miter lim="800000"/>
          </a:ln>
        </p:spPr>
        <p:txBody>
          <a:bodyPr lIns="86378" tIns="43189" rIns="86378" bIns="43189">
            <a:spAutoFit/>
          </a:bodyPr>
          <a:lstStyle/>
          <a:p>
            <a:r>
              <a:rPr lang="zh-CN" altLang="en-US" sz="1900" b="1">
                <a:solidFill>
                  <a:schemeClr val="bg1"/>
                </a:solidFill>
                <a:latin typeface="微软雅黑" panose="020B0503020204020204" pitchFamily="34" charset="-122"/>
                <a:ea typeface="微软雅黑" panose="020B0503020204020204" pitchFamily="34" charset="-122"/>
              </a:rPr>
              <a:t>项目</a:t>
            </a:r>
            <a:r>
              <a:rPr lang="en-US" altLang="zh-CN" sz="1900" b="1">
                <a:solidFill>
                  <a:schemeClr val="bg1"/>
                </a:solidFill>
                <a:latin typeface="微软雅黑" panose="020B0503020204020204" pitchFamily="34" charset="-122"/>
                <a:ea typeface="微软雅黑" panose="020B0503020204020204" pitchFamily="34" charset="-122"/>
              </a:rPr>
              <a:t>2</a:t>
            </a:r>
            <a:endParaRPr lang="zh-CN" altLang="en-US" sz="1900" b="1">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a:spLocks noChangeArrowheads="1"/>
          </p:cNvSpPr>
          <p:nvPr/>
        </p:nvSpPr>
        <p:spPr bwMode="auto">
          <a:xfrm>
            <a:off x="3941764" y="2727298"/>
            <a:ext cx="879475" cy="380934"/>
          </a:xfrm>
          <a:prstGeom prst="rect">
            <a:avLst/>
          </a:prstGeom>
          <a:noFill/>
          <a:ln w="9525">
            <a:noFill/>
            <a:miter lim="800000"/>
          </a:ln>
        </p:spPr>
        <p:txBody>
          <a:bodyPr lIns="86378" tIns="43189" rIns="86378" bIns="43189">
            <a:spAutoFit/>
          </a:bodyPr>
          <a:lstStyle/>
          <a:p>
            <a:r>
              <a:rPr lang="zh-CN" altLang="en-US" sz="1900" b="1">
                <a:solidFill>
                  <a:schemeClr val="bg1"/>
                </a:solidFill>
                <a:latin typeface="微软雅黑" panose="020B0503020204020204" pitchFamily="34" charset="-122"/>
                <a:ea typeface="微软雅黑" panose="020B0503020204020204" pitchFamily="34" charset="-122"/>
              </a:rPr>
              <a:t>项目</a:t>
            </a:r>
            <a:r>
              <a:rPr lang="en-US" altLang="zh-CN" sz="1900" b="1">
                <a:solidFill>
                  <a:schemeClr val="bg1"/>
                </a:solidFill>
                <a:latin typeface="微软雅黑" panose="020B0503020204020204" pitchFamily="34" charset="-122"/>
                <a:ea typeface="微软雅黑" panose="020B0503020204020204" pitchFamily="34" charset="-122"/>
              </a:rPr>
              <a:t>3</a:t>
            </a:r>
            <a:endParaRPr lang="zh-CN" altLang="en-US" sz="1900" b="1">
              <a:solidFill>
                <a:schemeClr val="bg1"/>
              </a:solidFill>
              <a:latin typeface="微软雅黑" panose="020B0503020204020204" pitchFamily="34" charset="-122"/>
              <a:ea typeface="微软雅黑" panose="020B0503020204020204" pitchFamily="34" charset="-122"/>
            </a:endParaRPr>
          </a:p>
        </p:txBody>
      </p:sp>
      <p:sp>
        <p:nvSpPr>
          <p:cNvPr id="31" name="右弧形箭头 30"/>
          <p:cNvSpPr>
            <a:spLocks noChangeArrowheads="1"/>
          </p:cNvSpPr>
          <p:nvPr/>
        </p:nvSpPr>
        <p:spPr bwMode="auto">
          <a:xfrm rot="9229339">
            <a:off x="2792414" y="2533658"/>
            <a:ext cx="504825" cy="853927"/>
          </a:xfrm>
          <a:prstGeom prst="curvedLeftArrow">
            <a:avLst>
              <a:gd name="adj1" fmla="val 22171"/>
              <a:gd name="adj2" fmla="val 44343"/>
              <a:gd name="adj3" fmla="val 25000"/>
            </a:avLst>
          </a:prstGeom>
          <a:solidFill>
            <a:schemeClr val="accent3"/>
          </a:solidFill>
          <a:ln w="19050">
            <a:noFill/>
            <a:miter lim="800000"/>
          </a:ln>
        </p:spPr>
        <p:txBody>
          <a:bodyPr rot="10800000" lIns="86378" tIns="43189" rIns="86378" bIns="43189"/>
          <a:lstStyle/>
          <a:p>
            <a:pPr>
              <a:defRPr/>
            </a:pPr>
            <a:endParaRPr lang="zh-CN" altLang="en-US" kern="0" dirty="0">
              <a:solidFill>
                <a:schemeClr val="bg2">
                  <a:lumMod val="10000"/>
                </a:schemeClr>
              </a:solidFill>
              <a:latin typeface="Calibri" panose="020F0502020204030204"/>
              <a:ea typeface="微软雅黑" panose="020B0503020204020204" pitchFamily="34" charset="-122"/>
            </a:endParaRPr>
          </a:p>
        </p:txBody>
      </p:sp>
      <p:sp>
        <p:nvSpPr>
          <p:cNvPr id="32" name="TextBox 31"/>
          <p:cNvSpPr txBox="1"/>
          <p:nvPr/>
        </p:nvSpPr>
        <p:spPr>
          <a:xfrm>
            <a:off x="1535113" y="2997128"/>
            <a:ext cx="1355725" cy="303160"/>
          </a:xfrm>
          <a:prstGeom prst="rect">
            <a:avLst/>
          </a:prstGeom>
          <a:noFill/>
        </p:spPr>
        <p:txBody>
          <a:bodyPr lIns="86378" tIns="43189" rIns="86378" bIns="43189">
            <a:spAutoFit/>
          </a:bodyPr>
          <a:lstStyle/>
          <a:p>
            <a:pPr algn="ctr">
              <a:defRPr/>
            </a:pPr>
            <a:r>
              <a:rPr lang="zh-CN" altLang="en-US" sz="1400" b="1" dirty="0">
                <a:solidFill>
                  <a:schemeClr val="tx1">
                    <a:lumMod val="65000"/>
                    <a:lumOff val="35000"/>
                  </a:schemeClr>
                </a:solidFill>
                <a:latin typeface="Broadway BT" panose="04040905080B02020502"/>
                <a:ea typeface="微软雅黑" panose="020B0503020204020204" pitchFamily="34" charset="-122"/>
              </a:rPr>
              <a:t>补充性文字</a:t>
            </a:r>
            <a:endParaRPr lang="zh-CN" altLang="en-US" sz="1400" b="1" dirty="0">
              <a:solidFill>
                <a:schemeClr val="tx1">
                  <a:lumMod val="65000"/>
                  <a:lumOff val="35000"/>
                </a:schemeClr>
              </a:solidFill>
              <a:latin typeface="Broadway BT" panose="04040905080B02020502"/>
              <a:ea typeface="微软雅黑" panose="020B0503020204020204" pitchFamily="34"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strVal val="4*#ppt_w"/>
                                          </p:val>
                                        </p:tav>
                                        <p:tav tm="100000">
                                          <p:val>
                                            <p:strVal val="#ppt_w"/>
                                          </p:val>
                                        </p:tav>
                                      </p:tavLst>
                                    </p:anim>
                                    <p:anim calcmode="lin" valueType="num">
                                      <p:cBhvr>
                                        <p:cTn id="8" dur="500" fill="hold"/>
                                        <p:tgtEl>
                                          <p:spTgt spid="19"/>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ppt_w"/>
                                          </p:val>
                                        </p:tav>
                                        <p:tav tm="100000">
                                          <p:val>
                                            <p:strVal val="#ppt_w"/>
                                          </p:val>
                                        </p:tav>
                                      </p:tavLst>
                                    </p:anim>
                                    <p:anim calcmode="lin" valueType="num">
                                      <p:cBhvr>
                                        <p:cTn id="12" dur="500" fill="hold"/>
                                        <p:tgtEl>
                                          <p:spTgt spid="18"/>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5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250" fill="hold"/>
                                        <p:tgtEl>
                                          <p:spTgt spid="20"/>
                                        </p:tgtEl>
                                        <p:attrNameLst>
                                          <p:attrName>ppt_w</p:attrName>
                                        </p:attrNameLst>
                                      </p:cBhvr>
                                      <p:tavLst>
                                        <p:tav tm="0">
                                          <p:val>
                                            <p:strVal val="4*#ppt_w"/>
                                          </p:val>
                                        </p:tav>
                                        <p:tav tm="100000">
                                          <p:val>
                                            <p:strVal val="#ppt_w"/>
                                          </p:val>
                                        </p:tav>
                                      </p:tavLst>
                                    </p:anim>
                                    <p:anim calcmode="lin" valueType="num">
                                      <p:cBhvr>
                                        <p:cTn id="16" dur="250" fill="hold"/>
                                        <p:tgtEl>
                                          <p:spTgt spid="20"/>
                                        </p:tgtEl>
                                        <p:attrNameLst>
                                          <p:attrName>ppt_h</p:attrName>
                                        </p:attrNameLst>
                                      </p:cBhvr>
                                      <p:tavLst>
                                        <p:tav tm="0">
                                          <p:val>
                                            <p:strVal val="4*#ppt_h"/>
                                          </p:val>
                                        </p:tav>
                                        <p:tav tm="100000">
                                          <p:val>
                                            <p:strVal val="#ppt_h"/>
                                          </p:val>
                                        </p:tav>
                                      </p:tavLst>
                                    </p:anim>
                                  </p:childTnLst>
                                </p:cTn>
                              </p:par>
                            </p:childTnLst>
                          </p:cTn>
                        </p:par>
                        <p:par>
                          <p:cTn id="17" fill="hold">
                            <p:stCondLst>
                              <p:cond delay="500"/>
                            </p:stCondLst>
                            <p:childTnLst>
                              <p:par>
                                <p:cTn id="18" presetID="49" presetClass="entr" presetSubtype="0" decel="10000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 calcmode="lin" valueType="num">
                                      <p:cBhvr>
                                        <p:cTn id="22" dur="500" fill="hold"/>
                                        <p:tgtEl>
                                          <p:spTgt spid="28"/>
                                        </p:tgtEl>
                                        <p:attrNameLst>
                                          <p:attrName>style.rotation</p:attrName>
                                        </p:attrNameLst>
                                      </p:cBhvr>
                                      <p:tavLst>
                                        <p:tav tm="0">
                                          <p:val>
                                            <p:fltVal val="360"/>
                                          </p:val>
                                        </p:tav>
                                        <p:tav tm="100000">
                                          <p:val>
                                            <p:fltVal val="0"/>
                                          </p:val>
                                        </p:tav>
                                      </p:tavLst>
                                    </p:anim>
                                    <p:animEffect transition="in" filter="fade">
                                      <p:cBhvr>
                                        <p:cTn id="23" dur="500"/>
                                        <p:tgtEl>
                                          <p:spTgt spid="28"/>
                                        </p:tgtEl>
                                      </p:cBhvr>
                                    </p:animEffect>
                                  </p:childTnLst>
                                </p:cTn>
                              </p:par>
                              <p:par>
                                <p:cTn id="24" presetID="49" presetClass="entr" presetSubtype="0" decel="10000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 calcmode="lin" valueType="num">
                                      <p:cBhvr>
                                        <p:cTn id="28" dur="500" fill="hold"/>
                                        <p:tgtEl>
                                          <p:spTgt spid="30"/>
                                        </p:tgtEl>
                                        <p:attrNameLst>
                                          <p:attrName>style.rotation</p:attrName>
                                        </p:attrNameLst>
                                      </p:cBhvr>
                                      <p:tavLst>
                                        <p:tav tm="0">
                                          <p:val>
                                            <p:fltVal val="360"/>
                                          </p:val>
                                        </p:tav>
                                        <p:tav tm="100000">
                                          <p:val>
                                            <p:fltVal val="0"/>
                                          </p:val>
                                        </p:tav>
                                      </p:tavLst>
                                    </p:anim>
                                    <p:animEffect transition="in" filter="fade">
                                      <p:cBhvr>
                                        <p:cTn id="29" dur="500"/>
                                        <p:tgtEl>
                                          <p:spTgt spid="30"/>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 calcmode="lin" valueType="num">
                                      <p:cBhvr>
                                        <p:cTn id="34" dur="500" fill="hold"/>
                                        <p:tgtEl>
                                          <p:spTgt spid="29"/>
                                        </p:tgtEl>
                                        <p:attrNameLst>
                                          <p:attrName>style.rotation</p:attrName>
                                        </p:attrNameLst>
                                      </p:cBhvr>
                                      <p:tavLst>
                                        <p:tav tm="0">
                                          <p:val>
                                            <p:fltVal val="360"/>
                                          </p:val>
                                        </p:tav>
                                        <p:tav tm="100000">
                                          <p:val>
                                            <p:fltVal val="0"/>
                                          </p:val>
                                        </p:tav>
                                      </p:tavLst>
                                    </p:anim>
                                    <p:animEffect transition="in" filter="fade">
                                      <p:cBhvr>
                                        <p:cTn id="35" dur="500"/>
                                        <p:tgtEl>
                                          <p:spTgt spid="29"/>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1"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up)">
                                      <p:cBhvr>
                                        <p:cTn id="42" dur="500"/>
                                        <p:tgtEl>
                                          <p:spTgt spid="23"/>
                                        </p:tgtEl>
                                      </p:cBhvr>
                                    </p:animEffect>
                                  </p:childTnLst>
                                </p:cTn>
                              </p:par>
                              <p:par>
                                <p:cTn id="43" presetID="22" presetClass="entr" presetSubtype="2"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right)">
                                      <p:cBhvr>
                                        <p:cTn id="45" dur="500"/>
                                        <p:tgtEl>
                                          <p:spTgt spid="25"/>
                                        </p:tgtEl>
                                      </p:cBhvr>
                                    </p:animEffect>
                                  </p:childTnLst>
                                </p:cTn>
                              </p:par>
                            </p:childTnLst>
                          </p:cTn>
                        </p:par>
                        <p:par>
                          <p:cTn id="46" fill="hold">
                            <p:stCondLst>
                              <p:cond delay="1500"/>
                            </p:stCondLst>
                            <p:childTnLst>
                              <p:par>
                                <p:cTn id="47" presetID="22" presetClass="entr" presetSubtype="2"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right)">
                                      <p:cBhvr>
                                        <p:cTn id="49" dur="500"/>
                                        <p:tgtEl>
                                          <p:spTgt spid="2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right)">
                                      <p:cBhvr>
                                        <p:cTn id="52" dur="500"/>
                                        <p:tgtEl>
                                          <p:spTgt spid="2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down)">
                                      <p:cBhvr>
                                        <p:cTn id="59" dur="500"/>
                                        <p:tgtEl>
                                          <p:spTgt spid="31"/>
                                        </p:tgtEl>
                                      </p:cBhvr>
                                    </p:animEffect>
                                  </p:childTnLst>
                                </p:cTn>
                              </p:par>
                            </p:childTnLst>
                          </p:cTn>
                        </p:par>
                        <p:par>
                          <p:cTn id="60" fill="hold">
                            <p:stCondLst>
                              <p:cond delay="2500"/>
                            </p:stCondLst>
                            <p:childTnLst>
                              <p:par>
                                <p:cTn id="61" presetID="16" presetClass="entr" presetSubtype="37"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barn(outVertical)">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p:bldP spid="24" grpId="0"/>
      <p:bldP spid="26" grpId="0"/>
      <p:bldP spid="28" grpId="0"/>
      <p:bldP spid="29" grpId="0"/>
      <p:bldP spid="30" grpId="0"/>
      <p:bldP spid="31" grpId="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Block Arc 45"/>
          <p:cNvSpPr/>
          <p:nvPr/>
        </p:nvSpPr>
        <p:spPr>
          <a:xfrm rot="2700000">
            <a:off x="1759817" y="2053112"/>
            <a:ext cx="1621131" cy="1620823"/>
          </a:xfrm>
          <a:prstGeom prst="blockArc">
            <a:avLst>
              <a:gd name="adj1" fmla="val 19782491"/>
              <a:gd name="adj2" fmla="val 13507335"/>
              <a:gd name="adj3" fmla="val 65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10"/>
          <p:cNvGrpSpPr/>
          <p:nvPr/>
        </p:nvGrpSpPr>
        <p:grpSpPr>
          <a:xfrm>
            <a:off x="1053596" y="1776144"/>
            <a:ext cx="2608462" cy="2712852"/>
            <a:chOff x="630206" y="1507089"/>
            <a:chExt cx="2608605" cy="2712486"/>
          </a:xfrm>
        </p:grpSpPr>
        <p:grpSp>
          <p:nvGrpSpPr>
            <p:cNvPr id="3" name="Group 53"/>
            <p:cNvGrpSpPr/>
            <p:nvPr/>
          </p:nvGrpSpPr>
          <p:grpSpPr>
            <a:xfrm rot="21351568">
              <a:off x="630206" y="3582137"/>
              <a:ext cx="1112944" cy="637438"/>
              <a:chOff x="2355915" y="3857572"/>
              <a:chExt cx="1347923" cy="772022"/>
            </a:xfrm>
          </p:grpSpPr>
          <p:sp>
            <p:nvSpPr>
              <p:cNvPr id="31" name="Rectangle 30"/>
              <p:cNvSpPr/>
              <p:nvPr/>
            </p:nvSpPr>
            <p:spPr>
              <a:xfrm rot="2700000">
                <a:off x="3093973" y="3472415"/>
                <a:ext cx="224707" cy="995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ounded Rectangle 31"/>
              <p:cNvSpPr/>
              <p:nvPr/>
            </p:nvSpPr>
            <p:spPr>
              <a:xfrm rot="2700000">
                <a:off x="2538069" y="4020237"/>
                <a:ext cx="427203" cy="7915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0" name="Block Arc 29"/>
            <p:cNvSpPr/>
            <p:nvPr/>
          </p:nvSpPr>
          <p:spPr>
            <a:xfrm rot="2700000">
              <a:off x="1114680" y="1507089"/>
              <a:ext cx="2124132" cy="2124131"/>
            </a:xfrm>
            <a:prstGeom prst="blockArc">
              <a:avLst>
                <a:gd name="adj1" fmla="val 21433357"/>
                <a:gd name="adj2" fmla="val 13378235"/>
                <a:gd name="adj3" fmla="val 47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Block Arc 48"/>
          <p:cNvSpPr/>
          <p:nvPr/>
        </p:nvSpPr>
        <p:spPr>
          <a:xfrm rot="2700000">
            <a:off x="1982291" y="2275542"/>
            <a:ext cx="1176185" cy="1175960"/>
          </a:xfrm>
          <a:prstGeom prst="blockArc">
            <a:avLst>
              <a:gd name="adj1" fmla="val 17805926"/>
              <a:gd name="adj2" fmla="val 13444767"/>
              <a:gd name="adj3" fmla="val 74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Oval 51"/>
          <p:cNvSpPr/>
          <p:nvPr/>
        </p:nvSpPr>
        <p:spPr>
          <a:xfrm rot="2700000">
            <a:off x="2160267" y="2453485"/>
            <a:ext cx="820231" cy="82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3"/>
          <p:cNvGrpSpPr/>
          <p:nvPr/>
        </p:nvGrpSpPr>
        <p:grpSpPr>
          <a:xfrm>
            <a:off x="2608924" y="1834051"/>
            <a:ext cx="2252139" cy="217789"/>
            <a:chOff x="2901397" y="1463917"/>
            <a:chExt cx="2252262" cy="221448"/>
          </a:xfrm>
        </p:grpSpPr>
        <p:cxnSp>
          <p:nvCxnSpPr>
            <p:cNvPr id="60" name="Straight Connector 59"/>
            <p:cNvCxnSpPr/>
            <p:nvPr/>
          </p:nvCxnSpPr>
          <p:spPr>
            <a:xfrm flipH="1" flipV="1">
              <a:off x="4914605" y="1465097"/>
              <a:ext cx="239054" cy="220268"/>
            </a:xfrm>
            <a:prstGeom prst="line">
              <a:avLst/>
            </a:prstGeom>
            <a:ln w="1270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2901397" y="1463917"/>
              <a:ext cx="2013208" cy="1615"/>
            </a:xfrm>
            <a:prstGeom prst="line">
              <a:avLst/>
            </a:prstGeom>
            <a:ln w="1270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 name="Group 73"/>
          <p:cNvGrpSpPr/>
          <p:nvPr/>
        </p:nvGrpSpPr>
        <p:grpSpPr>
          <a:xfrm>
            <a:off x="2608925" y="2110200"/>
            <a:ext cx="1881613" cy="217789"/>
            <a:chOff x="2901397" y="1463917"/>
            <a:chExt cx="1881716" cy="221448"/>
          </a:xfrm>
        </p:grpSpPr>
        <p:cxnSp>
          <p:nvCxnSpPr>
            <p:cNvPr id="68" name="Straight Connector 67"/>
            <p:cNvCxnSpPr/>
            <p:nvPr/>
          </p:nvCxnSpPr>
          <p:spPr>
            <a:xfrm flipH="1" flipV="1">
              <a:off x="4544059" y="1465097"/>
              <a:ext cx="239054" cy="220268"/>
            </a:xfrm>
            <a:prstGeom prst="line">
              <a:avLst/>
            </a:prstGeom>
            <a:ln w="1270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2901397" y="1463917"/>
              <a:ext cx="1642662" cy="1615"/>
            </a:xfrm>
            <a:prstGeom prst="line">
              <a:avLst/>
            </a:prstGeom>
            <a:ln w="1270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 name="Group 73"/>
          <p:cNvGrpSpPr/>
          <p:nvPr/>
        </p:nvGrpSpPr>
        <p:grpSpPr>
          <a:xfrm>
            <a:off x="2608925" y="2321528"/>
            <a:ext cx="1566376" cy="217791"/>
            <a:chOff x="2683251" y="1463915"/>
            <a:chExt cx="1566462" cy="221450"/>
          </a:xfrm>
        </p:grpSpPr>
        <p:cxnSp>
          <p:nvCxnSpPr>
            <p:cNvPr id="82" name="Straight Connector 81"/>
            <p:cNvCxnSpPr/>
            <p:nvPr/>
          </p:nvCxnSpPr>
          <p:spPr>
            <a:xfrm flipH="1" flipV="1">
              <a:off x="4010659" y="1465097"/>
              <a:ext cx="239054" cy="220268"/>
            </a:xfrm>
            <a:prstGeom prst="line">
              <a:avLst/>
            </a:prstGeom>
            <a:ln w="1270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0800000" flipV="1">
              <a:off x="2683251" y="1463915"/>
              <a:ext cx="1325760" cy="1182"/>
            </a:xfrm>
            <a:prstGeom prst="line">
              <a:avLst/>
            </a:prstGeom>
            <a:ln w="1270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 name="Group 73"/>
          <p:cNvGrpSpPr/>
          <p:nvPr/>
        </p:nvGrpSpPr>
        <p:grpSpPr>
          <a:xfrm>
            <a:off x="2890850" y="2569640"/>
            <a:ext cx="913925" cy="216629"/>
            <a:chOff x="2683251" y="1465095"/>
            <a:chExt cx="913976" cy="220268"/>
          </a:xfrm>
        </p:grpSpPr>
        <p:cxnSp>
          <p:nvCxnSpPr>
            <p:cNvPr id="88" name="Straight Connector 87"/>
            <p:cNvCxnSpPr/>
            <p:nvPr/>
          </p:nvCxnSpPr>
          <p:spPr>
            <a:xfrm flipH="1" flipV="1">
              <a:off x="3358173" y="1465095"/>
              <a:ext cx="239054" cy="220268"/>
            </a:xfrm>
            <a:prstGeom prst="line">
              <a:avLst/>
            </a:prstGeom>
            <a:ln w="1270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a:off x="2683251" y="1465097"/>
              <a:ext cx="674922" cy="1615"/>
            </a:xfrm>
            <a:prstGeom prst="line">
              <a:avLst/>
            </a:prstGeom>
            <a:ln w="1270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91" name="Text Placeholder 3"/>
          <p:cNvSpPr txBox="1"/>
          <p:nvPr/>
        </p:nvSpPr>
        <p:spPr>
          <a:xfrm>
            <a:off x="4760421" y="2146197"/>
            <a:ext cx="282080" cy="2030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lnSpc>
                <a:spcPct val="120000"/>
              </a:lnSpc>
              <a:spcBef>
                <a:spcPct val="20000"/>
              </a:spcBef>
              <a:defRPr/>
            </a:pPr>
            <a:r>
              <a:rPr lang="en-US" sz="11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70%</a:t>
            </a:r>
            <a:endParaRPr lang="en-US" sz="11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Text Placeholder 3"/>
          <p:cNvSpPr txBox="1"/>
          <p:nvPr/>
        </p:nvSpPr>
        <p:spPr>
          <a:xfrm>
            <a:off x="4400408" y="2420782"/>
            <a:ext cx="282080" cy="2030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lnSpc>
                <a:spcPct val="120000"/>
              </a:lnSpc>
              <a:spcBef>
                <a:spcPct val="20000"/>
              </a:spcBef>
              <a:defRPr/>
            </a:pPr>
            <a:r>
              <a:rPr lang="en-US" sz="1100" b="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65%</a:t>
            </a:r>
            <a:endParaRPr lang="en-US" sz="1100" b="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Text Placeholder 3"/>
          <p:cNvSpPr txBox="1"/>
          <p:nvPr/>
        </p:nvSpPr>
        <p:spPr>
          <a:xfrm>
            <a:off x="4010834" y="2637411"/>
            <a:ext cx="282080" cy="2030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lnSpc>
                <a:spcPct val="120000"/>
              </a:lnSpc>
              <a:spcBef>
                <a:spcPct val="20000"/>
              </a:spcBef>
              <a:defRPr/>
            </a:pPr>
            <a:r>
              <a:rPr lang="en-US" sz="1100" b="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75%</a:t>
            </a:r>
            <a:endParaRPr lang="en-US" sz="1100" b="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Text Placeholder 3"/>
          <p:cNvSpPr txBox="1"/>
          <p:nvPr/>
        </p:nvSpPr>
        <p:spPr>
          <a:xfrm>
            <a:off x="3640572" y="2907124"/>
            <a:ext cx="360613" cy="20309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765">
              <a:lnSpc>
                <a:spcPct val="120000"/>
              </a:lnSpc>
              <a:spcBef>
                <a:spcPct val="20000"/>
              </a:spcBef>
              <a:defRPr/>
            </a:pPr>
            <a:r>
              <a:rPr lang="en-US" sz="1100" b="0"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100%</a:t>
            </a:r>
            <a:endParaRPr lang="en-US" sz="1100" b="0"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46"/>
          <p:cNvSpPr>
            <a:spLocks noEditPoints="1"/>
          </p:cNvSpPr>
          <p:nvPr/>
        </p:nvSpPr>
        <p:spPr bwMode="auto">
          <a:xfrm>
            <a:off x="5223762" y="1785195"/>
            <a:ext cx="496860" cy="496954"/>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46"/>
          <p:cNvSpPr>
            <a:spLocks noEditPoints="1"/>
          </p:cNvSpPr>
          <p:nvPr/>
        </p:nvSpPr>
        <p:spPr bwMode="auto">
          <a:xfrm>
            <a:off x="5223762" y="2518709"/>
            <a:ext cx="496860" cy="496954"/>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46"/>
          <p:cNvSpPr>
            <a:spLocks noEditPoints="1"/>
          </p:cNvSpPr>
          <p:nvPr/>
        </p:nvSpPr>
        <p:spPr bwMode="auto">
          <a:xfrm>
            <a:off x="5223762" y="3242792"/>
            <a:ext cx="496860" cy="496954"/>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46"/>
          <p:cNvSpPr>
            <a:spLocks noEditPoints="1"/>
          </p:cNvSpPr>
          <p:nvPr/>
        </p:nvSpPr>
        <p:spPr bwMode="auto">
          <a:xfrm>
            <a:off x="5223762" y="3966878"/>
            <a:ext cx="496860" cy="496954"/>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4"/>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30"/>
          <p:cNvGrpSpPr/>
          <p:nvPr/>
        </p:nvGrpSpPr>
        <p:grpSpPr>
          <a:xfrm>
            <a:off x="5833329" y="1787100"/>
            <a:ext cx="1754030" cy="517663"/>
            <a:chOff x="1270277" y="1233504"/>
            <a:chExt cx="3048000" cy="517594"/>
          </a:xfrm>
        </p:grpSpPr>
        <p:sp>
          <p:nvSpPr>
            <p:cNvPr id="100" name="Text Placeholder 3"/>
            <p:cNvSpPr txBox="1"/>
            <p:nvPr/>
          </p:nvSpPr>
          <p:spPr>
            <a:xfrm>
              <a:off x="1270277" y="1233504"/>
              <a:ext cx="2183498" cy="25845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Text Placeholder 3"/>
            <p:cNvSpPr txBox="1"/>
            <p:nvPr/>
          </p:nvSpPr>
          <p:spPr>
            <a:xfrm>
              <a:off x="1270277" y="1418801"/>
              <a:ext cx="3048000" cy="332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30"/>
          <p:cNvGrpSpPr/>
          <p:nvPr/>
        </p:nvGrpSpPr>
        <p:grpSpPr>
          <a:xfrm>
            <a:off x="5833329" y="2520615"/>
            <a:ext cx="1754030" cy="517663"/>
            <a:chOff x="1270277" y="1233504"/>
            <a:chExt cx="3048000" cy="517594"/>
          </a:xfrm>
        </p:grpSpPr>
        <p:sp>
          <p:nvSpPr>
            <p:cNvPr id="103" name="Text Placeholder 3"/>
            <p:cNvSpPr txBox="1"/>
            <p:nvPr/>
          </p:nvSpPr>
          <p:spPr>
            <a:xfrm>
              <a:off x="1270277" y="1233504"/>
              <a:ext cx="2183498" cy="25845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Text Placeholder 3"/>
            <p:cNvSpPr txBox="1"/>
            <p:nvPr/>
          </p:nvSpPr>
          <p:spPr>
            <a:xfrm>
              <a:off x="1270277" y="1418801"/>
              <a:ext cx="3048000" cy="332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30"/>
          <p:cNvGrpSpPr/>
          <p:nvPr/>
        </p:nvGrpSpPr>
        <p:grpSpPr>
          <a:xfrm>
            <a:off x="5833329" y="3244699"/>
            <a:ext cx="1754030" cy="517663"/>
            <a:chOff x="1270277" y="1233504"/>
            <a:chExt cx="3048000" cy="517594"/>
          </a:xfrm>
        </p:grpSpPr>
        <p:sp>
          <p:nvSpPr>
            <p:cNvPr id="106" name="Text Placeholder 3"/>
            <p:cNvSpPr txBox="1"/>
            <p:nvPr/>
          </p:nvSpPr>
          <p:spPr>
            <a:xfrm>
              <a:off x="1270277" y="1233504"/>
              <a:ext cx="2183498" cy="25845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Text Placeholder 3"/>
            <p:cNvSpPr txBox="1"/>
            <p:nvPr/>
          </p:nvSpPr>
          <p:spPr>
            <a:xfrm>
              <a:off x="1270277" y="1418801"/>
              <a:ext cx="3048000" cy="332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30"/>
          <p:cNvGrpSpPr/>
          <p:nvPr/>
        </p:nvGrpSpPr>
        <p:grpSpPr>
          <a:xfrm>
            <a:off x="5833329" y="3968783"/>
            <a:ext cx="1754030" cy="517663"/>
            <a:chOff x="1270277" y="1233504"/>
            <a:chExt cx="3048000" cy="517594"/>
          </a:xfrm>
        </p:grpSpPr>
        <p:sp>
          <p:nvSpPr>
            <p:cNvPr id="109" name="Text Placeholder 3"/>
            <p:cNvSpPr txBox="1"/>
            <p:nvPr/>
          </p:nvSpPr>
          <p:spPr>
            <a:xfrm>
              <a:off x="1270277" y="1233504"/>
              <a:ext cx="2183498" cy="258453"/>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Text Placeholder 3"/>
            <p:cNvSpPr txBox="1"/>
            <p:nvPr/>
          </p:nvSpPr>
          <p:spPr>
            <a:xfrm>
              <a:off x="1270277" y="1418801"/>
              <a:ext cx="3048000" cy="3322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p:cTn id="15" dur="500" fill="hold"/>
                                        <p:tgtEl>
                                          <p:spTgt spid="91"/>
                                        </p:tgtEl>
                                        <p:attrNameLst>
                                          <p:attrName>ppt_w</p:attrName>
                                        </p:attrNameLst>
                                      </p:cBhvr>
                                      <p:tavLst>
                                        <p:tav tm="0">
                                          <p:val>
                                            <p:fltVal val="0"/>
                                          </p:val>
                                        </p:tav>
                                        <p:tav tm="100000">
                                          <p:val>
                                            <p:strVal val="#ppt_w"/>
                                          </p:val>
                                        </p:tav>
                                      </p:tavLst>
                                    </p:anim>
                                    <p:anim calcmode="lin" valueType="num">
                                      <p:cBhvr>
                                        <p:cTn id="16" dur="500" fill="hold"/>
                                        <p:tgtEl>
                                          <p:spTgt spid="91"/>
                                        </p:tgtEl>
                                        <p:attrNameLst>
                                          <p:attrName>ppt_h</p:attrName>
                                        </p:attrNameLst>
                                      </p:cBhvr>
                                      <p:tavLst>
                                        <p:tav tm="0">
                                          <p:val>
                                            <p:fltVal val="0"/>
                                          </p:val>
                                        </p:tav>
                                        <p:tav tm="100000">
                                          <p:val>
                                            <p:strVal val="#ppt_h"/>
                                          </p:val>
                                        </p:tav>
                                      </p:tavLst>
                                    </p:anim>
                                    <p:animEffect transition="in" filter="fade">
                                      <p:cBhvr>
                                        <p:cTn id="17" dur="500"/>
                                        <p:tgtEl>
                                          <p:spTgt spid="91"/>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p:cTn id="31" dur="500" fill="hold"/>
                                        <p:tgtEl>
                                          <p:spTgt spid="92"/>
                                        </p:tgtEl>
                                        <p:attrNameLst>
                                          <p:attrName>ppt_w</p:attrName>
                                        </p:attrNameLst>
                                      </p:cBhvr>
                                      <p:tavLst>
                                        <p:tav tm="0">
                                          <p:val>
                                            <p:fltVal val="0"/>
                                          </p:val>
                                        </p:tav>
                                        <p:tav tm="100000">
                                          <p:val>
                                            <p:strVal val="#ppt_w"/>
                                          </p:val>
                                        </p:tav>
                                      </p:tavLst>
                                    </p:anim>
                                    <p:anim calcmode="lin" valueType="num">
                                      <p:cBhvr>
                                        <p:cTn id="32" dur="500" fill="hold"/>
                                        <p:tgtEl>
                                          <p:spTgt spid="92"/>
                                        </p:tgtEl>
                                        <p:attrNameLst>
                                          <p:attrName>ppt_h</p:attrName>
                                        </p:attrNameLst>
                                      </p:cBhvr>
                                      <p:tavLst>
                                        <p:tav tm="0">
                                          <p:val>
                                            <p:fltVal val="0"/>
                                          </p:val>
                                        </p:tav>
                                        <p:tav tm="100000">
                                          <p:val>
                                            <p:strVal val="#ppt_h"/>
                                          </p:val>
                                        </p:tav>
                                      </p:tavLst>
                                    </p:anim>
                                    <p:animEffect transition="in" filter="fade">
                                      <p:cBhvr>
                                        <p:cTn id="33" dur="500"/>
                                        <p:tgtEl>
                                          <p:spTgt spid="92"/>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4000"/>
                            </p:stCondLst>
                            <p:childTnLst>
                              <p:par>
                                <p:cTn id="41" presetID="18" presetClass="entr" presetSubtype="6"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strips(downRight)">
                                      <p:cBhvr>
                                        <p:cTn id="43" dur="500"/>
                                        <p:tgtEl>
                                          <p:spTgt spid="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anim calcmode="lin" valueType="num">
                                      <p:cBhvr>
                                        <p:cTn id="47" dur="500" fill="hold"/>
                                        <p:tgtEl>
                                          <p:spTgt spid="93"/>
                                        </p:tgtEl>
                                        <p:attrNameLst>
                                          <p:attrName>ppt_w</p:attrName>
                                        </p:attrNameLst>
                                      </p:cBhvr>
                                      <p:tavLst>
                                        <p:tav tm="0">
                                          <p:val>
                                            <p:fltVal val="0"/>
                                          </p:val>
                                        </p:tav>
                                        <p:tav tm="100000">
                                          <p:val>
                                            <p:strVal val="#ppt_w"/>
                                          </p:val>
                                        </p:tav>
                                      </p:tavLst>
                                    </p:anim>
                                    <p:anim calcmode="lin" valueType="num">
                                      <p:cBhvr>
                                        <p:cTn id="48" dur="500" fill="hold"/>
                                        <p:tgtEl>
                                          <p:spTgt spid="93"/>
                                        </p:tgtEl>
                                        <p:attrNameLst>
                                          <p:attrName>ppt_h</p:attrName>
                                        </p:attrNameLst>
                                      </p:cBhvr>
                                      <p:tavLst>
                                        <p:tav tm="0">
                                          <p:val>
                                            <p:fltVal val="0"/>
                                          </p:val>
                                        </p:tav>
                                        <p:tav tm="100000">
                                          <p:val>
                                            <p:strVal val="#ppt_h"/>
                                          </p:val>
                                        </p:tav>
                                      </p:tavLst>
                                    </p:anim>
                                    <p:animEffect transition="in" filter="fade">
                                      <p:cBhvr>
                                        <p:cTn id="49" dur="500"/>
                                        <p:tgtEl>
                                          <p:spTgt spid="93"/>
                                        </p:tgtEl>
                                      </p:cBhvr>
                                    </p:animEffect>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strips(downRight)">
                                      <p:cBhvr>
                                        <p:cTn id="59" dur="500"/>
                                        <p:tgtEl>
                                          <p:spTgt spid="7"/>
                                        </p:tgtEl>
                                      </p:cBhvr>
                                    </p:animEffect>
                                  </p:childTnLst>
                                </p:cTn>
                              </p:par>
                            </p:childTnLst>
                          </p:cTn>
                        </p:par>
                        <p:par>
                          <p:cTn id="60" fill="hold">
                            <p:stCondLst>
                              <p:cond delay="6000"/>
                            </p:stCondLst>
                            <p:childTnLst>
                              <p:par>
                                <p:cTn id="61" presetID="53" presetClass="entr" presetSubtype="16" fill="hold" grpId="0" nodeType="after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p:cTn id="63" dur="500" fill="hold"/>
                                        <p:tgtEl>
                                          <p:spTgt spid="94"/>
                                        </p:tgtEl>
                                        <p:attrNameLst>
                                          <p:attrName>ppt_w</p:attrName>
                                        </p:attrNameLst>
                                      </p:cBhvr>
                                      <p:tavLst>
                                        <p:tav tm="0">
                                          <p:val>
                                            <p:fltVal val="0"/>
                                          </p:val>
                                        </p:tav>
                                        <p:tav tm="100000">
                                          <p:val>
                                            <p:strVal val="#ppt_w"/>
                                          </p:val>
                                        </p:tav>
                                      </p:tavLst>
                                    </p:anim>
                                    <p:anim calcmode="lin" valueType="num">
                                      <p:cBhvr>
                                        <p:cTn id="64" dur="500" fill="hold"/>
                                        <p:tgtEl>
                                          <p:spTgt spid="94"/>
                                        </p:tgtEl>
                                        <p:attrNameLst>
                                          <p:attrName>ppt_h</p:attrName>
                                        </p:attrNameLst>
                                      </p:cBhvr>
                                      <p:tavLst>
                                        <p:tav tm="0">
                                          <p:val>
                                            <p:fltVal val="0"/>
                                          </p:val>
                                        </p:tav>
                                        <p:tav tm="100000">
                                          <p:val>
                                            <p:strVal val="#ppt_h"/>
                                          </p:val>
                                        </p:tav>
                                      </p:tavLst>
                                    </p:anim>
                                    <p:animEffect transition="in" filter="fade">
                                      <p:cBhvr>
                                        <p:cTn id="65" dur="500"/>
                                        <p:tgtEl>
                                          <p:spTgt spid="94"/>
                                        </p:tgtEl>
                                      </p:cBhvr>
                                    </p:animEffect>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 calcmode="lin" valueType="num">
                                      <p:cBhvr>
                                        <p:cTn id="69" dur="500" fill="hold"/>
                                        <p:tgtEl>
                                          <p:spTgt spid="95"/>
                                        </p:tgtEl>
                                        <p:attrNameLst>
                                          <p:attrName>ppt_w</p:attrName>
                                        </p:attrNameLst>
                                      </p:cBhvr>
                                      <p:tavLst>
                                        <p:tav tm="0">
                                          <p:val>
                                            <p:fltVal val="0"/>
                                          </p:val>
                                        </p:tav>
                                        <p:tav tm="100000">
                                          <p:val>
                                            <p:strVal val="#ppt_w"/>
                                          </p:val>
                                        </p:tav>
                                      </p:tavLst>
                                    </p:anim>
                                    <p:anim calcmode="lin" valueType="num">
                                      <p:cBhvr>
                                        <p:cTn id="70" dur="500" fill="hold"/>
                                        <p:tgtEl>
                                          <p:spTgt spid="95"/>
                                        </p:tgtEl>
                                        <p:attrNameLst>
                                          <p:attrName>ppt_h</p:attrName>
                                        </p:attrNameLst>
                                      </p:cBhvr>
                                      <p:tavLst>
                                        <p:tav tm="0">
                                          <p:val>
                                            <p:fltVal val="0"/>
                                          </p:val>
                                        </p:tav>
                                        <p:tav tm="100000">
                                          <p:val>
                                            <p:strVal val="#ppt_h"/>
                                          </p:val>
                                        </p:tav>
                                      </p:tavLst>
                                    </p:anim>
                                    <p:animEffect transition="in" filter="fade">
                                      <p:cBhvr>
                                        <p:cTn id="71" dur="500"/>
                                        <p:tgtEl>
                                          <p:spTgt spid="95"/>
                                        </p:tgtEl>
                                      </p:cBhvr>
                                    </p:animEffect>
                                  </p:childTnLst>
                                </p:cTn>
                              </p:par>
                            </p:childTnLst>
                          </p:cTn>
                        </p:par>
                        <p:par>
                          <p:cTn id="72" fill="hold">
                            <p:stCondLst>
                              <p:cond delay="7000"/>
                            </p:stCondLst>
                            <p:childTnLst>
                              <p:par>
                                <p:cTn id="73" presetID="22" presetClass="entr" presetSubtype="8" fill="hold"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left)">
                                      <p:cBhvr>
                                        <p:cTn id="75" dur="500"/>
                                        <p:tgtEl>
                                          <p:spTgt spid="8"/>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96"/>
                                        </p:tgtEl>
                                        <p:attrNameLst>
                                          <p:attrName>style.visibility</p:attrName>
                                        </p:attrNameLst>
                                      </p:cBhvr>
                                      <p:to>
                                        <p:strVal val="visible"/>
                                      </p:to>
                                    </p:set>
                                    <p:anim calcmode="lin" valueType="num">
                                      <p:cBhvr>
                                        <p:cTn id="79" dur="500" fill="hold"/>
                                        <p:tgtEl>
                                          <p:spTgt spid="96"/>
                                        </p:tgtEl>
                                        <p:attrNameLst>
                                          <p:attrName>ppt_w</p:attrName>
                                        </p:attrNameLst>
                                      </p:cBhvr>
                                      <p:tavLst>
                                        <p:tav tm="0">
                                          <p:val>
                                            <p:fltVal val="0"/>
                                          </p:val>
                                        </p:tav>
                                        <p:tav tm="100000">
                                          <p:val>
                                            <p:strVal val="#ppt_w"/>
                                          </p:val>
                                        </p:tav>
                                      </p:tavLst>
                                    </p:anim>
                                    <p:anim calcmode="lin" valueType="num">
                                      <p:cBhvr>
                                        <p:cTn id="80" dur="500" fill="hold"/>
                                        <p:tgtEl>
                                          <p:spTgt spid="96"/>
                                        </p:tgtEl>
                                        <p:attrNameLst>
                                          <p:attrName>ppt_h</p:attrName>
                                        </p:attrNameLst>
                                      </p:cBhvr>
                                      <p:tavLst>
                                        <p:tav tm="0">
                                          <p:val>
                                            <p:fltVal val="0"/>
                                          </p:val>
                                        </p:tav>
                                        <p:tav tm="100000">
                                          <p:val>
                                            <p:strVal val="#ppt_h"/>
                                          </p:val>
                                        </p:tav>
                                      </p:tavLst>
                                    </p:anim>
                                    <p:animEffect transition="in" filter="fade">
                                      <p:cBhvr>
                                        <p:cTn id="81" dur="500"/>
                                        <p:tgtEl>
                                          <p:spTgt spid="96"/>
                                        </p:tgtEl>
                                      </p:cBhvr>
                                    </p:animEffect>
                                  </p:childTnLst>
                                </p:cTn>
                              </p:par>
                            </p:childTnLst>
                          </p:cTn>
                        </p:par>
                        <p:par>
                          <p:cTn id="82" fill="hold">
                            <p:stCondLst>
                              <p:cond delay="8000"/>
                            </p:stCondLst>
                            <p:childTnLst>
                              <p:par>
                                <p:cTn id="83" presetID="22" presetClass="entr" presetSubtype="8" fill="hold"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left)">
                                      <p:cBhvr>
                                        <p:cTn id="85" dur="500"/>
                                        <p:tgtEl>
                                          <p:spTgt spid="9"/>
                                        </p:tgtEl>
                                      </p:cBhvr>
                                    </p:animEffect>
                                  </p:childTnLst>
                                </p:cTn>
                              </p:par>
                            </p:childTnLst>
                          </p:cTn>
                        </p:par>
                        <p:par>
                          <p:cTn id="86" fill="hold">
                            <p:stCondLst>
                              <p:cond delay="8500"/>
                            </p:stCondLst>
                            <p:childTnLst>
                              <p:par>
                                <p:cTn id="87" presetID="53" presetClass="entr" presetSubtype="16" fill="hold" grpId="0" nodeType="afterEffect">
                                  <p:stCondLst>
                                    <p:cond delay="0"/>
                                  </p:stCondLst>
                                  <p:childTnLst>
                                    <p:set>
                                      <p:cBhvr>
                                        <p:cTn id="88" dur="1" fill="hold">
                                          <p:stCondLst>
                                            <p:cond delay="0"/>
                                          </p:stCondLst>
                                        </p:cTn>
                                        <p:tgtEl>
                                          <p:spTgt spid="97"/>
                                        </p:tgtEl>
                                        <p:attrNameLst>
                                          <p:attrName>style.visibility</p:attrName>
                                        </p:attrNameLst>
                                      </p:cBhvr>
                                      <p:to>
                                        <p:strVal val="visible"/>
                                      </p:to>
                                    </p:set>
                                    <p:anim calcmode="lin" valueType="num">
                                      <p:cBhvr>
                                        <p:cTn id="89" dur="500" fill="hold"/>
                                        <p:tgtEl>
                                          <p:spTgt spid="97"/>
                                        </p:tgtEl>
                                        <p:attrNameLst>
                                          <p:attrName>ppt_w</p:attrName>
                                        </p:attrNameLst>
                                      </p:cBhvr>
                                      <p:tavLst>
                                        <p:tav tm="0">
                                          <p:val>
                                            <p:fltVal val="0"/>
                                          </p:val>
                                        </p:tav>
                                        <p:tav tm="100000">
                                          <p:val>
                                            <p:strVal val="#ppt_w"/>
                                          </p:val>
                                        </p:tav>
                                      </p:tavLst>
                                    </p:anim>
                                    <p:anim calcmode="lin" valueType="num">
                                      <p:cBhvr>
                                        <p:cTn id="90" dur="500" fill="hold"/>
                                        <p:tgtEl>
                                          <p:spTgt spid="97"/>
                                        </p:tgtEl>
                                        <p:attrNameLst>
                                          <p:attrName>ppt_h</p:attrName>
                                        </p:attrNameLst>
                                      </p:cBhvr>
                                      <p:tavLst>
                                        <p:tav tm="0">
                                          <p:val>
                                            <p:fltVal val="0"/>
                                          </p:val>
                                        </p:tav>
                                        <p:tav tm="100000">
                                          <p:val>
                                            <p:strVal val="#ppt_h"/>
                                          </p:val>
                                        </p:tav>
                                      </p:tavLst>
                                    </p:anim>
                                    <p:animEffect transition="in" filter="fade">
                                      <p:cBhvr>
                                        <p:cTn id="91" dur="500"/>
                                        <p:tgtEl>
                                          <p:spTgt spid="97"/>
                                        </p:tgtEl>
                                      </p:cBhvr>
                                    </p:animEffect>
                                  </p:childTnLst>
                                </p:cTn>
                              </p:par>
                            </p:childTnLst>
                          </p:cTn>
                        </p:par>
                        <p:par>
                          <p:cTn id="92" fill="hold">
                            <p:stCondLst>
                              <p:cond delay="9000"/>
                            </p:stCondLst>
                            <p:childTnLst>
                              <p:par>
                                <p:cTn id="93" presetID="22" presetClass="entr" presetSubtype="8" fill="hold"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par>
                          <p:cTn id="96" fill="hold">
                            <p:stCondLst>
                              <p:cond delay="9500"/>
                            </p:stCondLst>
                            <p:childTnLst>
                              <p:par>
                                <p:cTn id="97" presetID="53" presetClass="entr" presetSubtype="16" fill="hold" grpId="0" nodeType="afterEffect">
                                  <p:stCondLst>
                                    <p:cond delay="0"/>
                                  </p:stCondLst>
                                  <p:childTnLst>
                                    <p:set>
                                      <p:cBhvr>
                                        <p:cTn id="98" dur="1" fill="hold">
                                          <p:stCondLst>
                                            <p:cond delay="0"/>
                                          </p:stCondLst>
                                        </p:cTn>
                                        <p:tgtEl>
                                          <p:spTgt spid="98"/>
                                        </p:tgtEl>
                                        <p:attrNameLst>
                                          <p:attrName>style.visibility</p:attrName>
                                        </p:attrNameLst>
                                      </p:cBhvr>
                                      <p:to>
                                        <p:strVal val="visible"/>
                                      </p:to>
                                    </p:set>
                                    <p:anim calcmode="lin" valueType="num">
                                      <p:cBhvr>
                                        <p:cTn id="99" dur="500" fill="hold"/>
                                        <p:tgtEl>
                                          <p:spTgt spid="98"/>
                                        </p:tgtEl>
                                        <p:attrNameLst>
                                          <p:attrName>ppt_w</p:attrName>
                                        </p:attrNameLst>
                                      </p:cBhvr>
                                      <p:tavLst>
                                        <p:tav tm="0">
                                          <p:val>
                                            <p:fltVal val="0"/>
                                          </p:val>
                                        </p:tav>
                                        <p:tav tm="100000">
                                          <p:val>
                                            <p:strVal val="#ppt_w"/>
                                          </p:val>
                                        </p:tav>
                                      </p:tavLst>
                                    </p:anim>
                                    <p:anim calcmode="lin" valueType="num">
                                      <p:cBhvr>
                                        <p:cTn id="100" dur="500" fill="hold"/>
                                        <p:tgtEl>
                                          <p:spTgt spid="98"/>
                                        </p:tgtEl>
                                        <p:attrNameLst>
                                          <p:attrName>ppt_h</p:attrName>
                                        </p:attrNameLst>
                                      </p:cBhvr>
                                      <p:tavLst>
                                        <p:tav tm="0">
                                          <p:val>
                                            <p:fltVal val="0"/>
                                          </p:val>
                                        </p:tav>
                                        <p:tav tm="100000">
                                          <p:val>
                                            <p:strVal val="#ppt_h"/>
                                          </p:val>
                                        </p:tav>
                                      </p:tavLst>
                                    </p:anim>
                                    <p:animEffect transition="in" filter="fade">
                                      <p:cBhvr>
                                        <p:cTn id="101" dur="500"/>
                                        <p:tgtEl>
                                          <p:spTgt spid="98"/>
                                        </p:tgtEl>
                                      </p:cBhvr>
                                    </p:animEffect>
                                  </p:childTnLst>
                                </p:cTn>
                              </p:par>
                            </p:childTnLst>
                          </p:cTn>
                        </p:par>
                        <p:par>
                          <p:cTn id="102" fill="hold">
                            <p:stCondLst>
                              <p:cond delay="10000"/>
                            </p:stCondLst>
                            <p:childTnLst>
                              <p:par>
                                <p:cTn id="103" presetID="22" presetClass="entr" presetSubtype="8" fill="hold" nodeType="after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52" grpId="0" animBg="1"/>
      <p:bldP spid="91" grpId="0"/>
      <p:bldP spid="92" grpId="0"/>
      <p:bldP spid="93" grpId="0"/>
      <p:bldP spid="94" grpId="0"/>
      <p:bldP spid="95" grpId="0" animBg="1"/>
      <p:bldP spid="96" grpId="0" animBg="1"/>
      <p:bldP spid="97" grpId="0" animBg="1"/>
      <p:bldP spid="9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2"/>
          <p:cNvGrpSpPr/>
          <p:nvPr/>
        </p:nvGrpSpPr>
        <p:grpSpPr bwMode="auto">
          <a:xfrm>
            <a:off x="620317" y="1276626"/>
            <a:ext cx="2378869" cy="2513749"/>
            <a:chOff x="0" y="0"/>
            <a:chExt cx="3171825" cy="3351213"/>
          </a:xfrm>
        </p:grpSpPr>
        <p:sp>
          <p:nvSpPr>
            <p:cNvPr id="9" name="Freeform 34"/>
            <p:cNvSpPr/>
            <p:nvPr/>
          </p:nvSpPr>
          <p:spPr bwMode="auto">
            <a:xfrm>
              <a:off x="1222375" y="2624138"/>
              <a:ext cx="727075" cy="727075"/>
            </a:xfrm>
            <a:custGeom>
              <a:avLst/>
              <a:gdLst>
                <a:gd name="T0" fmla="*/ 2147483647 w 458"/>
                <a:gd name="T1" fmla="*/ 2147483647 h 458"/>
                <a:gd name="T2" fmla="*/ 0 w 458"/>
                <a:gd name="T3" fmla="*/ 2147483647 h 458"/>
                <a:gd name="T4" fmla="*/ 2147483647 w 458"/>
                <a:gd name="T5" fmla="*/ 0 h 458"/>
                <a:gd name="T6" fmla="*/ 2147483647 w 458"/>
                <a:gd name="T7" fmla="*/ 2147483647 h 458"/>
                <a:gd name="T8" fmla="*/ 2147483647 w 458"/>
                <a:gd name="T9" fmla="*/ 2147483647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58">
                  <a:moveTo>
                    <a:pt x="229" y="458"/>
                  </a:moveTo>
                  <a:lnTo>
                    <a:pt x="0" y="228"/>
                  </a:lnTo>
                  <a:lnTo>
                    <a:pt x="229" y="0"/>
                  </a:lnTo>
                  <a:lnTo>
                    <a:pt x="458" y="228"/>
                  </a:lnTo>
                  <a:lnTo>
                    <a:pt x="229" y="45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Rectangle 35"/>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 name="Rectangle 36"/>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2" name="Rectangle 37"/>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 name="Rectangle 38"/>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4" name="Rectangle 39"/>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5" name="Rectangle 40"/>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6" name="Freeform 41"/>
            <p:cNvSpPr/>
            <p:nvPr/>
          </p:nvSpPr>
          <p:spPr bwMode="auto">
            <a:xfrm>
              <a:off x="1585913" y="130175"/>
              <a:ext cx="1120775" cy="1462088"/>
            </a:xfrm>
            <a:custGeom>
              <a:avLst/>
              <a:gdLst>
                <a:gd name="T0" fmla="*/ 2147483647 w 400"/>
                <a:gd name="T1" fmla="*/ 2147483647 h 521"/>
                <a:gd name="T2" fmla="*/ 2147483647 w 400"/>
                <a:gd name="T3" fmla="*/ 0 h 521"/>
                <a:gd name="T4" fmla="*/ 0 w 400"/>
                <a:gd name="T5" fmla="*/ 2147483647 h 521"/>
                <a:gd name="T6" fmla="*/ 2147483647 w 400"/>
                <a:gd name="T7" fmla="*/ 2147483647 h 5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0" h="521">
                  <a:moveTo>
                    <a:pt x="400" y="120"/>
                  </a:moveTo>
                  <a:cubicBezTo>
                    <a:pt x="350" y="70"/>
                    <a:pt x="290" y="29"/>
                    <a:pt x="224" y="0"/>
                  </a:cubicBezTo>
                  <a:cubicBezTo>
                    <a:pt x="0" y="521"/>
                    <a:pt x="0" y="521"/>
                    <a:pt x="0" y="521"/>
                  </a:cubicBezTo>
                  <a:lnTo>
                    <a:pt x="400" y="12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42"/>
            <p:cNvSpPr/>
            <p:nvPr/>
          </p:nvSpPr>
          <p:spPr bwMode="auto">
            <a:xfrm>
              <a:off x="1585913" y="3175"/>
              <a:ext cx="627063" cy="1589088"/>
            </a:xfrm>
            <a:custGeom>
              <a:avLst/>
              <a:gdLst>
                <a:gd name="T0" fmla="*/ 0 w 224"/>
                <a:gd name="T1" fmla="*/ 2147483647 h 566"/>
                <a:gd name="T2" fmla="*/ 0 w 224"/>
                <a:gd name="T3" fmla="*/ 2147483647 h 566"/>
                <a:gd name="T4" fmla="*/ 2147483647 w 224"/>
                <a:gd name="T5" fmla="*/ 2147483647 h 566"/>
                <a:gd name="T6" fmla="*/ 0 w 224"/>
                <a:gd name="T7" fmla="*/ 0 h 566"/>
                <a:gd name="T8" fmla="*/ 0 w 224"/>
                <a:gd name="T9" fmla="*/ 0 h 566"/>
                <a:gd name="T10" fmla="*/ 0 w 224"/>
                <a:gd name="T11" fmla="*/ 2147483647 h 5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566">
                  <a:moveTo>
                    <a:pt x="0" y="566"/>
                  </a:moveTo>
                  <a:cubicBezTo>
                    <a:pt x="0" y="566"/>
                    <a:pt x="0" y="566"/>
                    <a:pt x="0" y="566"/>
                  </a:cubicBezTo>
                  <a:cubicBezTo>
                    <a:pt x="224" y="45"/>
                    <a:pt x="224" y="45"/>
                    <a:pt x="224" y="45"/>
                  </a:cubicBezTo>
                  <a:cubicBezTo>
                    <a:pt x="155" y="16"/>
                    <a:pt x="80" y="0"/>
                    <a:pt x="0" y="0"/>
                  </a:cubicBezTo>
                  <a:cubicBezTo>
                    <a:pt x="0" y="0"/>
                    <a:pt x="0" y="0"/>
                    <a:pt x="0" y="0"/>
                  </a:cubicBezTo>
                  <a:cubicBezTo>
                    <a:pt x="0" y="566"/>
                    <a:pt x="0" y="566"/>
                    <a:pt x="0" y="566"/>
                  </a:cubicBezTo>
                  <a:close/>
                </a:path>
              </a:pathLst>
            </a:custGeom>
            <a:solidFill>
              <a:srgbClr val="C4C7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43"/>
            <p:cNvSpPr/>
            <p:nvPr/>
          </p:nvSpPr>
          <p:spPr bwMode="auto">
            <a:xfrm>
              <a:off x="958850" y="466725"/>
              <a:ext cx="2212975" cy="2713038"/>
            </a:xfrm>
            <a:custGeom>
              <a:avLst/>
              <a:gdLst>
                <a:gd name="T0" fmla="*/ 2147483647 w 790"/>
                <a:gd name="T1" fmla="*/ 0 h 967"/>
                <a:gd name="T2" fmla="*/ 2147483647 w 790"/>
                <a:gd name="T3" fmla="*/ 2147483647 h 967"/>
                <a:gd name="T4" fmla="*/ 0 w 790"/>
                <a:gd name="T5" fmla="*/ 2147483647 h 967"/>
                <a:gd name="T6" fmla="*/ 2147483647 w 790"/>
                <a:gd name="T7" fmla="*/ 2147483647 h 967"/>
                <a:gd name="T8" fmla="*/ 2147483647 w 790"/>
                <a:gd name="T9" fmla="*/ 2147483647 h 967"/>
                <a:gd name="T10" fmla="*/ 2147483647 w 790"/>
                <a:gd name="T11" fmla="*/ 2147483647 h 967"/>
                <a:gd name="T12" fmla="*/ 2147483647 w 790"/>
                <a:gd name="T13" fmla="*/ 2147483647 h 967"/>
                <a:gd name="T14" fmla="*/ 2147483647 w 790"/>
                <a:gd name="T15" fmla="*/ 0 h 9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0" h="967">
                  <a:moveTo>
                    <a:pt x="624" y="0"/>
                  </a:moveTo>
                  <a:cubicBezTo>
                    <a:pt x="224" y="401"/>
                    <a:pt x="224" y="401"/>
                    <a:pt x="224" y="401"/>
                  </a:cubicBezTo>
                  <a:cubicBezTo>
                    <a:pt x="0" y="921"/>
                    <a:pt x="0" y="921"/>
                    <a:pt x="0" y="921"/>
                  </a:cubicBezTo>
                  <a:cubicBezTo>
                    <a:pt x="69" y="950"/>
                    <a:pt x="145" y="967"/>
                    <a:pt x="224" y="967"/>
                  </a:cubicBezTo>
                  <a:cubicBezTo>
                    <a:pt x="380" y="967"/>
                    <a:pt x="522" y="903"/>
                    <a:pt x="624" y="801"/>
                  </a:cubicBezTo>
                  <a:cubicBezTo>
                    <a:pt x="683" y="743"/>
                    <a:pt x="728" y="672"/>
                    <a:pt x="757" y="593"/>
                  </a:cubicBezTo>
                  <a:cubicBezTo>
                    <a:pt x="778" y="533"/>
                    <a:pt x="790" y="468"/>
                    <a:pt x="790" y="401"/>
                  </a:cubicBezTo>
                  <a:cubicBezTo>
                    <a:pt x="790" y="244"/>
                    <a:pt x="727" y="103"/>
                    <a:pt x="624" y="0"/>
                  </a:cubicBezTo>
                  <a:close/>
                </a:path>
              </a:pathLst>
            </a:custGeom>
            <a:solidFill>
              <a:srgbClr val="C4C7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44"/>
            <p:cNvSpPr/>
            <p:nvPr/>
          </p:nvSpPr>
          <p:spPr bwMode="auto">
            <a:xfrm>
              <a:off x="0" y="1592263"/>
              <a:ext cx="1585913" cy="1458913"/>
            </a:xfrm>
            <a:custGeom>
              <a:avLst/>
              <a:gdLst>
                <a:gd name="T0" fmla="*/ 2147483647 w 566"/>
                <a:gd name="T1" fmla="*/ 0 h 520"/>
                <a:gd name="T2" fmla="*/ 2147483647 w 566"/>
                <a:gd name="T3" fmla="*/ 0 h 520"/>
                <a:gd name="T4" fmla="*/ 0 w 566"/>
                <a:gd name="T5" fmla="*/ 0 h 520"/>
                <a:gd name="T6" fmla="*/ 2147483647 w 566"/>
                <a:gd name="T7" fmla="*/ 2147483647 h 520"/>
                <a:gd name="T8" fmla="*/ 2147483647 w 566"/>
                <a:gd name="T9" fmla="*/ 2147483647 h 520"/>
                <a:gd name="T10" fmla="*/ 2147483647 w 566"/>
                <a:gd name="T11" fmla="*/ 0 h 5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6" h="520">
                  <a:moveTo>
                    <a:pt x="566" y="0"/>
                  </a:moveTo>
                  <a:cubicBezTo>
                    <a:pt x="566" y="0"/>
                    <a:pt x="566" y="0"/>
                    <a:pt x="566" y="0"/>
                  </a:cubicBezTo>
                  <a:cubicBezTo>
                    <a:pt x="0" y="0"/>
                    <a:pt x="0" y="0"/>
                    <a:pt x="0" y="0"/>
                  </a:cubicBezTo>
                  <a:cubicBezTo>
                    <a:pt x="0" y="156"/>
                    <a:pt x="63" y="297"/>
                    <a:pt x="166" y="400"/>
                  </a:cubicBezTo>
                  <a:cubicBezTo>
                    <a:pt x="216" y="450"/>
                    <a:pt x="276" y="491"/>
                    <a:pt x="342" y="520"/>
                  </a:cubicBezTo>
                  <a:lnTo>
                    <a:pt x="56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45"/>
            <p:cNvSpPr/>
            <p:nvPr/>
          </p:nvSpPr>
          <p:spPr bwMode="auto">
            <a:xfrm>
              <a:off x="0" y="1049338"/>
              <a:ext cx="1585913" cy="542925"/>
            </a:xfrm>
            <a:custGeom>
              <a:avLst/>
              <a:gdLst>
                <a:gd name="T0" fmla="*/ 2147483647 w 566"/>
                <a:gd name="T1" fmla="*/ 2147483647 h 193"/>
                <a:gd name="T2" fmla="*/ 2147483647 w 566"/>
                <a:gd name="T3" fmla="*/ 0 h 193"/>
                <a:gd name="T4" fmla="*/ 0 w 566"/>
                <a:gd name="T5" fmla="*/ 2147483647 h 193"/>
                <a:gd name="T6" fmla="*/ 2147483647 w 566"/>
                <a:gd name="T7" fmla="*/ 2147483647 h 1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6" h="193">
                  <a:moveTo>
                    <a:pt x="566" y="193"/>
                  </a:moveTo>
                  <a:cubicBezTo>
                    <a:pt x="33" y="0"/>
                    <a:pt x="33" y="0"/>
                    <a:pt x="33" y="0"/>
                  </a:cubicBezTo>
                  <a:cubicBezTo>
                    <a:pt x="12" y="60"/>
                    <a:pt x="0" y="125"/>
                    <a:pt x="0" y="193"/>
                  </a:cubicBezTo>
                  <a:cubicBezTo>
                    <a:pt x="566" y="193"/>
                    <a:pt x="566" y="193"/>
                    <a:pt x="566" y="193"/>
                  </a:cubicBezTo>
                  <a:close/>
                </a:path>
              </a:pathLst>
            </a:custGeom>
            <a:solidFill>
              <a:srgbClr val="C4C7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46"/>
            <p:cNvSpPr/>
            <p:nvPr/>
          </p:nvSpPr>
          <p:spPr bwMode="auto">
            <a:xfrm>
              <a:off x="92075" y="0"/>
              <a:ext cx="1493838" cy="1592263"/>
            </a:xfrm>
            <a:custGeom>
              <a:avLst/>
              <a:gdLst>
                <a:gd name="T0" fmla="*/ 2147483647 w 533"/>
                <a:gd name="T1" fmla="*/ 2147483647 h 567"/>
                <a:gd name="T2" fmla="*/ 2147483647 w 533"/>
                <a:gd name="T3" fmla="*/ 2147483647 h 567"/>
                <a:gd name="T4" fmla="*/ 0 w 533"/>
                <a:gd name="T5" fmla="*/ 2147483647 h 567"/>
                <a:gd name="T6" fmla="*/ 2147483647 w 533"/>
                <a:gd name="T7" fmla="*/ 2147483647 h 567"/>
                <a:gd name="T8" fmla="*/ 2147483647 w 533"/>
                <a:gd name="T9" fmla="*/ 2147483647 h 567"/>
                <a:gd name="T10" fmla="*/ 2147483647 w 533"/>
                <a:gd name="T11" fmla="*/ 2147483647 h 5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3" h="567">
                  <a:moveTo>
                    <a:pt x="533" y="1"/>
                  </a:moveTo>
                  <a:cubicBezTo>
                    <a:pt x="377" y="0"/>
                    <a:pt x="235" y="64"/>
                    <a:pt x="133" y="166"/>
                  </a:cubicBezTo>
                  <a:cubicBezTo>
                    <a:pt x="75" y="225"/>
                    <a:pt x="29" y="295"/>
                    <a:pt x="0" y="374"/>
                  </a:cubicBezTo>
                  <a:cubicBezTo>
                    <a:pt x="533" y="567"/>
                    <a:pt x="533" y="567"/>
                    <a:pt x="533" y="567"/>
                  </a:cubicBezTo>
                  <a:cubicBezTo>
                    <a:pt x="533" y="567"/>
                    <a:pt x="533" y="567"/>
                    <a:pt x="533" y="567"/>
                  </a:cubicBezTo>
                  <a:lnTo>
                    <a:pt x="533" y="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Rectangle 47"/>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3" name="Freeform 48"/>
            <p:cNvSpPr/>
            <p:nvPr/>
          </p:nvSpPr>
          <p:spPr bwMode="auto">
            <a:xfrm>
              <a:off x="465138" y="469900"/>
              <a:ext cx="2241550" cy="2244725"/>
            </a:xfrm>
            <a:custGeom>
              <a:avLst/>
              <a:gdLst>
                <a:gd name="T0" fmla="*/ 2147483647 w 800"/>
                <a:gd name="T1" fmla="*/ 2147483647 h 800"/>
                <a:gd name="T2" fmla="*/ 0 w 800"/>
                <a:gd name="T3" fmla="*/ 2147483647 h 800"/>
                <a:gd name="T4" fmla="*/ 2147483647 w 800"/>
                <a:gd name="T5" fmla="*/ 0 h 800"/>
                <a:gd name="T6" fmla="*/ 2147483647 w 800"/>
                <a:gd name="T7" fmla="*/ 2147483647 h 800"/>
                <a:gd name="T8" fmla="*/ 2147483647 w 800"/>
                <a:gd name="T9" fmla="*/ 2147483647 h 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0" h="800">
                  <a:moveTo>
                    <a:pt x="400" y="800"/>
                  </a:moveTo>
                  <a:cubicBezTo>
                    <a:pt x="179" y="800"/>
                    <a:pt x="0" y="620"/>
                    <a:pt x="0" y="400"/>
                  </a:cubicBezTo>
                  <a:cubicBezTo>
                    <a:pt x="0" y="179"/>
                    <a:pt x="179" y="0"/>
                    <a:pt x="400" y="0"/>
                  </a:cubicBezTo>
                  <a:cubicBezTo>
                    <a:pt x="621" y="0"/>
                    <a:pt x="800" y="179"/>
                    <a:pt x="800" y="400"/>
                  </a:cubicBezTo>
                  <a:cubicBezTo>
                    <a:pt x="800" y="621"/>
                    <a:pt x="621" y="800"/>
                    <a:pt x="400" y="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文本框 69"/>
            <p:cNvSpPr txBox="1">
              <a:spLocks noChangeArrowheads="1"/>
            </p:cNvSpPr>
            <p:nvPr/>
          </p:nvSpPr>
          <p:spPr bwMode="auto">
            <a:xfrm>
              <a:off x="909768" y="1187001"/>
              <a:ext cx="1412875" cy="86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dirty="0">
                  <a:solidFill>
                    <a:schemeClr val="tx1">
                      <a:lumMod val="65000"/>
                      <a:lumOff val="35000"/>
                    </a:schemeClr>
                  </a:solidFill>
                </a:rPr>
                <a:t>45%</a:t>
              </a:r>
              <a:endParaRPr lang="zh-CN" altLang="en-US" sz="3600" dirty="0">
                <a:solidFill>
                  <a:schemeClr val="tx1">
                    <a:lumMod val="65000"/>
                    <a:lumOff val="35000"/>
                  </a:schemeClr>
                </a:solidFill>
              </a:endParaRPr>
            </a:p>
          </p:txBody>
        </p:sp>
      </p:grpSp>
      <p:grpSp>
        <p:nvGrpSpPr>
          <p:cNvPr id="3" name="组合 73"/>
          <p:cNvGrpSpPr/>
          <p:nvPr/>
        </p:nvGrpSpPr>
        <p:grpSpPr bwMode="auto">
          <a:xfrm>
            <a:off x="3339706" y="1276626"/>
            <a:ext cx="2378869" cy="2513749"/>
            <a:chOff x="0" y="0"/>
            <a:chExt cx="3171825" cy="3351213"/>
          </a:xfrm>
        </p:grpSpPr>
        <p:sp>
          <p:nvSpPr>
            <p:cNvPr id="26" name="Freeform 5"/>
            <p:cNvSpPr/>
            <p:nvPr/>
          </p:nvSpPr>
          <p:spPr bwMode="auto">
            <a:xfrm>
              <a:off x="1222375" y="2624138"/>
              <a:ext cx="727075" cy="727075"/>
            </a:xfrm>
            <a:custGeom>
              <a:avLst/>
              <a:gdLst>
                <a:gd name="T0" fmla="*/ 2147483647 w 458"/>
                <a:gd name="T1" fmla="*/ 2147483647 h 458"/>
                <a:gd name="T2" fmla="*/ 0 w 458"/>
                <a:gd name="T3" fmla="*/ 2147483647 h 458"/>
                <a:gd name="T4" fmla="*/ 2147483647 w 458"/>
                <a:gd name="T5" fmla="*/ 0 h 458"/>
                <a:gd name="T6" fmla="*/ 2147483647 w 458"/>
                <a:gd name="T7" fmla="*/ 2147483647 h 458"/>
                <a:gd name="T8" fmla="*/ 2147483647 w 458"/>
                <a:gd name="T9" fmla="*/ 2147483647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58">
                  <a:moveTo>
                    <a:pt x="229" y="458"/>
                  </a:moveTo>
                  <a:lnTo>
                    <a:pt x="0" y="228"/>
                  </a:lnTo>
                  <a:lnTo>
                    <a:pt x="229" y="0"/>
                  </a:lnTo>
                  <a:lnTo>
                    <a:pt x="458" y="228"/>
                  </a:lnTo>
                  <a:lnTo>
                    <a:pt x="229" y="45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Rectangle 6"/>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8" name="Rectangle 7"/>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 name="Rectangle 8"/>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 name="Rectangle 9"/>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 name="Rectangle 10"/>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 name="Rectangle 11"/>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3" name="Freeform 12"/>
            <p:cNvSpPr/>
            <p:nvPr/>
          </p:nvSpPr>
          <p:spPr bwMode="auto">
            <a:xfrm>
              <a:off x="1585913" y="130175"/>
              <a:ext cx="1120775" cy="1462088"/>
            </a:xfrm>
            <a:custGeom>
              <a:avLst/>
              <a:gdLst>
                <a:gd name="T0" fmla="*/ 2147483647 w 400"/>
                <a:gd name="T1" fmla="*/ 2147483647 h 521"/>
                <a:gd name="T2" fmla="*/ 2147483647 w 400"/>
                <a:gd name="T3" fmla="*/ 0 h 521"/>
                <a:gd name="T4" fmla="*/ 0 w 400"/>
                <a:gd name="T5" fmla="*/ 2147483647 h 521"/>
                <a:gd name="T6" fmla="*/ 2147483647 w 400"/>
                <a:gd name="T7" fmla="*/ 2147483647 h 5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0" h="521">
                  <a:moveTo>
                    <a:pt x="400" y="120"/>
                  </a:moveTo>
                  <a:cubicBezTo>
                    <a:pt x="350" y="70"/>
                    <a:pt x="290" y="29"/>
                    <a:pt x="224" y="0"/>
                  </a:cubicBezTo>
                  <a:cubicBezTo>
                    <a:pt x="0" y="521"/>
                    <a:pt x="0" y="521"/>
                    <a:pt x="0" y="521"/>
                  </a:cubicBezTo>
                  <a:lnTo>
                    <a:pt x="400" y="120"/>
                  </a:lnTo>
                  <a:close/>
                </a:path>
              </a:pathLst>
            </a:custGeom>
            <a:solidFill>
              <a:srgbClr val="C4C7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Freeform 13"/>
            <p:cNvSpPr/>
            <p:nvPr/>
          </p:nvSpPr>
          <p:spPr bwMode="auto">
            <a:xfrm>
              <a:off x="1585913" y="3175"/>
              <a:ext cx="627063" cy="1589088"/>
            </a:xfrm>
            <a:custGeom>
              <a:avLst/>
              <a:gdLst>
                <a:gd name="T0" fmla="*/ 0 w 224"/>
                <a:gd name="T1" fmla="*/ 2147483647 h 566"/>
                <a:gd name="T2" fmla="*/ 0 w 224"/>
                <a:gd name="T3" fmla="*/ 2147483647 h 566"/>
                <a:gd name="T4" fmla="*/ 2147483647 w 224"/>
                <a:gd name="T5" fmla="*/ 2147483647 h 566"/>
                <a:gd name="T6" fmla="*/ 0 w 224"/>
                <a:gd name="T7" fmla="*/ 0 h 566"/>
                <a:gd name="T8" fmla="*/ 0 w 224"/>
                <a:gd name="T9" fmla="*/ 0 h 566"/>
                <a:gd name="T10" fmla="*/ 0 w 224"/>
                <a:gd name="T11" fmla="*/ 2147483647 h 5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566">
                  <a:moveTo>
                    <a:pt x="0" y="566"/>
                  </a:moveTo>
                  <a:cubicBezTo>
                    <a:pt x="0" y="566"/>
                    <a:pt x="0" y="566"/>
                    <a:pt x="0" y="566"/>
                  </a:cubicBezTo>
                  <a:cubicBezTo>
                    <a:pt x="224" y="45"/>
                    <a:pt x="224" y="45"/>
                    <a:pt x="224" y="45"/>
                  </a:cubicBezTo>
                  <a:cubicBezTo>
                    <a:pt x="155" y="16"/>
                    <a:pt x="80" y="0"/>
                    <a:pt x="0" y="0"/>
                  </a:cubicBezTo>
                  <a:cubicBezTo>
                    <a:pt x="0" y="0"/>
                    <a:pt x="0" y="0"/>
                    <a:pt x="0" y="0"/>
                  </a:cubicBezTo>
                  <a:cubicBezTo>
                    <a:pt x="0" y="566"/>
                    <a:pt x="0" y="566"/>
                    <a:pt x="0" y="5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Freeform 14"/>
            <p:cNvSpPr/>
            <p:nvPr/>
          </p:nvSpPr>
          <p:spPr bwMode="auto">
            <a:xfrm>
              <a:off x="0" y="466725"/>
              <a:ext cx="3171825" cy="2713038"/>
            </a:xfrm>
            <a:custGeom>
              <a:avLst/>
              <a:gdLst>
                <a:gd name="T0" fmla="*/ 2147483647 w 1132"/>
                <a:gd name="T1" fmla="*/ 0 h 967"/>
                <a:gd name="T2" fmla="*/ 2147483647 w 1132"/>
                <a:gd name="T3" fmla="*/ 2147483647 h 967"/>
                <a:gd name="T4" fmla="*/ 0 w 1132"/>
                <a:gd name="T5" fmla="*/ 2147483647 h 967"/>
                <a:gd name="T6" fmla="*/ 2147483647 w 1132"/>
                <a:gd name="T7" fmla="*/ 2147483647 h 967"/>
                <a:gd name="T8" fmla="*/ 2147483647 w 1132"/>
                <a:gd name="T9" fmla="*/ 2147483647 h 967"/>
                <a:gd name="T10" fmla="*/ 2147483647 w 1132"/>
                <a:gd name="T11" fmla="*/ 2147483647 h 967"/>
                <a:gd name="T12" fmla="*/ 2147483647 w 1132"/>
                <a:gd name="T13" fmla="*/ 2147483647 h 967"/>
                <a:gd name="T14" fmla="*/ 2147483647 w 1132"/>
                <a:gd name="T15" fmla="*/ 2147483647 h 967"/>
                <a:gd name="T16" fmla="*/ 2147483647 w 1132"/>
                <a:gd name="T17" fmla="*/ 2147483647 h 967"/>
                <a:gd name="T18" fmla="*/ 2147483647 w 1132"/>
                <a:gd name="T19" fmla="*/ 0 h 9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2" h="967">
                  <a:moveTo>
                    <a:pt x="966" y="0"/>
                  </a:moveTo>
                  <a:cubicBezTo>
                    <a:pt x="566" y="401"/>
                    <a:pt x="566" y="401"/>
                    <a:pt x="566" y="401"/>
                  </a:cubicBezTo>
                  <a:cubicBezTo>
                    <a:pt x="0" y="401"/>
                    <a:pt x="0" y="401"/>
                    <a:pt x="0" y="401"/>
                  </a:cubicBezTo>
                  <a:cubicBezTo>
                    <a:pt x="0" y="557"/>
                    <a:pt x="63" y="698"/>
                    <a:pt x="166" y="801"/>
                  </a:cubicBezTo>
                  <a:cubicBezTo>
                    <a:pt x="216" y="851"/>
                    <a:pt x="276" y="892"/>
                    <a:pt x="342" y="921"/>
                  </a:cubicBezTo>
                  <a:cubicBezTo>
                    <a:pt x="411" y="950"/>
                    <a:pt x="487" y="967"/>
                    <a:pt x="566" y="967"/>
                  </a:cubicBezTo>
                  <a:cubicBezTo>
                    <a:pt x="722" y="967"/>
                    <a:pt x="864" y="903"/>
                    <a:pt x="966" y="801"/>
                  </a:cubicBezTo>
                  <a:cubicBezTo>
                    <a:pt x="1025" y="743"/>
                    <a:pt x="1070" y="672"/>
                    <a:pt x="1099" y="593"/>
                  </a:cubicBezTo>
                  <a:cubicBezTo>
                    <a:pt x="1120" y="533"/>
                    <a:pt x="1132" y="468"/>
                    <a:pt x="1132" y="401"/>
                  </a:cubicBezTo>
                  <a:cubicBezTo>
                    <a:pt x="1132" y="244"/>
                    <a:pt x="1069" y="103"/>
                    <a:pt x="96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Freeform 15"/>
            <p:cNvSpPr/>
            <p:nvPr/>
          </p:nvSpPr>
          <p:spPr bwMode="auto">
            <a:xfrm>
              <a:off x="0" y="1049338"/>
              <a:ext cx="1585913" cy="542925"/>
            </a:xfrm>
            <a:custGeom>
              <a:avLst/>
              <a:gdLst>
                <a:gd name="T0" fmla="*/ 2147483647 w 566"/>
                <a:gd name="T1" fmla="*/ 2147483647 h 193"/>
                <a:gd name="T2" fmla="*/ 2147483647 w 566"/>
                <a:gd name="T3" fmla="*/ 0 h 193"/>
                <a:gd name="T4" fmla="*/ 0 w 566"/>
                <a:gd name="T5" fmla="*/ 2147483647 h 193"/>
                <a:gd name="T6" fmla="*/ 2147483647 w 566"/>
                <a:gd name="T7" fmla="*/ 2147483647 h 1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6" h="193">
                  <a:moveTo>
                    <a:pt x="566" y="193"/>
                  </a:moveTo>
                  <a:cubicBezTo>
                    <a:pt x="33" y="0"/>
                    <a:pt x="33" y="0"/>
                    <a:pt x="33" y="0"/>
                  </a:cubicBezTo>
                  <a:cubicBezTo>
                    <a:pt x="12" y="60"/>
                    <a:pt x="0" y="125"/>
                    <a:pt x="0" y="193"/>
                  </a:cubicBezTo>
                  <a:cubicBezTo>
                    <a:pt x="566" y="193"/>
                    <a:pt x="566" y="193"/>
                    <a:pt x="566" y="19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Freeform 16"/>
            <p:cNvSpPr/>
            <p:nvPr/>
          </p:nvSpPr>
          <p:spPr bwMode="auto">
            <a:xfrm>
              <a:off x="92075" y="0"/>
              <a:ext cx="1493838" cy="1592263"/>
            </a:xfrm>
            <a:custGeom>
              <a:avLst/>
              <a:gdLst>
                <a:gd name="T0" fmla="*/ 2147483647 w 533"/>
                <a:gd name="T1" fmla="*/ 2147483647 h 567"/>
                <a:gd name="T2" fmla="*/ 2147483647 w 533"/>
                <a:gd name="T3" fmla="*/ 2147483647 h 567"/>
                <a:gd name="T4" fmla="*/ 0 w 533"/>
                <a:gd name="T5" fmla="*/ 2147483647 h 567"/>
                <a:gd name="T6" fmla="*/ 2147483647 w 533"/>
                <a:gd name="T7" fmla="*/ 2147483647 h 567"/>
                <a:gd name="T8" fmla="*/ 2147483647 w 533"/>
                <a:gd name="T9" fmla="*/ 2147483647 h 567"/>
                <a:gd name="T10" fmla="*/ 2147483647 w 533"/>
                <a:gd name="T11" fmla="*/ 2147483647 h 5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3" h="567">
                  <a:moveTo>
                    <a:pt x="533" y="1"/>
                  </a:moveTo>
                  <a:cubicBezTo>
                    <a:pt x="377" y="0"/>
                    <a:pt x="235" y="64"/>
                    <a:pt x="133" y="166"/>
                  </a:cubicBezTo>
                  <a:cubicBezTo>
                    <a:pt x="74" y="225"/>
                    <a:pt x="29" y="295"/>
                    <a:pt x="0" y="374"/>
                  </a:cubicBezTo>
                  <a:cubicBezTo>
                    <a:pt x="533" y="567"/>
                    <a:pt x="533" y="567"/>
                    <a:pt x="533" y="567"/>
                  </a:cubicBezTo>
                  <a:cubicBezTo>
                    <a:pt x="533" y="567"/>
                    <a:pt x="533" y="567"/>
                    <a:pt x="533" y="567"/>
                  </a:cubicBezTo>
                  <a:lnTo>
                    <a:pt x="533" y="1"/>
                  </a:lnTo>
                  <a:close/>
                </a:path>
              </a:pathLst>
            </a:custGeom>
            <a:solidFill>
              <a:srgbClr val="C4C7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Rectangle 17"/>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 name="Freeform 18"/>
            <p:cNvSpPr/>
            <p:nvPr/>
          </p:nvSpPr>
          <p:spPr bwMode="auto">
            <a:xfrm>
              <a:off x="465138" y="469900"/>
              <a:ext cx="2241550" cy="2244725"/>
            </a:xfrm>
            <a:custGeom>
              <a:avLst/>
              <a:gdLst>
                <a:gd name="T0" fmla="*/ 2147483647 w 800"/>
                <a:gd name="T1" fmla="*/ 2147483647 h 800"/>
                <a:gd name="T2" fmla="*/ 0 w 800"/>
                <a:gd name="T3" fmla="*/ 2147483647 h 800"/>
                <a:gd name="T4" fmla="*/ 2147483647 w 800"/>
                <a:gd name="T5" fmla="*/ 0 h 800"/>
                <a:gd name="T6" fmla="*/ 2147483647 w 800"/>
                <a:gd name="T7" fmla="*/ 2147483647 h 800"/>
                <a:gd name="T8" fmla="*/ 2147483647 w 800"/>
                <a:gd name="T9" fmla="*/ 2147483647 h 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0" h="800">
                  <a:moveTo>
                    <a:pt x="400" y="800"/>
                  </a:moveTo>
                  <a:cubicBezTo>
                    <a:pt x="179" y="800"/>
                    <a:pt x="0" y="620"/>
                    <a:pt x="0" y="400"/>
                  </a:cubicBezTo>
                  <a:cubicBezTo>
                    <a:pt x="0" y="179"/>
                    <a:pt x="179" y="0"/>
                    <a:pt x="400" y="0"/>
                  </a:cubicBezTo>
                  <a:cubicBezTo>
                    <a:pt x="621" y="0"/>
                    <a:pt x="800" y="179"/>
                    <a:pt x="800" y="400"/>
                  </a:cubicBezTo>
                  <a:cubicBezTo>
                    <a:pt x="800" y="621"/>
                    <a:pt x="621" y="800"/>
                    <a:pt x="400" y="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文本框 70"/>
            <p:cNvSpPr txBox="1">
              <a:spLocks noChangeArrowheads="1"/>
            </p:cNvSpPr>
            <p:nvPr/>
          </p:nvSpPr>
          <p:spPr bwMode="auto">
            <a:xfrm>
              <a:off x="977101" y="1163808"/>
              <a:ext cx="1412875" cy="86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dirty="0">
                  <a:solidFill>
                    <a:schemeClr val="tx1">
                      <a:lumMod val="65000"/>
                      <a:lumOff val="35000"/>
                    </a:schemeClr>
                  </a:solidFill>
                </a:rPr>
                <a:t>55%</a:t>
              </a:r>
              <a:endParaRPr lang="zh-CN" altLang="en-US" sz="3600" dirty="0">
                <a:solidFill>
                  <a:schemeClr val="tx1">
                    <a:lumMod val="65000"/>
                    <a:lumOff val="35000"/>
                  </a:schemeClr>
                </a:solidFill>
              </a:endParaRPr>
            </a:p>
          </p:txBody>
        </p:sp>
      </p:grpSp>
      <p:grpSp>
        <p:nvGrpSpPr>
          <p:cNvPr id="4" name="组合 74"/>
          <p:cNvGrpSpPr/>
          <p:nvPr/>
        </p:nvGrpSpPr>
        <p:grpSpPr bwMode="auto">
          <a:xfrm>
            <a:off x="6059093" y="1276626"/>
            <a:ext cx="2378869" cy="2513749"/>
            <a:chOff x="0" y="0"/>
            <a:chExt cx="3171826" cy="3351213"/>
          </a:xfrm>
        </p:grpSpPr>
        <p:sp>
          <p:nvSpPr>
            <p:cNvPr id="42" name="Freeform 19"/>
            <p:cNvSpPr/>
            <p:nvPr/>
          </p:nvSpPr>
          <p:spPr bwMode="auto">
            <a:xfrm>
              <a:off x="1222375" y="2624138"/>
              <a:ext cx="727075" cy="727075"/>
            </a:xfrm>
            <a:custGeom>
              <a:avLst/>
              <a:gdLst>
                <a:gd name="T0" fmla="*/ 2147483647 w 458"/>
                <a:gd name="T1" fmla="*/ 2147483647 h 458"/>
                <a:gd name="T2" fmla="*/ 0 w 458"/>
                <a:gd name="T3" fmla="*/ 2147483647 h 458"/>
                <a:gd name="T4" fmla="*/ 2147483647 w 458"/>
                <a:gd name="T5" fmla="*/ 0 h 458"/>
                <a:gd name="T6" fmla="*/ 2147483647 w 458"/>
                <a:gd name="T7" fmla="*/ 2147483647 h 458"/>
                <a:gd name="T8" fmla="*/ 2147483647 w 458"/>
                <a:gd name="T9" fmla="*/ 2147483647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458">
                  <a:moveTo>
                    <a:pt x="229" y="458"/>
                  </a:moveTo>
                  <a:lnTo>
                    <a:pt x="0" y="228"/>
                  </a:lnTo>
                  <a:lnTo>
                    <a:pt x="229" y="0"/>
                  </a:lnTo>
                  <a:lnTo>
                    <a:pt x="458" y="228"/>
                  </a:lnTo>
                  <a:lnTo>
                    <a:pt x="229" y="458"/>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Rectangle 20"/>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4" name="Freeform 21"/>
            <p:cNvSpPr/>
            <p:nvPr/>
          </p:nvSpPr>
          <p:spPr bwMode="auto">
            <a:xfrm>
              <a:off x="1585913" y="466725"/>
              <a:ext cx="1585913" cy="2247900"/>
            </a:xfrm>
            <a:custGeom>
              <a:avLst/>
              <a:gdLst>
                <a:gd name="T0" fmla="*/ 2147483647 w 566"/>
                <a:gd name="T1" fmla="*/ 2147483647 h 801"/>
                <a:gd name="T2" fmla="*/ 2147483647 w 566"/>
                <a:gd name="T3" fmla="*/ 2147483647 h 801"/>
                <a:gd name="T4" fmla="*/ 2147483647 w 566"/>
                <a:gd name="T5" fmla="*/ 2147483647 h 801"/>
                <a:gd name="T6" fmla="*/ 2147483647 w 566"/>
                <a:gd name="T7" fmla="*/ 0 h 801"/>
                <a:gd name="T8" fmla="*/ 0 w 566"/>
                <a:gd name="T9" fmla="*/ 2147483647 h 801"/>
                <a:gd name="T10" fmla="*/ 0 w 566"/>
                <a:gd name="T11" fmla="*/ 2147483647 h 801"/>
                <a:gd name="T12" fmla="*/ 0 w 566"/>
                <a:gd name="T13" fmla="*/ 2147483647 h 801"/>
                <a:gd name="T14" fmla="*/ 2147483647 w 566"/>
                <a:gd name="T15" fmla="*/ 2147483647 h 8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6" h="801">
                  <a:moveTo>
                    <a:pt x="400" y="801"/>
                  </a:moveTo>
                  <a:cubicBezTo>
                    <a:pt x="458" y="743"/>
                    <a:pt x="504" y="672"/>
                    <a:pt x="533" y="593"/>
                  </a:cubicBezTo>
                  <a:cubicBezTo>
                    <a:pt x="554" y="533"/>
                    <a:pt x="566" y="468"/>
                    <a:pt x="566" y="401"/>
                  </a:cubicBezTo>
                  <a:cubicBezTo>
                    <a:pt x="566" y="244"/>
                    <a:pt x="503" y="103"/>
                    <a:pt x="400" y="0"/>
                  </a:cubicBezTo>
                  <a:cubicBezTo>
                    <a:pt x="0" y="401"/>
                    <a:pt x="0" y="401"/>
                    <a:pt x="0" y="401"/>
                  </a:cubicBezTo>
                  <a:cubicBezTo>
                    <a:pt x="0" y="401"/>
                    <a:pt x="0" y="401"/>
                    <a:pt x="0" y="401"/>
                  </a:cubicBezTo>
                  <a:cubicBezTo>
                    <a:pt x="0" y="401"/>
                    <a:pt x="0" y="401"/>
                    <a:pt x="0" y="401"/>
                  </a:cubicBezTo>
                  <a:lnTo>
                    <a:pt x="400" y="801"/>
                  </a:lnTo>
                  <a:close/>
                </a:path>
              </a:pathLst>
            </a:custGeom>
            <a:solidFill>
              <a:srgbClr val="C4C7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Rectangle 22"/>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6" name="Rectangle 23"/>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7" name="Rectangle 24"/>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8" name="Rectangle 25"/>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9" name="Rectangle 26"/>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 name="Freeform 27"/>
            <p:cNvSpPr/>
            <p:nvPr/>
          </p:nvSpPr>
          <p:spPr bwMode="auto">
            <a:xfrm>
              <a:off x="1585913" y="130175"/>
              <a:ext cx="1120775" cy="1462088"/>
            </a:xfrm>
            <a:custGeom>
              <a:avLst/>
              <a:gdLst>
                <a:gd name="T0" fmla="*/ 2147483647 w 400"/>
                <a:gd name="T1" fmla="*/ 2147483647 h 521"/>
                <a:gd name="T2" fmla="*/ 2147483647 w 400"/>
                <a:gd name="T3" fmla="*/ 0 h 521"/>
                <a:gd name="T4" fmla="*/ 0 w 400"/>
                <a:gd name="T5" fmla="*/ 2147483647 h 521"/>
                <a:gd name="T6" fmla="*/ 2147483647 w 400"/>
                <a:gd name="T7" fmla="*/ 2147483647 h 5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0" h="521">
                  <a:moveTo>
                    <a:pt x="400" y="120"/>
                  </a:moveTo>
                  <a:cubicBezTo>
                    <a:pt x="350" y="70"/>
                    <a:pt x="290" y="29"/>
                    <a:pt x="224" y="0"/>
                  </a:cubicBezTo>
                  <a:cubicBezTo>
                    <a:pt x="0" y="521"/>
                    <a:pt x="0" y="521"/>
                    <a:pt x="0" y="521"/>
                  </a:cubicBezTo>
                  <a:lnTo>
                    <a:pt x="400" y="12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Freeform 28"/>
            <p:cNvSpPr/>
            <p:nvPr/>
          </p:nvSpPr>
          <p:spPr bwMode="auto">
            <a:xfrm>
              <a:off x="1585913" y="3175"/>
              <a:ext cx="627063" cy="1589088"/>
            </a:xfrm>
            <a:custGeom>
              <a:avLst/>
              <a:gdLst>
                <a:gd name="T0" fmla="*/ 0 w 224"/>
                <a:gd name="T1" fmla="*/ 2147483647 h 566"/>
                <a:gd name="T2" fmla="*/ 0 w 224"/>
                <a:gd name="T3" fmla="*/ 2147483647 h 566"/>
                <a:gd name="T4" fmla="*/ 2147483647 w 224"/>
                <a:gd name="T5" fmla="*/ 2147483647 h 566"/>
                <a:gd name="T6" fmla="*/ 0 w 224"/>
                <a:gd name="T7" fmla="*/ 0 h 566"/>
                <a:gd name="T8" fmla="*/ 0 w 224"/>
                <a:gd name="T9" fmla="*/ 0 h 566"/>
                <a:gd name="T10" fmla="*/ 0 w 224"/>
                <a:gd name="T11" fmla="*/ 2147483647 h 5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566">
                  <a:moveTo>
                    <a:pt x="0" y="566"/>
                  </a:moveTo>
                  <a:cubicBezTo>
                    <a:pt x="0" y="566"/>
                    <a:pt x="0" y="566"/>
                    <a:pt x="0" y="566"/>
                  </a:cubicBezTo>
                  <a:cubicBezTo>
                    <a:pt x="224" y="45"/>
                    <a:pt x="224" y="45"/>
                    <a:pt x="224" y="45"/>
                  </a:cubicBezTo>
                  <a:cubicBezTo>
                    <a:pt x="155" y="16"/>
                    <a:pt x="79" y="0"/>
                    <a:pt x="0" y="0"/>
                  </a:cubicBezTo>
                  <a:cubicBezTo>
                    <a:pt x="0" y="0"/>
                    <a:pt x="0" y="0"/>
                    <a:pt x="0" y="0"/>
                  </a:cubicBezTo>
                  <a:cubicBezTo>
                    <a:pt x="0" y="566"/>
                    <a:pt x="0" y="566"/>
                    <a:pt x="0" y="566"/>
                  </a:cubicBezTo>
                  <a:close/>
                </a:path>
              </a:pathLst>
            </a:custGeom>
            <a:solidFill>
              <a:srgbClr val="C4C7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Freeform 29"/>
            <p:cNvSpPr/>
            <p:nvPr/>
          </p:nvSpPr>
          <p:spPr bwMode="auto">
            <a:xfrm>
              <a:off x="0" y="1592263"/>
              <a:ext cx="2706688" cy="1587500"/>
            </a:xfrm>
            <a:custGeom>
              <a:avLst/>
              <a:gdLst>
                <a:gd name="T0" fmla="*/ 2147483647 w 966"/>
                <a:gd name="T1" fmla="*/ 0 h 566"/>
                <a:gd name="T2" fmla="*/ 0 w 966"/>
                <a:gd name="T3" fmla="*/ 0 h 566"/>
                <a:gd name="T4" fmla="*/ 2147483647 w 966"/>
                <a:gd name="T5" fmla="*/ 2147483647 h 566"/>
                <a:gd name="T6" fmla="*/ 2147483647 w 966"/>
                <a:gd name="T7" fmla="*/ 2147483647 h 566"/>
                <a:gd name="T8" fmla="*/ 2147483647 w 966"/>
                <a:gd name="T9" fmla="*/ 2147483647 h 566"/>
                <a:gd name="T10" fmla="*/ 2147483647 w 966"/>
                <a:gd name="T11" fmla="*/ 2147483647 h 566"/>
                <a:gd name="T12" fmla="*/ 2147483647 w 966"/>
                <a:gd name="T13" fmla="*/ 0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6" h="566">
                  <a:moveTo>
                    <a:pt x="566" y="0"/>
                  </a:moveTo>
                  <a:cubicBezTo>
                    <a:pt x="0" y="0"/>
                    <a:pt x="0" y="0"/>
                    <a:pt x="0" y="0"/>
                  </a:cubicBezTo>
                  <a:cubicBezTo>
                    <a:pt x="0" y="156"/>
                    <a:pt x="63" y="297"/>
                    <a:pt x="166" y="400"/>
                  </a:cubicBezTo>
                  <a:cubicBezTo>
                    <a:pt x="216" y="450"/>
                    <a:pt x="276" y="491"/>
                    <a:pt x="342" y="520"/>
                  </a:cubicBezTo>
                  <a:cubicBezTo>
                    <a:pt x="411" y="549"/>
                    <a:pt x="486" y="566"/>
                    <a:pt x="566" y="566"/>
                  </a:cubicBezTo>
                  <a:cubicBezTo>
                    <a:pt x="722" y="566"/>
                    <a:pt x="864" y="502"/>
                    <a:pt x="966" y="400"/>
                  </a:cubicBezTo>
                  <a:lnTo>
                    <a:pt x="566"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Freeform 30"/>
            <p:cNvSpPr/>
            <p:nvPr/>
          </p:nvSpPr>
          <p:spPr bwMode="auto">
            <a:xfrm>
              <a:off x="0" y="1049338"/>
              <a:ext cx="1585913" cy="542925"/>
            </a:xfrm>
            <a:custGeom>
              <a:avLst/>
              <a:gdLst>
                <a:gd name="T0" fmla="*/ 2147483647 w 566"/>
                <a:gd name="T1" fmla="*/ 2147483647 h 193"/>
                <a:gd name="T2" fmla="*/ 2147483647 w 566"/>
                <a:gd name="T3" fmla="*/ 0 h 193"/>
                <a:gd name="T4" fmla="*/ 0 w 566"/>
                <a:gd name="T5" fmla="*/ 2147483647 h 193"/>
                <a:gd name="T6" fmla="*/ 2147483647 w 566"/>
                <a:gd name="T7" fmla="*/ 2147483647 h 1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6" h="193">
                  <a:moveTo>
                    <a:pt x="566" y="193"/>
                  </a:moveTo>
                  <a:cubicBezTo>
                    <a:pt x="33" y="0"/>
                    <a:pt x="33" y="0"/>
                    <a:pt x="33" y="0"/>
                  </a:cubicBezTo>
                  <a:cubicBezTo>
                    <a:pt x="12" y="60"/>
                    <a:pt x="0" y="125"/>
                    <a:pt x="0" y="193"/>
                  </a:cubicBezTo>
                  <a:cubicBezTo>
                    <a:pt x="566" y="193"/>
                    <a:pt x="566" y="193"/>
                    <a:pt x="566" y="193"/>
                  </a:cubicBezTo>
                  <a:close/>
                </a:path>
              </a:pathLst>
            </a:custGeom>
            <a:solidFill>
              <a:srgbClr val="C4C7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Freeform 31"/>
            <p:cNvSpPr/>
            <p:nvPr/>
          </p:nvSpPr>
          <p:spPr bwMode="auto">
            <a:xfrm>
              <a:off x="92075" y="0"/>
              <a:ext cx="1493838" cy="1592263"/>
            </a:xfrm>
            <a:custGeom>
              <a:avLst/>
              <a:gdLst>
                <a:gd name="T0" fmla="*/ 2147483647 w 533"/>
                <a:gd name="T1" fmla="*/ 2147483647 h 567"/>
                <a:gd name="T2" fmla="*/ 2147483647 w 533"/>
                <a:gd name="T3" fmla="*/ 2147483647 h 567"/>
                <a:gd name="T4" fmla="*/ 0 w 533"/>
                <a:gd name="T5" fmla="*/ 2147483647 h 567"/>
                <a:gd name="T6" fmla="*/ 2147483647 w 533"/>
                <a:gd name="T7" fmla="*/ 2147483647 h 567"/>
                <a:gd name="T8" fmla="*/ 2147483647 w 533"/>
                <a:gd name="T9" fmla="*/ 2147483647 h 567"/>
                <a:gd name="T10" fmla="*/ 2147483647 w 533"/>
                <a:gd name="T11" fmla="*/ 2147483647 h 5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3" h="567">
                  <a:moveTo>
                    <a:pt x="533" y="1"/>
                  </a:moveTo>
                  <a:cubicBezTo>
                    <a:pt x="377" y="0"/>
                    <a:pt x="235" y="64"/>
                    <a:pt x="133" y="166"/>
                  </a:cubicBezTo>
                  <a:cubicBezTo>
                    <a:pt x="74" y="225"/>
                    <a:pt x="29" y="295"/>
                    <a:pt x="0" y="374"/>
                  </a:cubicBezTo>
                  <a:cubicBezTo>
                    <a:pt x="533" y="567"/>
                    <a:pt x="533" y="567"/>
                    <a:pt x="533" y="567"/>
                  </a:cubicBezTo>
                  <a:cubicBezTo>
                    <a:pt x="533" y="567"/>
                    <a:pt x="533" y="567"/>
                    <a:pt x="533" y="567"/>
                  </a:cubicBezTo>
                  <a:lnTo>
                    <a:pt x="533" y="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Rectangle 32"/>
            <p:cNvSpPr>
              <a:spLocks noChangeArrowheads="1"/>
            </p:cNvSpPr>
            <p:nvPr/>
          </p:nvSpPr>
          <p:spPr bwMode="auto">
            <a:xfrm>
              <a:off x="1585913" y="1592263"/>
              <a:ext cx="1588" cy="1588"/>
            </a:xfrm>
            <a:prstGeom prst="rect">
              <a:avLst/>
            </a:prstGeom>
            <a:solidFill>
              <a:srgbClr val="FD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6" name="Freeform 33"/>
            <p:cNvSpPr/>
            <p:nvPr/>
          </p:nvSpPr>
          <p:spPr bwMode="auto">
            <a:xfrm>
              <a:off x="465138" y="469900"/>
              <a:ext cx="2241550" cy="2244725"/>
            </a:xfrm>
            <a:custGeom>
              <a:avLst/>
              <a:gdLst>
                <a:gd name="T0" fmla="*/ 2147483647 w 800"/>
                <a:gd name="T1" fmla="*/ 2147483647 h 800"/>
                <a:gd name="T2" fmla="*/ 0 w 800"/>
                <a:gd name="T3" fmla="*/ 2147483647 h 800"/>
                <a:gd name="T4" fmla="*/ 2147483647 w 800"/>
                <a:gd name="T5" fmla="*/ 0 h 800"/>
                <a:gd name="T6" fmla="*/ 2147483647 w 800"/>
                <a:gd name="T7" fmla="*/ 2147483647 h 800"/>
                <a:gd name="T8" fmla="*/ 2147483647 w 800"/>
                <a:gd name="T9" fmla="*/ 2147483647 h 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0" h="800">
                  <a:moveTo>
                    <a:pt x="400" y="800"/>
                  </a:moveTo>
                  <a:cubicBezTo>
                    <a:pt x="179" y="800"/>
                    <a:pt x="0" y="620"/>
                    <a:pt x="0" y="400"/>
                  </a:cubicBezTo>
                  <a:cubicBezTo>
                    <a:pt x="0" y="179"/>
                    <a:pt x="179" y="0"/>
                    <a:pt x="400" y="0"/>
                  </a:cubicBezTo>
                  <a:cubicBezTo>
                    <a:pt x="621" y="0"/>
                    <a:pt x="800" y="179"/>
                    <a:pt x="800" y="400"/>
                  </a:cubicBezTo>
                  <a:cubicBezTo>
                    <a:pt x="800" y="621"/>
                    <a:pt x="621" y="800"/>
                    <a:pt x="400" y="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文本框 71"/>
            <p:cNvSpPr txBox="1">
              <a:spLocks noChangeArrowheads="1"/>
            </p:cNvSpPr>
            <p:nvPr/>
          </p:nvSpPr>
          <p:spPr bwMode="auto">
            <a:xfrm>
              <a:off x="946698" y="1129010"/>
              <a:ext cx="1412875" cy="86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dirty="0">
                  <a:solidFill>
                    <a:schemeClr val="tx1">
                      <a:lumMod val="65000"/>
                      <a:lumOff val="35000"/>
                    </a:schemeClr>
                  </a:solidFill>
                </a:rPr>
                <a:t>33%</a:t>
              </a:r>
              <a:endParaRPr lang="zh-CN" altLang="en-US" sz="3600" dirty="0">
                <a:solidFill>
                  <a:schemeClr val="tx1">
                    <a:lumMod val="65000"/>
                    <a:lumOff val="35000"/>
                  </a:schemeClr>
                </a:solidFill>
              </a:endParaRPr>
            </a:p>
          </p:txBody>
        </p:sp>
      </p:grpSp>
      <p:sp>
        <p:nvSpPr>
          <p:cNvPr id="58" name="文本框 75"/>
          <p:cNvSpPr txBox="1">
            <a:spLocks noChangeArrowheads="1"/>
          </p:cNvSpPr>
          <p:nvPr/>
        </p:nvSpPr>
        <p:spPr bwMode="auto">
          <a:xfrm>
            <a:off x="1360887" y="3847533"/>
            <a:ext cx="897731" cy="30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标题内容</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9" name="文本框 76"/>
          <p:cNvSpPr txBox="1">
            <a:spLocks noChangeArrowheads="1"/>
          </p:cNvSpPr>
          <p:nvPr/>
        </p:nvSpPr>
        <p:spPr bwMode="auto">
          <a:xfrm>
            <a:off x="969169" y="4184524"/>
            <a:ext cx="1903810" cy="40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数据内容说明，数据内容说明，数据内容说明，数据内容说明，</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 name="文本框 77"/>
          <p:cNvSpPr txBox="1">
            <a:spLocks noChangeArrowheads="1"/>
          </p:cNvSpPr>
          <p:nvPr/>
        </p:nvSpPr>
        <p:spPr bwMode="auto">
          <a:xfrm>
            <a:off x="4073131" y="3847533"/>
            <a:ext cx="897731" cy="30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标题内容</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文本框 78"/>
          <p:cNvSpPr txBox="1">
            <a:spLocks noChangeArrowheads="1"/>
          </p:cNvSpPr>
          <p:nvPr/>
        </p:nvSpPr>
        <p:spPr bwMode="auto">
          <a:xfrm>
            <a:off x="3681415" y="4184524"/>
            <a:ext cx="1902619" cy="40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数据内容说明，数据内容说明，数据内容说明，数据内容说明，</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2" name="文本框 79"/>
          <p:cNvSpPr txBox="1">
            <a:spLocks noChangeArrowheads="1"/>
          </p:cNvSpPr>
          <p:nvPr/>
        </p:nvSpPr>
        <p:spPr bwMode="auto">
          <a:xfrm>
            <a:off x="6785375" y="3847533"/>
            <a:ext cx="897731" cy="30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标题内容</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3" name="文本框 80"/>
          <p:cNvSpPr txBox="1">
            <a:spLocks noChangeArrowheads="1"/>
          </p:cNvSpPr>
          <p:nvPr/>
        </p:nvSpPr>
        <p:spPr bwMode="auto">
          <a:xfrm>
            <a:off x="6393659" y="4184524"/>
            <a:ext cx="1902619" cy="40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数据内容说明，数据内容说明，数据内容说明，数据内容说明，</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anim calcmode="lin" valueType="num">
                                      <p:cBhvr>
                                        <p:cTn id="13" dur="1000" fill="hold"/>
                                        <p:tgtEl>
                                          <p:spTgt spid="58"/>
                                        </p:tgtEl>
                                        <p:attrNameLst>
                                          <p:attrName>ppt_x</p:attrName>
                                        </p:attrNameLst>
                                      </p:cBhvr>
                                      <p:tavLst>
                                        <p:tav tm="0">
                                          <p:val>
                                            <p:strVal val="#ppt_x"/>
                                          </p:val>
                                        </p:tav>
                                        <p:tav tm="100000">
                                          <p:val>
                                            <p:strVal val="#ppt_x"/>
                                          </p:val>
                                        </p:tav>
                                      </p:tavLst>
                                    </p:anim>
                                    <p:anim calcmode="lin" valueType="num">
                                      <p:cBhvr>
                                        <p:cTn id="14" dur="1000" fill="hold"/>
                                        <p:tgtEl>
                                          <p:spTgt spid="5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0"/>
                                        <p:tgtEl>
                                          <p:spTgt spid="59"/>
                                        </p:tgtEl>
                                      </p:cBhvr>
                                    </p:animEffect>
                                    <p:anim calcmode="lin" valueType="num">
                                      <p:cBhvr>
                                        <p:cTn id="18" dur="1000" fill="hold"/>
                                        <p:tgtEl>
                                          <p:spTgt spid="59"/>
                                        </p:tgtEl>
                                        <p:attrNameLst>
                                          <p:attrName>ppt_x</p:attrName>
                                        </p:attrNameLst>
                                      </p:cBhvr>
                                      <p:tavLst>
                                        <p:tav tm="0">
                                          <p:val>
                                            <p:strVal val="#ppt_x"/>
                                          </p:val>
                                        </p:tav>
                                        <p:tav tm="100000">
                                          <p:val>
                                            <p:strVal val="#ppt_x"/>
                                          </p:val>
                                        </p:tav>
                                      </p:tavLst>
                                    </p:anim>
                                    <p:anim calcmode="lin" valueType="num">
                                      <p:cBhvr>
                                        <p:cTn id="19" dur="1000" fill="hold"/>
                                        <p:tgtEl>
                                          <p:spTgt spid="59"/>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1000"/>
                                        <p:tgtEl>
                                          <p:spTgt spid="60"/>
                                        </p:tgtEl>
                                      </p:cBhvr>
                                    </p:animEffect>
                                    <p:anim calcmode="lin" valueType="num">
                                      <p:cBhvr>
                                        <p:cTn id="29" dur="1000" fill="hold"/>
                                        <p:tgtEl>
                                          <p:spTgt spid="60"/>
                                        </p:tgtEl>
                                        <p:attrNameLst>
                                          <p:attrName>ppt_x</p:attrName>
                                        </p:attrNameLst>
                                      </p:cBhvr>
                                      <p:tavLst>
                                        <p:tav tm="0">
                                          <p:val>
                                            <p:strVal val="#ppt_x"/>
                                          </p:val>
                                        </p:tav>
                                        <p:tav tm="100000">
                                          <p:val>
                                            <p:strVal val="#ppt_x"/>
                                          </p:val>
                                        </p:tav>
                                      </p:tavLst>
                                    </p:anim>
                                    <p:anim calcmode="lin" valueType="num">
                                      <p:cBhvr>
                                        <p:cTn id="30" dur="1000" fill="hold"/>
                                        <p:tgtEl>
                                          <p:spTgt spid="6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1000"/>
                                        <p:tgtEl>
                                          <p:spTgt spid="61"/>
                                        </p:tgtEl>
                                      </p:cBhvr>
                                    </p:animEffect>
                                    <p:anim calcmode="lin" valueType="num">
                                      <p:cBhvr>
                                        <p:cTn id="34" dur="1000" fill="hold"/>
                                        <p:tgtEl>
                                          <p:spTgt spid="61"/>
                                        </p:tgtEl>
                                        <p:attrNameLst>
                                          <p:attrName>ppt_x</p:attrName>
                                        </p:attrNameLst>
                                      </p:cBhvr>
                                      <p:tavLst>
                                        <p:tav tm="0">
                                          <p:val>
                                            <p:strVal val="#ppt_x"/>
                                          </p:val>
                                        </p:tav>
                                        <p:tav tm="100000">
                                          <p:val>
                                            <p:strVal val="#ppt_x"/>
                                          </p:val>
                                        </p:tav>
                                      </p:tavLst>
                                    </p:anim>
                                    <p:anim calcmode="lin" valueType="num">
                                      <p:cBhvr>
                                        <p:cTn id="35" dur="1000" fill="hold"/>
                                        <p:tgtEl>
                                          <p:spTgt spid="61"/>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1000"/>
                                        <p:tgtEl>
                                          <p:spTgt spid="62"/>
                                        </p:tgtEl>
                                      </p:cBhvr>
                                    </p:animEffect>
                                    <p:anim calcmode="lin" valueType="num">
                                      <p:cBhvr>
                                        <p:cTn id="45" dur="1000" fill="hold"/>
                                        <p:tgtEl>
                                          <p:spTgt spid="62"/>
                                        </p:tgtEl>
                                        <p:attrNameLst>
                                          <p:attrName>ppt_x</p:attrName>
                                        </p:attrNameLst>
                                      </p:cBhvr>
                                      <p:tavLst>
                                        <p:tav tm="0">
                                          <p:val>
                                            <p:strVal val="#ppt_x"/>
                                          </p:val>
                                        </p:tav>
                                        <p:tav tm="100000">
                                          <p:val>
                                            <p:strVal val="#ppt_x"/>
                                          </p:val>
                                        </p:tav>
                                      </p:tavLst>
                                    </p:anim>
                                    <p:anim calcmode="lin" valueType="num">
                                      <p:cBhvr>
                                        <p:cTn id="46" dur="1000" fill="hold"/>
                                        <p:tgtEl>
                                          <p:spTgt spid="6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1000"/>
                                        <p:tgtEl>
                                          <p:spTgt spid="63"/>
                                        </p:tgtEl>
                                      </p:cBhvr>
                                    </p:animEffect>
                                    <p:anim calcmode="lin" valueType="num">
                                      <p:cBhvr>
                                        <p:cTn id="50" dur="1000" fill="hold"/>
                                        <p:tgtEl>
                                          <p:spTgt spid="63"/>
                                        </p:tgtEl>
                                        <p:attrNameLst>
                                          <p:attrName>ppt_x</p:attrName>
                                        </p:attrNameLst>
                                      </p:cBhvr>
                                      <p:tavLst>
                                        <p:tav tm="0">
                                          <p:val>
                                            <p:strVal val="#ppt_x"/>
                                          </p:val>
                                        </p:tav>
                                        <p:tav tm="100000">
                                          <p:val>
                                            <p:strVal val="#ppt_x"/>
                                          </p:val>
                                        </p:tav>
                                      </p:tavLst>
                                    </p:anim>
                                    <p:anim calcmode="lin" valueType="num">
                                      <p:cBhvr>
                                        <p:cTn id="5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utoUpdateAnimBg="0"/>
      <p:bldP spid="59" grpId="0" autoUpdateAnimBg="0"/>
      <p:bldP spid="60" grpId="0" autoUpdateAnimBg="0"/>
      <p:bldP spid="61" grpId="0" autoUpdateAnimBg="0"/>
      <p:bldP spid="62" grpId="0" autoUpdateAnimBg="0"/>
      <p:bldP spid="6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922929" y="3179182"/>
            <a:ext cx="2006144" cy="608713"/>
            <a:chOff x="922929" y="3178387"/>
            <a:chExt cx="2006144" cy="608713"/>
          </a:xfrm>
        </p:grpSpPr>
        <p:grpSp>
          <p:nvGrpSpPr>
            <p:cNvPr id="10" name="Group 8"/>
            <p:cNvGrpSpPr/>
            <p:nvPr/>
          </p:nvGrpSpPr>
          <p:grpSpPr>
            <a:xfrm>
              <a:off x="1319614" y="3178387"/>
              <a:ext cx="1609459" cy="608713"/>
              <a:chOff x="2160509" y="5328629"/>
              <a:chExt cx="2145945" cy="811617"/>
            </a:xfrm>
          </p:grpSpPr>
          <p:sp>
            <p:nvSpPr>
              <p:cNvPr id="63" name="TextBox 61"/>
              <p:cNvSpPr txBox="1"/>
              <p:nvPr/>
            </p:nvSpPr>
            <p:spPr>
              <a:xfrm>
                <a:off x="2160509" y="5328629"/>
                <a:ext cx="800218" cy="338554"/>
              </a:xfrm>
              <a:prstGeom prst="rect">
                <a:avLst/>
              </a:prstGeom>
              <a:noFill/>
            </p:spPr>
            <p:txBody>
              <a:bodyPr wrap="none">
                <a:normAutofit fontScale="77500" lnSpcReduction="20000"/>
              </a:bodyPr>
              <a:lstStyle/>
              <a:p>
                <a:r>
                  <a:rPr lang="zh-CN" altLang="en-US" sz="1600">
                    <a:cs typeface="+mn-ea"/>
                    <a:sym typeface="+mn-lt"/>
                  </a:rPr>
                  <a:t>关键词</a:t>
                </a:r>
                <a:endParaRPr lang="zh-CN" altLang="en-US" sz="1600">
                  <a:cs typeface="+mn-ea"/>
                  <a:sym typeface="+mn-lt"/>
                </a:endParaRPr>
              </a:p>
            </p:txBody>
          </p:sp>
          <p:sp>
            <p:nvSpPr>
              <p:cNvPr id="64" name="Rectangle 62"/>
              <p:cNvSpPr/>
              <p:nvPr/>
            </p:nvSpPr>
            <p:spPr>
              <a:xfrm>
                <a:off x="2160509" y="5586249"/>
                <a:ext cx="2145945" cy="553997"/>
              </a:xfrm>
              <a:prstGeom prst="rect">
                <a:avLst/>
              </a:prstGeom>
            </p:spPr>
            <p:txBody>
              <a:bodyPr wrap="square">
                <a:normAutofit fontScale="77500" lnSpcReduction="20000"/>
              </a:bodyPr>
              <a:lstStyle/>
              <a:p>
                <a:pPr>
                  <a:lnSpc>
                    <a:spcPct val="120000"/>
                  </a:lnSpc>
                </a:pPr>
                <a:r>
                  <a:rPr lang="zh-CN" altLang="en-US" sz="1000">
                    <a:cs typeface="+mn-ea"/>
                    <a:sym typeface="+mn-lt"/>
                  </a:rPr>
                  <a:t>此部分内容作为文字排版占位显示（建议使用主题字体）</a:t>
                </a:r>
                <a:endParaRPr lang="zh-CN" altLang="en-US" sz="1000">
                  <a:cs typeface="+mn-ea"/>
                  <a:sym typeface="+mn-lt"/>
                </a:endParaRPr>
              </a:p>
            </p:txBody>
          </p:sp>
        </p:grpSp>
        <p:sp>
          <p:nvSpPr>
            <p:cNvPr id="11" name="Freeform: Shape 9"/>
            <p:cNvSpPr/>
            <p:nvPr/>
          </p:nvSpPr>
          <p:spPr bwMode="auto">
            <a:xfrm>
              <a:off x="922929" y="3325969"/>
              <a:ext cx="358636" cy="359861"/>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a:cs typeface="+mn-ea"/>
                <a:sym typeface="+mn-lt"/>
              </a:endParaRPr>
            </a:p>
          </p:txBody>
        </p:sp>
      </p:grpSp>
      <p:grpSp>
        <p:nvGrpSpPr>
          <p:cNvPr id="72" name="组合 71"/>
          <p:cNvGrpSpPr/>
          <p:nvPr/>
        </p:nvGrpSpPr>
        <p:grpSpPr>
          <a:xfrm>
            <a:off x="952037" y="2385022"/>
            <a:ext cx="1977036" cy="608714"/>
            <a:chOff x="952037" y="2384228"/>
            <a:chExt cx="1977036" cy="608714"/>
          </a:xfrm>
        </p:grpSpPr>
        <p:grpSp>
          <p:nvGrpSpPr>
            <p:cNvPr id="19" name="Group 17"/>
            <p:cNvGrpSpPr/>
            <p:nvPr/>
          </p:nvGrpSpPr>
          <p:grpSpPr>
            <a:xfrm>
              <a:off x="1319614" y="2384228"/>
              <a:ext cx="1609459" cy="608714"/>
              <a:chOff x="2160509" y="4269749"/>
              <a:chExt cx="2145945" cy="811618"/>
            </a:xfrm>
          </p:grpSpPr>
          <p:sp>
            <p:nvSpPr>
              <p:cNvPr id="45" name="TextBox 43"/>
              <p:cNvSpPr txBox="1"/>
              <p:nvPr/>
            </p:nvSpPr>
            <p:spPr>
              <a:xfrm>
                <a:off x="2160509" y="4269749"/>
                <a:ext cx="800218" cy="338554"/>
              </a:xfrm>
              <a:prstGeom prst="rect">
                <a:avLst/>
              </a:prstGeom>
              <a:noFill/>
            </p:spPr>
            <p:txBody>
              <a:bodyPr wrap="none">
                <a:normAutofit fontScale="77500" lnSpcReduction="20000"/>
              </a:bodyPr>
              <a:lstStyle/>
              <a:p>
                <a:r>
                  <a:rPr lang="zh-CN" altLang="en-US" sz="1600">
                    <a:cs typeface="+mn-ea"/>
                    <a:sym typeface="+mn-lt"/>
                  </a:rPr>
                  <a:t>关键词</a:t>
                </a:r>
                <a:endParaRPr lang="zh-CN" altLang="en-US" sz="1600">
                  <a:cs typeface="+mn-ea"/>
                  <a:sym typeface="+mn-lt"/>
                </a:endParaRPr>
              </a:p>
            </p:txBody>
          </p:sp>
          <p:sp>
            <p:nvSpPr>
              <p:cNvPr id="46" name="Rectangle 44"/>
              <p:cNvSpPr/>
              <p:nvPr/>
            </p:nvSpPr>
            <p:spPr>
              <a:xfrm>
                <a:off x="2160509" y="4527370"/>
                <a:ext cx="2145945" cy="553997"/>
              </a:xfrm>
              <a:prstGeom prst="rect">
                <a:avLst/>
              </a:prstGeom>
            </p:spPr>
            <p:txBody>
              <a:bodyPr wrap="square">
                <a:normAutofit fontScale="77500" lnSpcReduction="20000"/>
              </a:bodyPr>
              <a:lstStyle/>
              <a:p>
                <a:pPr>
                  <a:lnSpc>
                    <a:spcPct val="120000"/>
                  </a:lnSpc>
                </a:pPr>
                <a:r>
                  <a:rPr lang="zh-CN" altLang="en-US" sz="1000">
                    <a:cs typeface="+mn-ea"/>
                    <a:sym typeface="+mn-lt"/>
                  </a:rPr>
                  <a:t>此部分内容作为文字排版占位显示（建议使用主题字体）</a:t>
                </a:r>
                <a:endParaRPr lang="zh-CN" altLang="en-US" sz="1000">
                  <a:cs typeface="+mn-ea"/>
                  <a:sym typeface="+mn-lt"/>
                </a:endParaRPr>
              </a:p>
            </p:txBody>
          </p:sp>
        </p:grpSp>
        <p:grpSp>
          <p:nvGrpSpPr>
            <p:cNvPr id="21" name="Group 19"/>
            <p:cNvGrpSpPr/>
            <p:nvPr/>
          </p:nvGrpSpPr>
          <p:grpSpPr>
            <a:xfrm>
              <a:off x="952037" y="2577448"/>
              <a:ext cx="299516" cy="320609"/>
              <a:chOff x="6138863" y="1941513"/>
              <a:chExt cx="450850" cy="482600"/>
            </a:xfrm>
            <a:solidFill>
              <a:schemeClr val="accent2"/>
            </a:solidFill>
          </p:grpSpPr>
          <p:sp>
            <p:nvSpPr>
              <p:cNvPr id="40" name="Freeform: Shape 38"/>
              <p:cNvSpPr/>
              <p:nvPr/>
            </p:nvSpPr>
            <p:spPr bwMode="auto">
              <a:xfrm>
                <a:off x="6138863" y="1941513"/>
                <a:ext cx="450850" cy="482600"/>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p:spPr>
            <p:txBody>
              <a:bodyPr anchor="ctr"/>
              <a:lstStyle/>
              <a:p>
                <a:pPr algn="ctr"/>
                <a:endParaRPr>
                  <a:cs typeface="+mn-ea"/>
                  <a:sym typeface="+mn-lt"/>
                </a:endParaRPr>
              </a:p>
            </p:txBody>
          </p:sp>
          <p:sp>
            <p:nvSpPr>
              <p:cNvPr id="41" name="Freeform: Shape 39"/>
              <p:cNvSpPr/>
              <p:nvPr/>
            </p:nvSpPr>
            <p:spPr bwMode="auto">
              <a:xfrm>
                <a:off x="6199188" y="2001838"/>
                <a:ext cx="330200" cy="30162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p:spPr>
            <p:txBody>
              <a:bodyPr anchor="ctr"/>
              <a:lstStyle/>
              <a:p>
                <a:pPr algn="ctr"/>
                <a:endParaRPr>
                  <a:cs typeface="+mn-ea"/>
                  <a:sym typeface="+mn-lt"/>
                </a:endParaRPr>
              </a:p>
            </p:txBody>
          </p:sp>
          <p:sp>
            <p:nvSpPr>
              <p:cNvPr id="42" name="Freeform: Shape 40"/>
              <p:cNvSpPr/>
              <p:nvPr/>
            </p:nvSpPr>
            <p:spPr bwMode="auto">
              <a:xfrm>
                <a:off x="6378575" y="2047876"/>
                <a:ext cx="90487" cy="9048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p:spPr>
            <p:txBody>
              <a:bodyPr anchor="ctr"/>
              <a:lstStyle/>
              <a:p>
                <a:pPr algn="ctr"/>
                <a:endParaRPr>
                  <a:cs typeface="+mn-ea"/>
                  <a:sym typeface="+mn-lt"/>
                </a:endParaRPr>
              </a:p>
            </p:txBody>
          </p:sp>
        </p:grpSp>
      </p:grpSp>
      <p:grpSp>
        <p:nvGrpSpPr>
          <p:cNvPr id="71" name="组合 70"/>
          <p:cNvGrpSpPr/>
          <p:nvPr/>
        </p:nvGrpSpPr>
        <p:grpSpPr>
          <a:xfrm>
            <a:off x="965163" y="1705992"/>
            <a:ext cx="1963910" cy="608714"/>
            <a:chOff x="965163" y="1705198"/>
            <a:chExt cx="1963910" cy="608714"/>
          </a:xfrm>
        </p:grpSpPr>
        <p:grpSp>
          <p:nvGrpSpPr>
            <p:cNvPr id="20" name="Group 18"/>
            <p:cNvGrpSpPr/>
            <p:nvPr/>
          </p:nvGrpSpPr>
          <p:grpSpPr>
            <a:xfrm>
              <a:off x="1319614" y="1705198"/>
              <a:ext cx="1609459" cy="608714"/>
              <a:chOff x="2160509" y="3364374"/>
              <a:chExt cx="2145945" cy="811618"/>
            </a:xfrm>
          </p:grpSpPr>
          <p:sp>
            <p:nvSpPr>
              <p:cNvPr id="43" name="TextBox 41"/>
              <p:cNvSpPr txBox="1"/>
              <p:nvPr/>
            </p:nvSpPr>
            <p:spPr>
              <a:xfrm>
                <a:off x="2160509" y="3364374"/>
                <a:ext cx="800218" cy="338554"/>
              </a:xfrm>
              <a:prstGeom prst="rect">
                <a:avLst/>
              </a:prstGeom>
              <a:noFill/>
            </p:spPr>
            <p:txBody>
              <a:bodyPr wrap="none">
                <a:normAutofit fontScale="77500" lnSpcReduction="20000"/>
              </a:bodyPr>
              <a:lstStyle/>
              <a:p>
                <a:r>
                  <a:rPr lang="zh-CN" altLang="en-US" sz="1600">
                    <a:cs typeface="+mn-ea"/>
                    <a:sym typeface="+mn-lt"/>
                  </a:rPr>
                  <a:t>关键词</a:t>
                </a:r>
                <a:endParaRPr lang="zh-CN" altLang="en-US" sz="1600">
                  <a:cs typeface="+mn-ea"/>
                  <a:sym typeface="+mn-lt"/>
                </a:endParaRPr>
              </a:p>
            </p:txBody>
          </p:sp>
          <p:sp>
            <p:nvSpPr>
              <p:cNvPr id="44" name="Rectangle 42"/>
              <p:cNvSpPr/>
              <p:nvPr/>
            </p:nvSpPr>
            <p:spPr>
              <a:xfrm>
                <a:off x="2160509" y="3621995"/>
                <a:ext cx="2145945" cy="553997"/>
              </a:xfrm>
              <a:prstGeom prst="rect">
                <a:avLst/>
              </a:prstGeom>
            </p:spPr>
            <p:txBody>
              <a:bodyPr wrap="square">
                <a:normAutofit fontScale="77500" lnSpcReduction="20000"/>
              </a:bodyPr>
              <a:lstStyle/>
              <a:p>
                <a:pPr>
                  <a:lnSpc>
                    <a:spcPct val="120000"/>
                  </a:lnSpc>
                </a:pPr>
                <a:r>
                  <a:rPr lang="zh-CN" altLang="en-US" sz="1000">
                    <a:cs typeface="+mn-ea"/>
                    <a:sym typeface="+mn-lt"/>
                  </a:rPr>
                  <a:t>此部分内容作为文字排版占位显示（建议使用主题字体）</a:t>
                </a:r>
                <a:endParaRPr lang="zh-CN" altLang="en-US" sz="1000">
                  <a:cs typeface="+mn-ea"/>
                  <a:sym typeface="+mn-lt"/>
                </a:endParaRPr>
              </a:p>
            </p:txBody>
          </p:sp>
        </p:grpSp>
        <p:grpSp>
          <p:nvGrpSpPr>
            <p:cNvPr id="22" name="Group 20"/>
            <p:cNvGrpSpPr/>
            <p:nvPr/>
          </p:nvGrpSpPr>
          <p:grpSpPr>
            <a:xfrm>
              <a:off x="965163" y="1943523"/>
              <a:ext cx="292261" cy="293225"/>
              <a:chOff x="4198938" y="2905126"/>
              <a:chExt cx="481012" cy="482600"/>
            </a:xfrm>
            <a:solidFill>
              <a:schemeClr val="accent3"/>
            </a:solidFill>
          </p:grpSpPr>
          <p:sp>
            <p:nvSpPr>
              <p:cNvPr id="37" name="Freeform: Shape 35"/>
              <p:cNvSpPr/>
              <p:nvPr/>
            </p:nvSpPr>
            <p:spPr bwMode="auto">
              <a:xfrm>
                <a:off x="4198938" y="2905126"/>
                <a:ext cx="150812" cy="48260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p:spPr>
            <p:txBody>
              <a:bodyPr anchor="ctr"/>
              <a:lstStyle/>
              <a:p>
                <a:pPr algn="ctr"/>
                <a:endParaRPr>
                  <a:cs typeface="+mn-ea"/>
                  <a:sym typeface="+mn-lt"/>
                </a:endParaRPr>
              </a:p>
            </p:txBody>
          </p:sp>
          <p:sp>
            <p:nvSpPr>
              <p:cNvPr id="38" name="Freeform: Shape 36"/>
              <p:cNvSpPr/>
              <p:nvPr/>
            </p:nvSpPr>
            <p:spPr bwMode="auto">
              <a:xfrm>
                <a:off x="4529138" y="2905126"/>
                <a:ext cx="150812" cy="48260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p:spPr>
            <p:txBody>
              <a:bodyPr anchor="ctr"/>
              <a:lstStyle/>
              <a:p>
                <a:pPr algn="ctr"/>
                <a:endParaRPr>
                  <a:cs typeface="+mn-ea"/>
                  <a:sym typeface="+mn-lt"/>
                </a:endParaRPr>
              </a:p>
            </p:txBody>
          </p:sp>
          <p:sp>
            <p:nvSpPr>
              <p:cNvPr id="39" name="Freeform: Shape 37"/>
              <p:cNvSpPr/>
              <p:nvPr/>
            </p:nvSpPr>
            <p:spPr bwMode="auto">
              <a:xfrm>
                <a:off x="4364038" y="2905126"/>
                <a:ext cx="150812" cy="48260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p:spPr>
            <p:txBody>
              <a:bodyPr anchor="ctr"/>
              <a:lstStyle/>
              <a:p>
                <a:pPr algn="ctr"/>
                <a:endParaRPr>
                  <a:cs typeface="+mn-ea"/>
                  <a:sym typeface="+mn-lt"/>
                </a:endParaRPr>
              </a:p>
            </p:txBody>
          </p:sp>
        </p:grpSp>
      </p:grpSp>
      <p:grpSp>
        <p:nvGrpSpPr>
          <p:cNvPr id="70" name="组合 69"/>
          <p:cNvGrpSpPr/>
          <p:nvPr/>
        </p:nvGrpSpPr>
        <p:grpSpPr>
          <a:xfrm>
            <a:off x="948158" y="1014167"/>
            <a:ext cx="1980916" cy="614617"/>
            <a:chOff x="948158" y="1013372"/>
            <a:chExt cx="1980916" cy="614617"/>
          </a:xfrm>
        </p:grpSpPr>
        <p:grpSp>
          <p:nvGrpSpPr>
            <p:cNvPr id="23" name="Group 21"/>
            <p:cNvGrpSpPr/>
            <p:nvPr/>
          </p:nvGrpSpPr>
          <p:grpSpPr>
            <a:xfrm>
              <a:off x="948158" y="1204502"/>
              <a:ext cx="372665" cy="350044"/>
              <a:chOff x="5160963" y="4846638"/>
              <a:chExt cx="496887" cy="466725"/>
            </a:xfrm>
            <a:solidFill>
              <a:schemeClr val="accent5"/>
            </a:solidFill>
          </p:grpSpPr>
          <p:sp>
            <p:nvSpPr>
              <p:cNvPr id="35" name="Oval 33"/>
              <p:cNvSpPr/>
              <p:nvPr/>
            </p:nvSpPr>
            <p:spPr bwMode="auto">
              <a:xfrm>
                <a:off x="5402263" y="5102226"/>
                <a:ext cx="60325" cy="60325"/>
              </a:xfrm>
              <a:prstGeom prst="ellipse">
                <a:avLst/>
              </a:prstGeom>
              <a:grpFill/>
              <a:ln>
                <a:noFill/>
              </a:ln>
            </p:spPr>
            <p:txBody>
              <a:bodyPr anchor="ctr"/>
              <a:lstStyle/>
              <a:p>
                <a:pPr algn="ctr"/>
                <a:endParaRPr>
                  <a:cs typeface="+mn-ea"/>
                  <a:sym typeface="+mn-lt"/>
                </a:endParaRPr>
              </a:p>
            </p:txBody>
          </p:sp>
          <p:sp>
            <p:nvSpPr>
              <p:cNvPr id="36" name="Freeform: Shape 34"/>
              <p:cNvSpPr/>
              <p:nvPr/>
            </p:nvSpPr>
            <p:spPr bwMode="auto">
              <a:xfrm>
                <a:off x="5160963" y="4846638"/>
                <a:ext cx="496887"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p:spPr>
            <p:txBody>
              <a:bodyPr anchor="ctr"/>
              <a:lstStyle/>
              <a:p>
                <a:pPr algn="ctr"/>
                <a:endParaRPr>
                  <a:cs typeface="+mn-ea"/>
                  <a:sym typeface="+mn-lt"/>
                </a:endParaRPr>
              </a:p>
            </p:txBody>
          </p:sp>
        </p:grpSp>
        <p:grpSp>
          <p:nvGrpSpPr>
            <p:cNvPr id="24" name="Group 22"/>
            <p:cNvGrpSpPr/>
            <p:nvPr/>
          </p:nvGrpSpPr>
          <p:grpSpPr>
            <a:xfrm>
              <a:off x="1319615" y="1013372"/>
              <a:ext cx="1609459" cy="614617"/>
              <a:chOff x="2160509" y="2441937"/>
              <a:chExt cx="2145945" cy="819488"/>
            </a:xfrm>
          </p:grpSpPr>
          <p:sp>
            <p:nvSpPr>
              <p:cNvPr id="33" name="Rectangle 31"/>
              <p:cNvSpPr/>
              <p:nvPr/>
            </p:nvSpPr>
            <p:spPr>
              <a:xfrm>
                <a:off x="2160509" y="2707428"/>
                <a:ext cx="2145945" cy="553997"/>
              </a:xfrm>
              <a:prstGeom prst="rect">
                <a:avLst/>
              </a:prstGeom>
            </p:spPr>
            <p:txBody>
              <a:bodyPr wrap="square">
                <a:normAutofit fontScale="77500" lnSpcReduction="20000"/>
              </a:bodyPr>
              <a:lstStyle/>
              <a:p>
                <a:pPr>
                  <a:lnSpc>
                    <a:spcPct val="120000"/>
                  </a:lnSpc>
                </a:pPr>
                <a:r>
                  <a:rPr lang="zh-CN" altLang="en-US" sz="1000" dirty="0">
                    <a:cs typeface="+mn-ea"/>
                    <a:sym typeface="+mn-lt"/>
                  </a:rPr>
                  <a:t>此部分内容作为文字排版占位显示（建议使用主题字体）</a:t>
                </a:r>
                <a:endParaRPr lang="zh-CN" altLang="en-US" sz="1000" dirty="0">
                  <a:cs typeface="+mn-ea"/>
                  <a:sym typeface="+mn-lt"/>
                </a:endParaRPr>
              </a:p>
            </p:txBody>
          </p:sp>
          <p:sp>
            <p:nvSpPr>
              <p:cNvPr id="34" name="TextBox 32"/>
              <p:cNvSpPr txBox="1"/>
              <p:nvPr/>
            </p:nvSpPr>
            <p:spPr>
              <a:xfrm>
                <a:off x="2160509" y="2441937"/>
                <a:ext cx="800218" cy="338554"/>
              </a:xfrm>
              <a:prstGeom prst="rect">
                <a:avLst/>
              </a:prstGeom>
              <a:noFill/>
            </p:spPr>
            <p:txBody>
              <a:bodyPr wrap="none">
                <a:normAutofit fontScale="77500" lnSpcReduction="20000"/>
              </a:bodyPr>
              <a:lstStyle/>
              <a:p>
                <a:r>
                  <a:rPr lang="zh-CN" altLang="en-US" sz="1600">
                    <a:cs typeface="+mn-ea"/>
                    <a:sym typeface="+mn-lt"/>
                  </a:rPr>
                  <a:t>关键词</a:t>
                </a:r>
                <a:endParaRPr lang="zh-CN" altLang="en-US" sz="1600">
                  <a:cs typeface="+mn-ea"/>
                  <a:sym typeface="+mn-lt"/>
                </a:endParaRPr>
              </a:p>
            </p:txBody>
          </p:sp>
        </p:grpSp>
      </p:grpSp>
      <p:grpSp>
        <p:nvGrpSpPr>
          <p:cNvPr id="69" name="组合 68"/>
          <p:cNvGrpSpPr/>
          <p:nvPr/>
        </p:nvGrpSpPr>
        <p:grpSpPr>
          <a:xfrm>
            <a:off x="2859911" y="998820"/>
            <a:ext cx="5361163" cy="3147451"/>
            <a:chOff x="2859910" y="998025"/>
            <a:chExt cx="5361163" cy="3147451"/>
          </a:xfrm>
        </p:grpSpPr>
        <p:sp>
          <p:nvSpPr>
            <p:cNvPr id="4" name="Rectangle 2"/>
            <p:cNvSpPr/>
            <p:nvPr/>
          </p:nvSpPr>
          <p:spPr>
            <a:xfrm>
              <a:off x="2923552" y="1061199"/>
              <a:ext cx="4913379" cy="678218"/>
            </a:xfrm>
            <a:prstGeom prst="rect">
              <a:avLst/>
            </a:prstGeom>
            <a:gradFill>
              <a:gsLst>
                <a:gs pos="0">
                  <a:schemeClr val="bg1">
                    <a:alpha val="0"/>
                  </a:schemeClr>
                </a:gs>
                <a:gs pos="50000">
                  <a:schemeClr val="bg1">
                    <a:lumMod val="95000"/>
                    <a:alpha val="50000"/>
                  </a:schemeClr>
                </a:gs>
                <a:gs pos="100000">
                  <a:schemeClr val="bg1">
                    <a:lumMod val="85000"/>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Rectangle 3"/>
            <p:cNvSpPr/>
            <p:nvPr/>
          </p:nvSpPr>
          <p:spPr>
            <a:xfrm>
              <a:off x="2923552" y="1739826"/>
              <a:ext cx="3421422" cy="678218"/>
            </a:xfrm>
            <a:prstGeom prst="rect">
              <a:avLst/>
            </a:prstGeom>
            <a:gradFill>
              <a:gsLst>
                <a:gs pos="0">
                  <a:schemeClr val="bg1">
                    <a:alpha val="0"/>
                  </a:schemeClr>
                </a:gs>
                <a:gs pos="50000">
                  <a:schemeClr val="bg1">
                    <a:lumMod val="95000"/>
                    <a:alpha val="50000"/>
                  </a:schemeClr>
                </a:gs>
                <a:gs pos="100000">
                  <a:schemeClr val="bg1">
                    <a:lumMod val="85000"/>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Rectangle 4"/>
            <p:cNvSpPr/>
            <p:nvPr/>
          </p:nvSpPr>
          <p:spPr>
            <a:xfrm>
              <a:off x="2923553" y="2418449"/>
              <a:ext cx="2049822" cy="678218"/>
            </a:xfrm>
            <a:prstGeom prst="rect">
              <a:avLst/>
            </a:prstGeom>
            <a:gradFill>
              <a:gsLst>
                <a:gs pos="0">
                  <a:schemeClr val="bg1">
                    <a:alpha val="0"/>
                  </a:schemeClr>
                </a:gs>
                <a:gs pos="50000">
                  <a:schemeClr val="bg1">
                    <a:lumMod val="95000"/>
                    <a:alpha val="50000"/>
                  </a:schemeClr>
                </a:gs>
                <a:gs pos="100000">
                  <a:schemeClr val="bg1">
                    <a:lumMod val="85000"/>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Rectangle 5"/>
            <p:cNvSpPr/>
            <p:nvPr/>
          </p:nvSpPr>
          <p:spPr>
            <a:xfrm>
              <a:off x="2923553" y="3082557"/>
              <a:ext cx="856815" cy="678218"/>
            </a:xfrm>
            <a:prstGeom prst="rect">
              <a:avLst/>
            </a:prstGeom>
            <a:gradFill>
              <a:gsLst>
                <a:gs pos="0">
                  <a:schemeClr val="bg1">
                    <a:alpha val="0"/>
                  </a:schemeClr>
                </a:gs>
                <a:gs pos="50000">
                  <a:schemeClr val="bg1">
                    <a:lumMod val="95000"/>
                    <a:alpha val="50000"/>
                  </a:schemeClr>
                </a:gs>
                <a:gs pos="100000">
                  <a:schemeClr val="bg1">
                    <a:lumMod val="85000"/>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8" name="Group 6"/>
            <p:cNvGrpSpPr/>
            <p:nvPr/>
          </p:nvGrpSpPr>
          <p:grpSpPr>
            <a:xfrm>
              <a:off x="2859910" y="3696383"/>
              <a:ext cx="4977022" cy="128775"/>
              <a:chOff x="3649523" y="6019286"/>
              <a:chExt cx="6636028" cy="171700"/>
            </a:xfrm>
          </p:grpSpPr>
          <p:cxnSp>
            <p:nvCxnSpPr>
              <p:cNvPr id="65" name="Straight Connector 63"/>
              <p:cNvCxnSpPr/>
              <p:nvPr/>
            </p:nvCxnSpPr>
            <p:spPr>
              <a:xfrm>
                <a:off x="3805238" y="6105143"/>
                <a:ext cx="6480313" cy="0"/>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66" name="Group 64"/>
              <p:cNvGrpSpPr/>
              <p:nvPr/>
            </p:nvGrpSpPr>
            <p:grpSpPr>
              <a:xfrm>
                <a:off x="3649523" y="6019286"/>
                <a:ext cx="172216" cy="171700"/>
                <a:chOff x="2138511" y="2464802"/>
                <a:chExt cx="354012" cy="352956"/>
              </a:xfrm>
              <a:solidFill>
                <a:schemeClr val="bg1">
                  <a:lumMod val="50000"/>
                </a:schemeClr>
              </a:solidFill>
            </p:grpSpPr>
            <p:sp>
              <p:nvSpPr>
                <p:cNvPr id="67" name="Oval 65"/>
                <p:cNvSpPr/>
                <p:nvPr/>
              </p:nvSpPr>
              <p:spPr bwMode="auto">
                <a:xfrm>
                  <a:off x="2229830" y="2555417"/>
                  <a:ext cx="171376" cy="171727"/>
                </a:xfrm>
                <a:prstGeom prst="ellipse">
                  <a:avLst/>
                </a:prstGeom>
                <a:grpFill/>
                <a:ln>
                  <a:noFill/>
                </a:ln>
              </p:spPr>
              <p:txBody>
                <a:bodyPr anchor="ctr"/>
                <a:lstStyle/>
                <a:p>
                  <a:pPr algn="ctr"/>
                  <a:endParaRPr>
                    <a:cs typeface="+mn-ea"/>
                    <a:sym typeface="+mn-lt"/>
                  </a:endParaRPr>
                </a:p>
              </p:txBody>
            </p:sp>
            <p:sp>
              <p:nvSpPr>
                <p:cNvPr id="68" name="Freeform: Shape 66"/>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anchor="ctr"/>
                <a:lstStyle/>
                <a:p>
                  <a:pPr algn="ctr"/>
                  <a:endParaRPr>
                    <a:cs typeface="+mn-ea"/>
                    <a:sym typeface="+mn-lt"/>
                  </a:endParaRPr>
                </a:p>
              </p:txBody>
            </p:sp>
          </p:grpSp>
        </p:grpSp>
        <p:cxnSp>
          <p:nvCxnSpPr>
            <p:cNvPr id="9" name="Straight Connector 7"/>
            <p:cNvCxnSpPr/>
            <p:nvPr/>
          </p:nvCxnSpPr>
          <p:spPr>
            <a:xfrm>
              <a:off x="2924486" y="3172729"/>
              <a:ext cx="0" cy="48981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oup 10"/>
            <p:cNvGrpSpPr/>
            <p:nvPr/>
          </p:nvGrpSpPr>
          <p:grpSpPr>
            <a:xfrm>
              <a:off x="2859910" y="3020154"/>
              <a:ext cx="4977022" cy="128775"/>
              <a:chOff x="3649523" y="5117648"/>
              <a:chExt cx="6636028" cy="171700"/>
            </a:xfrm>
          </p:grpSpPr>
          <p:cxnSp>
            <p:nvCxnSpPr>
              <p:cNvPr id="59" name="Straight Connector 57"/>
              <p:cNvCxnSpPr/>
              <p:nvPr/>
            </p:nvCxnSpPr>
            <p:spPr>
              <a:xfrm>
                <a:off x="3805238" y="5193171"/>
                <a:ext cx="6480313" cy="0"/>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60" name="Group 58"/>
              <p:cNvGrpSpPr/>
              <p:nvPr/>
            </p:nvGrpSpPr>
            <p:grpSpPr>
              <a:xfrm>
                <a:off x="3649523" y="5117648"/>
                <a:ext cx="172216" cy="171700"/>
                <a:chOff x="2138511" y="2464802"/>
                <a:chExt cx="354012" cy="352956"/>
              </a:xfrm>
              <a:solidFill>
                <a:schemeClr val="bg1">
                  <a:lumMod val="50000"/>
                </a:schemeClr>
              </a:solidFill>
            </p:grpSpPr>
            <p:sp>
              <p:nvSpPr>
                <p:cNvPr id="61" name="Oval 59"/>
                <p:cNvSpPr/>
                <p:nvPr/>
              </p:nvSpPr>
              <p:spPr bwMode="auto">
                <a:xfrm>
                  <a:off x="2229830" y="2555417"/>
                  <a:ext cx="171376" cy="171727"/>
                </a:xfrm>
                <a:prstGeom prst="ellipse">
                  <a:avLst/>
                </a:prstGeom>
                <a:grpFill/>
                <a:ln>
                  <a:noFill/>
                </a:ln>
              </p:spPr>
              <p:txBody>
                <a:bodyPr anchor="ctr"/>
                <a:lstStyle/>
                <a:p>
                  <a:pPr algn="ctr"/>
                  <a:endParaRPr>
                    <a:cs typeface="+mn-ea"/>
                    <a:sym typeface="+mn-lt"/>
                  </a:endParaRPr>
                </a:p>
              </p:txBody>
            </p:sp>
            <p:sp>
              <p:nvSpPr>
                <p:cNvPr id="62" name="Freeform: Shape 60"/>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anchor="ctr"/>
                <a:lstStyle/>
                <a:p>
                  <a:pPr algn="ctr"/>
                  <a:endParaRPr>
                    <a:cs typeface="+mn-ea"/>
                    <a:sym typeface="+mn-lt"/>
                  </a:endParaRPr>
                </a:p>
              </p:txBody>
            </p:sp>
          </p:grpSp>
        </p:grpSp>
        <p:cxnSp>
          <p:nvCxnSpPr>
            <p:cNvPr id="13" name="Straight Connector 11"/>
            <p:cNvCxnSpPr/>
            <p:nvPr/>
          </p:nvCxnSpPr>
          <p:spPr>
            <a:xfrm>
              <a:off x="2924486" y="2496500"/>
              <a:ext cx="0" cy="48981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2"/>
            <p:cNvGrpSpPr/>
            <p:nvPr/>
          </p:nvGrpSpPr>
          <p:grpSpPr>
            <a:xfrm>
              <a:off x="2859910" y="2349132"/>
              <a:ext cx="4977022" cy="128775"/>
              <a:chOff x="3649523" y="4222952"/>
              <a:chExt cx="6636028" cy="171700"/>
            </a:xfrm>
          </p:grpSpPr>
          <p:cxnSp>
            <p:nvCxnSpPr>
              <p:cNvPr id="55" name="Straight Connector 53"/>
              <p:cNvCxnSpPr/>
              <p:nvPr/>
            </p:nvCxnSpPr>
            <p:spPr>
              <a:xfrm>
                <a:off x="3805238" y="4308809"/>
                <a:ext cx="6480313" cy="0"/>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56" name="Group 54"/>
              <p:cNvGrpSpPr/>
              <p:nvPr/>
            </p:nvGrpSpPr>
            <p:grpSpPr>
              <a:xfrm>
                <a:off x="3649523" y="4222952"/>
                <a:ext cx="172216" cy="171700"/>
                <a:chOff x="2138511" y="2464802"/>
                <a:chExt cx="354012" cy="352956"/>
              </a:xfrm>
              <a:solidFill>
                <a:schemeClr val="bg1">
                  <a:lumMod val="50000"/>
                </a:schemeClr>
              </a:solidFill>
            </p:grpSpPr>
            <p:sp>
              <p:nvSpPr>
                <p:cNvPr id="57" name="Oval 55"/>
                <p:cNvSpPr/>
                <p:nvPr/>
              </p:nvSpPr>
              <p:spPr bwMode="auto">
                <a:xfrm>
                  <a:off x="2229830" y="2555417"/>
                  <a:ext cx="171376" cy="171727"/>
                </a:xfrm>
                <a:prstGeom prst="ellipse">
                  <a:avLst/>
                </a:prstGeom>
                <a:grpFill/>
                <a:ln>
                  <a:noFill/>
                </a:ln>
              </p:spPr>
              <p:txBody>
                <a:bodyPr anchor="ctr"/>
                <a:lstStyle/>
                <a:p>
                  <a:pPr algn="ctr"/>
                  <a:endParaRPr>
                    <a:cs typeface="+mn-ea"/>
                    <a:sym typeface="+mn-lt"/>
                  </a:endParaRPr>
                </a:p>
              </p:txBody>
            </p:sp>
            <p:sp>
              <p:nvSpPr>
                <p:cNvPr id="58" name="Freeform: Shape 56"/>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anchor="ctr"/>
                <a:lstStyle/>
                <a:p>
                  <a:pPr algn="ctr"/>
                  <a:endParaRPr>
                    <a:cs typeface="+mn-ea"/>
                    <a:sym typeface="+mn-lt"/>
                  </a:endParaRPr>
                </a:p>
              </p:txBody>
            </p:sp>
          </p:grpSp>
        </p:grpSp>
        <p:cxnSp>
          <p:nvCxnSpPr>
            <p:cNvPr id="15" name="Straight Connector 13"/>
            <p:cNvCxnSpPr/>
            <p:nvPr/>
          </p:nvCxnSpPr>
          <p:spPr>
            <a:xfrm>
              <a:off x="2924486" y="1819501"/>
              <a:ext cx="0" cy="48981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4"/>
            <p:cNvGrpSpPr/>
            <p:nvPr/>
          </p:nvGrpSpPr>
          <p:grpSpPr>
            <a:xfrm>
              <a:off x="2859910" y="1672133"/>
              <a:ext cx="4977022" cy="128775"/>
              <a:chOff x="3649523" y="3320286"/>
              <a:chExt cx="6636028" cy="171700"/>
            </a:xfrm>
          </p:grpSpPr>
          <p:cxnSp>
            <p:nvCxnSpPr>
              <p:cNvPr id="51" name="Straight Connector 49"/>
              <p:cNvCxnSpPr/>
              <p:nvPr/>
            </p:nvCxnSpPr>
            <p:spPr>
              <a:xfrm>
                <a:off x="3805238" y="3416564"/>
                <a:ext cx="6480313" cy="0"/>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52" name="Group 50"/>
              <p:cNvGrpSpPr/>
              <p:nvPr/>
            </p:nvGrpSpPr>
            <p:grpSpPr>
              <a:xfrm>
                <a:off x="3649523" y="3320286"/>
                <a:ext cx="172216" cy="171700"/>
                <a:chOff x="2138511" y="2464802"/>
                <a:chExt cx="354012" cy="352956"/>
              </a:xfrm>
              <a:solidFill>
                <a:schemeClr val="bg1">
                  <a:lumMod val="50000"/>
                </a:schemeClr>
              </a:solidFill>
            </p:grpSpPr>
            <p:sp>
              <p:nvSpPr>
                <p:cNvPr id="53" name="Oval 51"/>
                <p:cNvSpPr/>
                <p:nvPr/>
              </p:nvSpPr>
              <p:spPr bwMode="auto">
                <a:xfrm>
                  <a:off x="2229830" y="2555417"/>
                  <a:ext cx="171376" cy="171727"/>
                </a:xfrm>
                <a:prstGeom prst="ellipse">
                  <a:avLst/>
                </a:prstGeom>
                <a:grpFill/>
                <a:ln>
                  <a:noFill/>
                </a:ln>
              </p:spPr>
              <p:txBody>
                <a:bodyPr anchor="ctr"/>
                <a:lstStyle/>
                <a:p>
                  <a:pPr algn="ctr"/>
                  <a:endParaRPr>
                    <a:cs typeface="+mn-ea"/>
                    <a:sym typeface="+mn-lt"/>
                  </a:endParaRPr>
                </a:p>
              </p:txBody>
            </p:sp>
            <p:sp>
              <p:nvSpPr>
                <p:cNvPr id="54" name="Freeform: Shape 52"/>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anchor="ctr"/>
                <a:lstStyle/>
                <a:p>
                  <a:pPr algn="ctr"/>
                  <a:endParaRPr>
                    <a:cs typeface="+mn-ea"/>
                    <a:sym typeface="+mn-lt"/>
                  </a:endParaRPr>
                </a:p>
              </p:txBody>
            </p:sp>
          </p:grpSp>
        </p:grpSp>
        <p:cxnSp>
          <p:nvCxnSpPr>
            <p:cNvPr id="17" name="Straight Connector 15"/>
            <p:cNvCxnSpPr/>
            <p:nvPr/>
          </p:nvCxnSpPr>
          <p:spPr>
            <a:xfrm>
              <a:off x="2924486" y="1145393"/>
              <a:ext cx="0" cy="48981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6"/>
            <p:cNvGrpSpPr/>
            <p:nvPr/>
          </p:nvGrpSpPr>
          <p:grpSpPr>
            <a:xfrm>
              <a:off x="2859910" y="998025"/>
              <a:ext cx="4977022" cy="128775"/>
              <a:chOff x="3649523" y="2421476"/>
              <a:chExt cx="6636028" cy="171700"/>
            </a:xfrm>
          </p:grpSpPr>
          <p:cxnSp>
            <p:nvCxnSpPr>
              <p:cNvPr id="47" name="Straight Connector 45"/>
              <p:cNvCxnSpPr/>
              <p:nvPr/>
            </p:nvCxnSpPr>
            <p:spPr>
              <a:xfrm>
                <a:off x="3805238" y="2511334"/>
                <a:ext cx="6480313" cy="0"/>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48" name="Group 46"/>
              <p:cNvGrpSpPr/>
              <p:nvPr/>
            </p:nvGrpSpPr>
            <p:grpSpPr>
              <a:xfrm>
                <a:off x="3649523" y="2421476"/>
                <a:ext cx="172216" cy="171700"/>
                <a:chOff x="2138511" y="2464802"/>
                <a:chExt cx="354012" cy="352956"/>
              </a:xfrm>
              <a:solidFill>
                <a:schemeClr val="bg1">
                  <a:lumMod val="50000"/>
                </a:schemeClr>
              </a:solidFill>
            </p:grpSpPr>
            <p:sp>
              <p:nvSpPr>
                <p:cNvPr id="49" name="Oval 47"/>
                <p:cNvSpPr/>
                <p:nvPr/>
              </p:nvSpPr>
              <p:spPr bwMode="auto">
                <a:xfrm>
                  <a:off x="2229830" y="2555417"/>
                  <a:ext cx="171376" cy="171727"/>
                </a:xfrm>
                <a:prstGeom prst="ellipse">
                  <a:avLst/>
                </a:prstGeom>
                <a:grpFill/>
                <a:ln>
                  <a:noFill/>
                </a:ln>
              </p:spPr>
              <p:txBody>
                <a:bodyPr anchor="ctr"/>
                <a:lstStyle/>
                <a:p>
                  <a:pPr algn="ctr"/>
                  <a:endParaRPr>
                    <a:cs typeface="+mn-ea"/>
                    <a:sym typeface="+mn-lt"/>
                  </a:endParaRPr>
                </a:p>
              </p:txBody>
            </p:sp>
            <p:sp>
              <p:nvSpPr>
                <p:cNvPr id="50" name="Freeform: Shape 48"/>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anchor="ctr"/>
                <a:lstStyle/>
                <a:p>
                  <a:pPr algn="ctr"/>
                  <a:endParaRPr>
                    <a:cs typeface="+mn-ea"/>
                    <a:sym typeface="+mn-lt"/>
                  </a:endParaRPr>
                </a:p>
              </p:txBody>
            </p:sp>
          </p:grpSp>
        </p:grpSp>
        <p:sp>
          <p:nvSpPr>
            <p:cNvPr id="25" name="TextBox 23"/>
            <p:cNvSpPr txBox="1"/>
            <p:nvPr/>
          </p:nvSpPr>
          <p:spPr>
            <a:xfrm>
              <a:off x="3464323" y="3891560"/>
              <a:ext cx="600164" cy="253916"/>
            </a:xfrm>
            <a:prstGeom prst="rect">
              <a:avLst/>
            </a:prstGeom>
            <a:noFill/>
          </p:spPr>
          <p:txBody>
            <a:bodyPr wrap="none">
              <a:normAutofit fontScale="77500" lnSpcReduction="20000"/>
            </a:bodyPr>
            <a:lstStyle/>
            <a:p>
              <a:pPr algn="ctr"/>
              <a:r>
                <a:rPr lang="zh-CN" altLang="en-US" sz="1600">
                  <a:solidFill>
                    <a:schemeClr val="bg1">
                      <a:lumMod val="50000"/>
                    </a:schemeClr>
                  </a:solidFill>
                  <a:cs typeface="+mn-ea"/>
                  <a:sym typeface="+mn-lt"/>
                </a:rPr>
                <a:t>关键词</a:t>
              </a:r>
              <a:endParaRPr lang="zh-CN" altLang="en-US" sz="1600">
                <a:solidFill>
                  <a:schemeClr val="bg1">
                    <a:lumMod val="50000"/>
                  </a:schemeClr>
                </a:solidFill>
                <a:cs typeface="+mn-ea"/>
                <a:sym typeface="+mn-lt"/>
              </a:endParaRPr>
            </a:p>
          </p:txBody>
        </p:sp>
        <p:sp>
          <p:nvSpPr>
            <p:cNvPr id="26" name="TextBox 24"/>
            <p:cNvSpPr txBox="1"/>
            <p:nvPr/>
          </p:nvSpPr>
          <p:spPr>
            <a:xfrm>
              <a:off x="4677334" y="3891560"/>
              <a:ext cx="600164" cy="253916"/>
            </a:xfrm>
            <a:prstGeom prst="rect">
              <a:avLst/>
            </a:prstGeom>
            <a:noFill/>
          </p:spPr>
          <p:txBody>
            <a:bodyPr wrap="none">
              <a:normAutofit fontScale="77500" lnSpcReduction="20000"/>
            </a:bodyPr>
            <a:lstStyle/>
            <a:p>
              <a:pPr algn="ctr"/>
              <a:r>
                <a:rPr lang="zh-CN" altLang="en-US" sz="1600">
                  <a:solidFill>
                    <a:schemeClr val="bg1">
                      <a:lumMod val="50000"/>
                    </a:schemeClr>
                  </a:solidFill>
                  <a:cs typeface="+mn-ea"/>
                  <a:sym typeface="+mn-lt"/>
                </a:rPr>
                <a:t>关键词</a:t>
              </a:r>
              <a:endParaRPr lang="zh-CN" altLang="en-US" sz="1600">
                <a:solidFill>
                  <a:schemeClr val="bg1">
                    <a:lumMod val="50000"/>
                  </a:schemeClr>
                </a:solidFill>
                <a:cs typeface="+mn-ea"/>
                <a:sym typeface="+mn-lt"/>
              </a:endParaRPr>
            </a:p>
          </p:txBody>
        </p:sp>
        <p:sp>
          <p:nvSpPr>
            <p:cNvPr id="27" name="TextBox 25"/>
            <p:cNvSpPr txBox="1"/>
            <p:nvPr/>
          </p:nvSpPr>
          <p:spPr>
            <a:xfrm>
              <a:off x="5887584" y="3891560"/>
              <a:ext cx="600164" cy="253916"/>
            </a:xfrm>
            <a:prstGeom prst="rect">
              <a:avLst/>
            </a:prstGeom>
            <a:noFill/>
          </p:spPr>
          <p:txBody>
            <a:bodyPr wrap="none">
              <a:normAutofit fontScale="77500" lnSpcReduction="20000"/>
            </a:bodyPr>
            <a:lstStyle/>
            <a:p>
              <a:pPr algn="ctr"/>
              <a:r>
                <a:rPr lang="zh-CN" altLang="en-US" sz="1600">
                  <a:solidFill>
                    <a:schemeClr val="bg1">
                      <a:lumMod val="50000"/>
                    </a:schemeClr>
                  </a:solidFill>
                  <a:cs typeface="+mn-ea"/>
                  <a:sym typeface="+mn-lt"/>
                </a:rPr>
                <a:t>关键词</a:t>
              </a:r>
              <a:endParaRPr lang="zh-CN" altLang="en-US" sz="1600">
                <a:solidFill>
                  <a:schemeClr val="bg1">
                    <a:lumMod val="50000"/>
                  </a:schemeClr>
                </a:solidFill>
                <a:cs typeface="+mn-ea"/>
                <a:sym typeface="+mn-lt"/>
              </a:endParaRPr>
            </a:p>
          </p:txBody>
        </p:sp>
        <p:sp>
          <p:nvSpPr>
            <p:cNvPr id="28" name="TextBox 26"/>
            <p:cNvSpPr txBox="1"/>
            <p:nvPr/>
          </p:nvSpPr>
          <p:spPr>
            <a:xfrm>
              <a:off x="7095742" y="3891560"/>
              <a:ext cx="600164" cy="253916"/>
            </a:xfrm>
            <a:prstGeom prst="rect">
              <a:avLst/>
            </a:prstGeom>
            <a:noFill/>
          </p:spPr>
          <p:txBody>
            <a:bodyPr wrap="none">
              <a:normAutofit fontScale="77500" lnSpcReduction="20000"/>
            </a:bodyPr>
            <a:lstStyle/>
            <a:p>
              <a:pPr algn="ctr"/>
              <a:r>
                <a:rPr lang="zh-CN" altLang="en-US" sz="1600">
                  <a:solidFill>
                    <a:schemeClr val="bg1">
                      <a:lumMod val="50000"/>
                    </a:schemeClr>
                  </a:solidFill>
                  <a:cs typeface="+mn-ea"/>
                  <a:sym typeface="+mn-lt"/>
                </a:rPr>
                <a:t>关键词</a:t>
              </a:r>
              <a:endParaRPr lang="zh-CN" altLang="en-US" sz="1600">
                <a:solidFill>
                  <a:schemeClr val="bg1">
                    <a:lumMod val="50000"/>
                  </a:schemeClr>
                </a:solidFill>
                <a:cs typeface="+mn-ea"/>
                <a:sym typeface="+mn-lt"/>
              </a:endParaRPr>
            </a:p>
          </p:txBody>
        </p:sp>
        <p:sp>
          <p:nvSpPr>
            <p:cNvPr id="29" name="Freeform: Shape 27"/>
            <p:cNvSpPr/>
            <p:nvPr/>
          </p:nvSpPr>
          <p:spPr bwMode="auto">
            <a:xfrm>
              <a:off x="3635602" y="2818196"/>
              <a:ext cx="267169" cy="1073364"/>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chemeClr val="accent1"/>
            </a:solidFill>
            <a:ln>
              <a:noFill/>
            </a:ln>
            <a:effectLst>
              <a:outerShdw blurRad="76200" dir="13500000" sy="23000" kx="1200000" algn="br" rotWithShape="0">
                <a:prstClr val="black">
                  <a:alpha val="6000"/>
                </a:prstClr>
              </a:outerShdw>
            </a:effectLst>
          </p:spPr>
          <p:txBody>
            <a:bodyPr anchor="ctr"/>
            <a:lstStyle/>
            <a:p>
              <a:pPr algn="ctr"/>
              <a:endParaRPr>
                <a:cs typeface="+mn-ea"/>
                <a:sym typeface="+mn-lt"/>
              </a:endParaRPr>
            </a:p>
          </p:txBody>
        </p:sp>
        <p:sp>
          <p:nvSpPr>
            <p:cNvPr id="30" name="Freeform: Shape 28"/>
            <p:cNvSpPr/>
            <p:nvPr/>
          </p:nvSpPr>
          <p:spPr bwMode="auto">
            <a:xfrm>
              <a:off x="7313183" y="1061201"/>
              <a:ext cx="907890" cy="2830359"/>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chemeClr val="accent2"/>
            </a:solidFill>
            <a:ln>
              <a:noFill/>
            </a:ln>
            <a:effectLst>
              <a:outerShdw blurRad="76200" dir="13500000" sy="23000" kx="1200000" algn="br" rotWithShape="0">
                <a:prstClr val="black">
                  <a:alpha val="6000"/>
                </a:prstClr>
              </a:outerShdw>
            </a:effectLst>
          </p:spPr>
          <p:txBody>
            <a:bodyPr anchor="ctr"/>
            <a:lstStyle/>
            <a:p>
              <a:pPr algn="ctr"/>
              <a:endParaRPr>
                <a:cs typeface="+mn-ea"/>
                <a:sym typeface="+mn-lt"/>
              </a:endParaRPr>
            </a:p>
          </p:txBody>
        </p:sp>
        <p:sp>
          <p:nvSpPr>
            <p:cNvPr id="31" name="Freeform: Shape 29"/>
            <p:cNvSpPr/>
            <p:nvPr/>
          </p:nvSpPr>
          <p:spPr bwMode="auto">
            <a:xfrm>
              <a:off x="6083759" y="1705199"/>
              <a:ext cx="572986" cy="2130368"/>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chemeClr val="accent3"/>
            </a:solidFill>
            <a:ln>
              <a:noFill/>
            </a:ln>
            <a:effectLst>
              <a:outerShdw blurRad="76200" dir="13500000" sy="23000" kx="1200000" algn="br" rotWithShape="0">
                <a:prstClr val="black">
                  <a:alpha val="6000"/>
                </a:prstClr>
              </a:outerShdw>
            </a:effectLst>
          </p:spPr>
          <p:txBody>
            <a:bodyPr anchor="ctr"/>
            <a:lstStyle/>
            <a:p>
              <a:pPr algn="ctr"/>
              <a:endParaRPr>
                <a:cs typeface="+mn-ea"/>
                <a:sym typeface="+mn-lt"/>
              </a:endParaRPr>
            </a:p>
          </p:txBody>
        </p:sp>
        <p:sp>
          <p:nvSpPr>
            <p:cNvPr id="32" name="Freeform: Shape 30"/>
            <p:cNvSpPr/>
            <p:nvPr/>
          </p:nvSpPr>
          <p:spPr bwMode="auto">
            <a:xfrm flipH="1">
              <a:off x="4600525" y="2354236"/>
              <a:ext cx="638535" cy="1508674"/>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accent5"/>
            </a:solidFill>
            <a:ln>
              <a:noFill/>
            </a:ln>
            <a:effectLst>
              <a:outerShdw blurRad="76200" dir="13500000" sy="23000" kx="1200000" algn="br" rotWithShape="0">
                <a:prstClr val="black">
                  <a:alpha val="6000"/>
                </a:prstClr>
              </a:outerShdw>
            </a:effectLst>
          </p:spPr>
          <p:txBody>
            <a:bodyPr anchor="ctr"/>
            <a:lstStyle/>
            <a:p>
              <a:pPr algn="ctr"/>
              <a:endParaRPr>
                <a:cs typeface="+mn-ea"/>
                <a:sym typeface="+mn-lt"/>
              </a:endParaRPr>
            </a:p>
          </p:txBody>
        </p:sp>
      </p:gr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randombar(horizontal)">
                                      <p:cBhvr>
                                        <p:cTn id="7" dur="500"/>
                                        <p:tgtEl>
                                          <p:spTgt spid="69"/>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0-#ppt_w/2"/>
                                          </p:val>
                                        </p:tav>
                                        <p:tav tm="100000">
                                          <p:val>
                                            <p:strVal val="#ppt_x"/>
                                          </p:val>
                                        </p:tav>
                                      </p:tavLst>
                                    </p:anim>
                                    <p:anim calcmode="lin" valueType="num">
                                      <p:cBhvr additive="base">
                                        <p:cTn id="12" dur="500" fill="hold"/>
                                        <p:tgtEl>
                                          <p:spTgt spid="7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71"/>
                                        </p:tgtEl>
                                        <p:attrNameLst>
                                          <p:attrName>style.visibility</p:attrName>
                                        </p:attrNameLst>
                                      </p:cBhvr>
                                      <p:to>
                                        <p:strVal val="visible"/>
                                      </p:to>
                                    </p:set>
                                    <p:anim calcmode="lin" valueType="num">
                                      <p:cBhvr additive="base">
                                        <p:cTn id="16" dur="500" fill="hold"/>
                                        <p:tgtEl>
                                          <p:spTgt spid="71"/>
                                        </p:tgtEl>
                                        <p:attrNameLst>
                                          <p:attrName>ppt_x</p:attrName>
                                        </p:attrNameLst>
                                      </p:cBhvr>
                                      <p:tavLst>
                                        <p:tav tm="0">
                                          <p:val>
                                            <p:strVal val="0-#ppt_w/2"/>
                                          </p:val>
                                        </p:tav>
                                        <p:tav tm="100000">
                                          <p:val>
                                            <p:strVal val="#ppt_x"/>
                                          </p:val>
                                        </p:tav>
                                      </p:tavLst>
                                    </p:anim>
                                    <p:anim calcmode="lin" valueType="num">
                                      <p:cBhvr additive="base">
                                        <p:cTn id="17" dur="500" fill="hold"/>
                                        <p:tgtEl>
                                          <p:spTgt spid="7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500" fill="hold"/>
                                        <p:tgtEl>
                                          <p:spTgt spid="72"/>
                                        </p:tgtEl>
                                        <p:attrNameLst>
                                          <p:attrName>ppt_x</p:attrName>
                                        </p:attrNameLst>
                                      </p:cBhvr>
                                      <p:tavLst>
                                        <p:tav tm="0">
                                          <p:val>
                                            <p:strVal val="0-#ppt_w/2"/>
                                          </p:val>
                                        </p:tav>
                                        <p:tav tm="100000">
                                          <p:val>
                                            <p:strVal val="#ppt_x"/>
                                          </p:val>
                                        </p:tav>
                                      </p:tavLst>
                                    </p:anim>
                                    <p:anim calcmode="lin" valueType="num">
                                      <p:cBhvr additive="base">
                                        <p:cTn id="22" dur="500" fill="hold"/>
                                        <p:tgtEl>
                                          <p:spTgt spid="7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73"/>
                                        </p:tgtEl>
                                        <p:attrNameLst>
                                          <p:attrName>style.visibility</p:attrName>
                                        </p:attrNameLst>
                                      </p:cBhvr>
                                      <p:to>
                                        <p:strVal val="visible"/>
                                      </p:to>
                                    </p:set>
                                    <p:anim calcmode="lin" valueType="num">
                                      <p:cBhvr additive="base">
                                        <p:cTn id="26" dur="500" fill="hold"/>
                                        <p:tgtEl>
                                          <p:spTgt spid="73"/>
                                        </p:tgtEl>
                                        <p:attrNameLst>
                                          <p:attrName>ppt_x</p:attrName>
                                        </p:attrNameLst>
                                      </p:cBhvr>
                                      <p:tavLst>
                                        <p:tav tm="0">
                                          <p:val>
                                            <p:strVal val="0-#ppt_w/2"/>
                                          </p:val>
                                        </p:tav>
                                        <p:tav tm="100000">
                                          <p:val>
                                            <p:strVal val="#ppt_x"/>
                                          </p:val>
                                        </p:tav>
                                      </p:tavLst>
                                    </p:anim>
                                    <p:anim calcmode="lin" valueType="num">
                                      <p:cBhvr additive="base">
                                        <p:cTn id="27"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23188" t="20290" r="14493" b="16426"/>
          <a:stretch>
            <a:fillRect/>
          </a:stretch>
        </p:blipFill>
        <p:spPr>
          <a:xfrm>
            <a:off x="427396" y="232284"/>
            <a:ext cx="4644516" cy="4716524"/>
          </a:xfrm>
          <a:prstGeom prst="rect">
            <a:avLst/>
          </a:prstGeom>
        </p:spPr>
      </p:pic>
      <p:sp>
        <p:nvSpPr>
          <p:cNvPr id="8" name="文本框 158"/>
          <p:cNvSpPr txBox="1"/>
          <p:nvPr/>
        </p:nvSpPr>
        <p:spPr>
          <a:xfrm>
            <a:off x="4329605" y="2132838"/>
            <a:ext cx="4539592" cy="681220"/>
          </a:xfrm>
          <a:prstGeom prst="rect">
            <a:avLst/>
          </a:prstGeom>
          <a:noFill/>
        </p:spPr>
        <p:txBody>
          <a:bodyPr wrap="none" lIns="65032" tIns="32516" rIns="65032" bIns="32516" rtlCol="0">
            <a:spAutoFit/>
          </a:bodyPr>
          <a:lstStyle/>
          <a:p>
            <a:r>
              <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演讲完毕  谢谢观看</a:t>
            </a:r>
            <a:endParaRPr kumimoji="1"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59"/>
          <p:cNvSpPr txBox="1"/>
          <p:nvPr/>
        </p:nvSpPr>
        <p:spPr>
          <a:xfrm>
            <a:off x="4175956" y="2868740"/>
            <a:ext cx="4500500" cy="296500"/>
          </a:xfrm>
          <a:prstGeom prst="rect">
            <a:avLst/>
          </a:prstGeom>
          <a:noFill/>
        </p:spPr>
        <p:txBody>
          <a:bodyPr wrap="square" lIns="65032" tIns="32516" rIns="65032" bIns="32516" rtlCol="0">
            <a:spAutoFit/>
          </a:bodyPr>
          <a:lstStyle/>
          <a:p>
            <a:pPr algn="ctr">
              <a:lnSpc>
                <a:spcPct val="150000"/>
              </a:lnSpc>
              <a:buNone/>
            </a:pPr>
            <a:r>
              <a:rPr lang="en-US" altLang="zh-CN" sz="500" dirty="0">
                <a:solidFill>
                  <a:schemeClr val="bg1">
                    <a:lumMod val="65000"/>
                  </a:schemeClr>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500" dirty="0">
              <a:solidFill>
                <a:schemeClr val="bg1">
                  <a:lumMod val="65000"/>
                </a:schemeClr>
              </a:solidFill>
              <a:latin typeface="Arial" panose="020B0604020202020204" pitchFamily="34" charset="0"/>
              <a:cs typeface="Arial" panose="020B0604020202020204" pitchFamily="34" charset="0"/>
            </a:endParaRPr>
          </a:p>
        </p:txBody>
      </p:sp>
      <p:sp>
        <p:nvSpPr>
          <p:cNvPr id="10" name="文本框 160"/>
          <p:cNvSpPr txBox="1"/>
          <p:nvPr/>
        </p:nvSpPr>
        <p:spPr>
          <a:xfrm>
            <a:off x="5233349" y="3331025"/>
            <a:ext cx="2507003" cy="187325"/>
          </a:xfrm>
          <a:prstGeom prst="rect">
            <a:avLst/>
          </a:prstGeom>
          <a:noFill/>
        </p:spPr>
        <p:txBody>
          <a:bodyPr wrap="square" lIns="65032" tIns="32516" rIns="65032" bIns="32516" rtlCol="0">
            <a:spAutoFit/>
          </a:bodyPr>
          <a:lstStyle/>
          <a:p>
            <a:pPr algn="dist">
              <a:lnSpc>
                <a:spcPts val="960"/>
              </a:lnSpc>
            </a:pPr>
            <a:r>
              <a:rPr kumimoji="1" lang="zh-CN" altLang="en-US" sz="1000" dirty="0">
                <a:solidFill>
                  <a:schemeClr val="bg1">
                    <a:lumMod val="65000"/>
                  </a:schemeClr>
                </a:solidFill>
                <a:latin typeface="+mj-lt"/>
                <a:ea typeface="微软雅黑" panose="020B0503020204020204" pitchFamily="34" charset="-122"/>
                <a:cs typeface="Arial" panose="020B0604020202020204"/>
              </a:rPr>
              <a:t>汇报人：</a:t>
            </a:r>
            <a:r>
              <a:rPr kumimoji="1" lang="zh-CN" altLang="en-US" sz="1000" dirty="0">
                <a:solidFill>
                  <a:schemeClr val="bg1">
                    <a:lumMod val="65000"/>
                  </a:schemeClr>
                </a:solidFill>
                <a:latin typeface="+mj-lt"/>
                <a:ea typeface="微软雅黑" panose="020B0503020204020204" pitchFamily="34" charset="-122"/>
                <a:cs typeface="Arial" panose="020B0604020202020204"/>
                <a:sym typeface="+mn-ea"/>
              </a:rPr>
              <a:t>代用名</a:t>
            </a:r>
            <a:r>
              <a:rPr kumimoji="1" lang="zh-CN" altLang="en-US" sz="1000" dirty="0">
                <a:solidFill>
                  <a:schemeClr val="bg1">
                    <a:lumMod val="65000"/>
                  </a:schemeClr>
                </a:solidFill>
                <a:latin typeface="+mj-lt"/>
                <a:ea typeface="微软雅黑" panose="020B0503020204020204" pitchFamily="34" charset="-122"/>
                <a:cs typeface="Arial" panose="020B0604020202020204"/>
              </a:rPr>
              <a:t>    时间：</a:t>
            </a:r>
            <a:r>
              <a:rPr kumimoji="1" lang="en-US" altLang="zh-CN" sz="1000" dirty="0">
                <a:solidFill>
                  <a:schemeClr val="bg1">
                    <a:lumMod val="65000"/>
                  </a:schemeClr>
                </a:solidFill>
                <a:latin typeface="+mj-lt"/>
                <a:ea typeface="微软雅黑" panose="020B0503020204020204" pitchFamily="34" charset="-122"/>
                <a:cs typeface="Arial" panose="020B0604020202020204"/>
              </a:rPr>
              <a:t>2019</a:t>
            </a:r>
            <a:r>
              <a:rPr kumimoji="1" lang="zh-CN" altLang="en-US" sz="1000" dirty="0">
                <a:solidFill>
                  <a:schemeClr val="bg1">
                    <a:lumMod val="65000"/>
                  </a:schemeClr>
                </a:solidFill>
                <a:latin typeface="+mj-lt"/>
                <a:ea typeface="微软雅黑" panose="020B0503020204020204" pitchFamily="34" charset="-122"/>
                <a:cs typeface="Arial" panose="020B0604020202020204"/>
              </a:rPr>
              <a:t>年</a:t>
            </a:r>
            <a:r>
              <a:rPr kumimoji="1" lang="en-US" altLang="zh-CN" sz="1000" dirty="0">
                <a:solidFill>
                  <a:schemeClr val="bg1">
                    <a:lumMod val="65000"/>
                  </a:schemeClr>
                </a:solidFill>
                <a:latin typeface="+mj-lt"/>
                <a:ea typeface="微软雅黑" panose="020B0503020204020204" pitchFamily="34" charset="-122"/>
                <a:cs typeface="Arial" panose="020B0604020202020204"/>
              </a:rPr>
              <a:t>x</a:t>
            </a:r>
            <a:r>
              <a:rPr kumimoji="1" lang="zh-CN" altLang="en-US" sz="1000" dirty="0">
                <a:solidFill>
                  <a:schemeClr val="bg1">
                    <a:lumMod val="65000"/>
                  </a:schemeClr>
                </a:solidFill>
                <a:latin typeface="+mj-lt"/>
                <a:ea typeface="微软雅黑" panose="020B0503020204020204" pitchFamily="34" charset="-122"/>
                <a:cs typeface="Arial" panose="020B0604020202020204"/>
              </a:rPr>
              <a:t>月</a:t>
            </a:r>
            <a:r>
              <a:rPr kumimoji="1" lang="en-US" altLang="zh-CN" sz="1000" dirty="0">
                <a:solidFill>
                  <a:schemeClr val="bg1">
                    <a:lumMod val="65000"/>
                  </a:schemeClr>
                </a:solidFill>
                <a:latin typeface="+mj-lt"/>
                <a:ea typeface="微软雅黑" panose="020B0503020204020204" pitchFamily="34" charset="-122"/>
                <a:cs typeface="Arial" panose="020B0604020202020204"/>
              </a:rPr>
              <a:t>x</a:t>
            </a:r>
            <a:r>
              <a:rPr kumimoji="1" lang="zh-CN" altLang="en-US" sz="1000" dirty="0">
                <a:solidFill>
                  <a:schemeClr val="bg1">
                    <a:lumMod val="65000"/>
                  </a:schemeClr>
                </a:solidFill>
                <a:latin typeface="+mj-lt"/>
                <a:ea typeface="微软雅黑" panose="020B0503020204020204" pitchFamily="34" charset="-122"/>
                <a:cs typeface="Arial" panose="020B0604020202020204"/>
              </a:rPr>
              <a:t>日</a:t>
            </a:r>
            <a:endParaRPr kumimoji="1" lang="en-US" altLang="zh-CN" sz="1000" dirty="0">
              <a:solidFill>
                <a:schemeClr val="bg1">
                  <a:lumMod val="65000"/>
                </a:schemeClr>
              </a:solidFill>
              <a:latin typeface="+mj-lt"/>
              <a:ea typeface="微软雅黑" panose="020B0503020204020204" pitchFamily="34" charset="-122"/>
              <a:cs typeface="Arial" panose="020B0604020202020204"/>
            </a:endParaRPr>
          </a:p>
        </p:txBody>
      </p:sp>
      <p:sp>
        <p:nvSpPr>
          <p:cNvPr id="11" name="文本框 158"/>
          <p:cNvSpPr txBox="1"/>
          <p:nvPr/>
        </p:nvSpPr>
        <p:spPr>
          <a:xfrm>
            <a:off x="5544108" y="1207828"/>
            <a:ext cx="1659255" cy="895350"/>
          </a:xfrm>
          <a:prstGeom prst="rect">
            <a:avLst/>
          </a:prstGeom>
          <a:noFill/>
        </p:spPr>
        <p:txBody>
          <a:bodyPr wrap="none" lIns="65032" tIns="32516" rIns="65032" bIns="32516" rtlCol="0">
            <a:spAutoFit/>
          </a:bodyPr>
          <a:lstStyle/>
          <a:p>
            <a:r>
              <a:rPr kumimoji="1" lang="en-US" altLang="zh-CN" sz="5400" dirty="0">
                <a:solidFill>
                  <a:schemeClr val="tx1">
                    <a:lumMod val="75000"/>
                    <a:lumOff val="25000"/>
                  </a:schemeClr>
                </a:solidFill>
                <a:latin typeface="华文彩云" panose="02010800040101010101" pitchFamily="2" charset="-122"/>
                <a:ea typeface="华文彩云" panose="02010800040101010101" pitchFamily="2" charset="-122"/>
              </a:rPr>
              <a:t>202</a:t>
            </a:r>
            <a:r>
              <a:rPr kumimoji="1" lang="en-US" altLang="zh-CN" sz="5400" dirty="0">
                <a:solidFill>
                  <a:schemeClr val="tx1">
                    <a:lumMod val="75000"/>
                    <a:lumOff val="25000"/>
                  </a:schemeClr>
                </a:solidFill>
                <a:latin typeface="华文彩云" panose="02010800040101010101" pitchFamily="2" charset="-122"/>
                <a:ea typeface="华文彩云" panose="02010800040101010101" pitchFamily="2" charset="-122"/>
              </a:rPr>
              <a:t>x</a:t>
            </a:r>
            <a:endParaRPr kumimoji="1" lang="en-US" altLang="zh-CN" sz="5400" dirty="0">
              <a:solidFill>
                <a:schemeClr val="tx1">
                  <a:lumMod val="75000"/>
                  <a:lumOff val="25000"/>
                </a:schemeClr>
              </a:solidFill>
              <a:latin typeface="华文彩云" panose="02010800040101010101" pitchFamily="2" charset="-122"/>
              <a:ea typeface="华文彩云"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649"/>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1"/>
                                        </p:tgtEl>
                                      </p:cBhvr>
                                    </p:animEffect>
                                    <p:animScale>
                                      <p:cBhvr>
                                        <p:cTn id="21" dur="250" autoRev="1" fill="hold"/>
                                        <p:tgtEl>
                                          <p:spTgt spid="11"/>
                                        </p:tgtEl>
                                      </p:cBhvr>
                                      <p:by x="105000" y="105000"/>
                                    </p:animScale>
                                  </p:childTnLst>
                                </p:cTn>
                              </p:par>
                            </p:childTnLst>
                          </p:cTn>
                        </p:par>
                        <p:par>
                          <p:cTn id="22" fill="hold">
                            <p:stCondLst>
                              <p:cond delay="1149"/>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8"/>
                                        </p:tgtEl>
                                      </p:cBhvr>
                                    </p:animEffect>
                                  </p:childTnLst>
                                </p:cTn>
                              </p:par>
                            </p:childTnLst>
                          </p:cTn>
                        </p:par>
                        <p:par>
                          <p:cTn id="30" fill="hold">
                            <p:stCondLst>
                              <p:cond delay="2099"/>
                            </p:stCondLst>
                            <p:childTnLst>
                              <p:par>
                                <p:cTn id="31" presetID="26" presetClass="emph" presetSubtype="0" fill="hold" grpId="1" nodeType="afterEffect">
                                  <p:stCondLst>
                                    <p:cond delay="0"/>
                                  </p:stCondLst>
                                  <p:iterate type="lt">
                                    <p:tmPct val="0"/>
                                  </p:iterate>
                                  <p:childTnLst>
                                    <p:animEffect transition="out" filter="fade">
                                      <p:cBhvr>
                                        <p:cTn id="32" dur="500" tmFilter="0, 0; .2, .5; .8, .5; 1, 0"/>
                                        <p:tgtEl>
                                          <p:spTgt spid="8"/>
                                        </p:tgtEl>
                                      </p:cBhvr>
                                    </p:animEffect>
                                    <p:animScale>
                                      <p:cBhvr>
                                        <p:cTn id="33" dur="250" autoRev="1" fill="hold"/>
                                        <p:tgtEl>
                                          <p:spTgt spid="8"/>
                                        </p:tgtEl>
                                      </p:cBhvr>
                                      <p:by x="105000" y="105000"/>
                                    </p:animScale>
                                  </p:childTnLst>
                                </p:cTn>
                              </p:par>
                            </p:childTnLst>
                          </p:cTn>
                        </p:par>
                        <p:par>
                          <p:cTn id="34" fill="hold">
                            <p:stCondLst>
                              <p:cond delay="2599"/>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9"/>
                                        </p:tgtEl>
                                        <p:attrNameLst>
                                          <p:attrName>ppt_y</p:attrName>
                                        </p:attrNameLst>
                                      </p:cBhvr>
                                      <p:tavLst>
                                        <p:tav tm="0">
                                          <p:val>
                                            <p:strVal val="#ppt_y"/>
                                          </p:val>
                                        </p:tav>
                                        <p:tav tm="100000">
                                          <p:val>
                                            <p:strVal val="#ppt_y"/>
                                          </p:val>
                                        </p:tav>
                                      </p:tavLst>
                                    </p:anim>
                                    <p:anim calcmode="lin" valueType="num">
                                      <p:cBhvr>
                                        <p:cTn id="3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9"/>
                                        </p:tgtEl>
                                      </p:cBhvr>
                                    </p:animEffect>
                                  </p:childTnLst>
                                </p:cTn>
                              </p:par>
                            </p:childTnLst>
                          </p:cTn>
                        </p:par>
                        <p:par>
                          <p:cTn id="42" fill="hold">
                            <p:stCondLst>
                              <p:cond delay="11799"/>
                            </p:stCondLst>
                            <p:childTnLst>
                              <p:par>
                                <p:cTn id="43" presetID="22" presetClass="entr" presetSubtype="4"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10" grpId="0"/>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flipH="1">
            <a:off x="6084168" y="1780456"/>
            <a:ext cx="1168003" cy="728760"/>
            <a:chOff x="2257426" y="2571750"/>
            <a:chExt cx="1557338" cy="971550"/>
          </a:xfrm>
          <a:solidFill>
            <a:schemeClr val="accent1"/>
          </a:solidFill>
        </p:grpSpPr>
        <p:sp>
          <p:nvSpPr>
            <p:cNvPr id="5" name="右箭头 6"/>
            <p:cNvSpPr/>
            <p:nvPr/>
          </p:nvSpPr>
          <p:spPr>
            <a:xfrm>
              <a:off x="2257426" y="2571750"/>
              <a:ext cx="1557338" cy="971550"/>
            </a:xfrm>
            <a:prstGeom prst="rightArrow">
              <a:avLst/>
            </a:prstGeom>
            <a:gr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01</a:t>
              </a:r>
              <a:endParaRPr lang="zh-CN" altLang="en-US"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4211960" y="1960476"/>
            <a:ext cx="1584178" cy="438580"/>
          </a:xfrm>
          <a:prstGeom prst="rect">
            <a:avLst/>
          </a:prstGeom>
          <a:noFill/>
        </p:spPr>
        <p:txBody>
          <a:bodyPr wrap="square" lIns="68577" tIns="34289" rIns="68577" bIns="34289" rtlCol="0">
            <a:spAutoFit/>
          </a:bodyPr>
          <a:lstStyle/>
          <a:p>
            <a:pPr algn="r"/>
            <a:r>
              <a:rPr lang="zh-CN" altLang="en-US" sz="2400" b="1" dirty="0">
                <a:solidFill>
                  <a:schemeClr val="accent1"/>
                </a:solidFill>
                <a:ea typeface="微软雅黑" panose="020B0503020204020204" pitchFamily="34" charset="-122"/>
              </a:rPr>
              <a:t>教学背景</a:t>
            </a:r>
            <a:endParaRPr lang="zh-CN" altLang="en-US" sz="2400" b="1" dirty="0">
              <a:solidFill>
                <a:schemeClr val="accent1"/>
              </a:solidFill>
              <a:ea typeface="微软雅黑" panose="020B0503020204020204" pitchFamily="34" charset="-122"/>
            </a:endParaRPr>
          </a:p>
        </p:txBody>
      </p:sp>
      <p:sp>
        <p:nvSpPr>
          <p:cNvPr id="11" name="矩形 10"/>
          <p:cNvSpPr/>
          <p:nvPr/>
        </p:nvSpPr>
        <p:spPr>
          <a:xfrm flipH="1">
            <a:off x="4380324" y="2572544"/>
            <a:ext cx="3038517" cy="412421"/>
          </a:xfrm>
          <a:prstGeom prst="rect">
            <a:avLst/>
          </a:prstGeom>
        </p:spPr>
        <p:txBody>
          <a:bodyPr wrap="square">
            <a:spAutoFit/>
          </a:bodyPr>
          <a:lstStyle/>
          <a:p>
            <a:pPr algn="ct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23188" t="20290" r="14493" b="16426"/>
          <a:stretch>
            <a:fillRect/>
          </a:stretch>
        </p:blipFill>
        <p:spPr>
          <a:xfrm>
            <a:off x="1043608" y="646330"/>
            <a:ext cx="3793612" cy="3852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492250" y="3447376"/>
            <a:ext cx="3117850" cy="1103461"/>
          </a:xfrm>
          <a:prstGeom prst="ellipse">
            <a:avLst/>
          </a:prstGeom>
          <a:gradFill flip="none" rotWithShape="1">
            <a:gsLst>
              <a:gs pos="0">
                <a:sysClr val="windowText" lastClr="000000">
                  <a:alpha val="56000"/>
                </a:sysClr>
              </a:gs>
              <a:gs pos="100000">
                <a:srgbClr val="FFFFFF">
                  <a:alpha val="0"/>
                </a:srgbClr>
              </a:gs>
            </a:gsLst>
            <a:path path="shape">
              <a:fillToRect l="50000" t="50000" r="50000" b="50000"/>
            </a:path>
            <a:tileRect/>
          </a:gradFill>
          <a:ln w="25400" cap="flat" cmpd="sng" algn="ctr">
            <a:noFill/>
            <a:prstDash val="solid"/>
          </a:ln>
          <a:effectLst/>
        </p:spPr>
        <p:txBody>
          <a:bodyPr lIns="91442" tIns="45721" rIns="91442" bIns="45721" anchor="ctr"/>
          <a:lstStyle/>
          <a:p>
            <a:pPr algn="ctr">
              <a:defRPr/>
            </a:pPr>
            <a:endParaRPr lang="zh-CN" altLang="en-US" kern="0" dirty="0">
              <a:solidFill>
                <a:sysClr val="window" lastClr="FFFFFF"/>
              </a:solidFill>
            </a:endParaRPr>
          </a:p>
        </p:txBody>
      </p:sp>
      <p:grpSp>
        <p:nvGrpSpPr>
          <p:cNvPr id="3" name="组合 11"/>
          <p:cNvGrpSpPr/>
          <p:nvPr/>
        </p:nvGrpSpPr>
        <p:grpSpPr bwMode="auto">
          <a:xfrm>
            <a:off x="1525589" y="3271139"/>
            <a:ext cx="2778125" cy="925638"/>
            <a:chOff x="3342354" y="1238968"/>
            <a:chExt cx="3296012" cy="1097933"/>
          </a:xfrm>
        </p:grpSpPr>
        <p:sp>
          <p:nvSpPr>
            <p:cNvPr id="13" name="矩形 1"/>
            <p:cNvSpPr/>
            <p:nvPr/>
          </p:nvSpPr>
          <p:spPr>
            <a:xfrm>
              <a:off x="3349888" y="1625034"/>
              <a:ext cx="934184" cy="676085"/>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chemeClr val="bg2"/>
                </a:gs>
                <a:gs pos="100000">
                  <a:schemeClr val="accent4">
                    <a:lumMod val="75000"/>
                  </a:schemeClr>
                </a:gs>
              </a:gsLst>
              <a:lin ang="12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14"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8000">
                  <a:schemeClr val="bg2"/>
                </a:gs>
                <a:gs pos="76000">
                  <a:schemeClr val="accent4">
                    <a:lumMod val="75000"/>
                  </a:schemeClr>
                </a:gs>
              </a:gsLst>
              <a:lin ang="156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15"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231" y="connsiteY0-232"/>
                </a:cxn>
                <a:cxn ang="0">
                  <a:pos x="connsiteX1-233" y="connsiteY1-234"/>
                </a:cxn>
                <a:cxn ang="0">
                  <a:pos x="connsiteX2-235" y="connsiteY2-236"/>
                </a:cxn>
                <a:cxn ang="0">
                  <a:pos x="connsiteX3-237" y="connsiteY3-238"/>
                </a:cxn>
                <a:cxn ang="0">
                  <a:pos x="connsiteX4-239" y="connsiteY4-24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14000">
                  <a:schemeClr val="bg2"/>
                </a:gs>
                <a:gs pos="100000">
                  <a:schemeClr val="accent4"/>
                </a:gs>
              </a:gsLst>
              <a:lin ang="150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grpSp>
      <p:grpSp>
        <p:nvGrpSpPr>
          <p:cNvPr id="4" name="组合 15"/>
          <p:cNvGrpSpPr/>
          <p:nvPr/>
        </p:nvGrpSpPr>
        <p:grpSpPr bwMode="auto">
          <a:xfrm>
            <a:off x="1525589" y="2774184"/>
            <a:ext cx="2778125" cy="925637"/>
            <a:chOff x="3342354" y="1238968"/>
            <a:chExt cx="3296012" cy="1097933"/>
          </a:xfrm>
        </p:grpSpPr>
        <p:sp>
          <p:nvSpPr>
            <p:cNvPr id="17" name="矩形 1"/>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8000">
                  <a:sysClr val="window" lastClr="FFFFFF">
                    <a:lumMod val="95000"/>
                  </a:sysClr>
                </a:gs>
                <a:gs pos="57000">
                  <a:schemeClr val="accent1"/>
                </a:gs>
              </a:gsLst>
              <a:lin ang="168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sp>
          <p:nvSpPr>
            <p:cNvPr id="18"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2000">
                  <a:sysClr val="window" lastClr="FFFFFF">
                    <a:lumMod val="95000"/>
                  </a:sysClr>
                </a:gs>
                <a:gs pos="60000">
                  <a:schemeClr val="accent3"/>
                </a:gs>
              </a:gsLst>
              <a:lin ang="150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sp>
          <p:nvSpPr>
            <p:cNvPr id="19"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231" y="connsiteY0-232"/>
                </a:cxn>
                <a:cxn ang="0">
                  <a:pos x="connsiteX1-233" y="connsiteY1-234"/>
                </a:cxn>
                <a:cxn ang="0">
                  <a:pos x="connsiteX2-235" y="connsiteY2-236"/>
                </a:cxn>
                <a:cxn ang="0">
                  <a:pos x="connsiteX3-237" y="connsiteY3-238"/>
                </a:cxn>
                <a:cxn ang="0">
                  <a:pos x="connsiteX4-239" y="connsiteY4-24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73000">
                  <a:schemeClr val="accent1"/>
                </a:gs>
              </a:gsLst>
              <a:lin ang="156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grpSp>
      <p:grpSp>
        <p:nvGrpSpPr>
          <p:cNvPr id="5" name="组合 19"/>
          <p:cNvGrpSpPr/>
          <p:nvPr/>
        </p:nvGrpSpPr>
        <p:grpSpPr bwMode="auto">
          <a:xfrm>
            <a:off x="1525589" y="2277230"/>
            <a:ext cx="2778125" cy="925638"/>
            <a:chOff x="3342354" y="1238968"/>
            <a:chExt cx="3296012" cy="1097933"/>
          </a:xfrm>
        </p:grpSpPr>
        <p:sp>
          <p:nvSpPr>
            <p:cNvPr id="21" name="矩形 1"/>
            <p:cNvSpPr/>
            <p:nvPr/>
          </p:nvSpPr>
          <p:spPr>
            <a:xfrm>
              <a:off x="3346121" y="1617501"/>
              <a:ext cx="937951" cy="683618"/>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 name="connsiteX0-71" fmla="*/ 118 w 939356"/>
                <a:gd name="connsiteY0-72" fmla="*/ 0 h 682345"/>
                <a:gd name="connsiteX1-73" fmla="*/ 939356 w 939356"/>
                <a:gd name="connsiteY1-74" fmla="*/ 494536 h 682345"/>
                <a:gd name="connsiteX2-75" fmla="*/ 933829 w 939356"/>
                <a:gd name="connsiteY2-76" fmla="*/ 682345 h 682345"/>
                <a:gd name="connsiteX3-77" fmla="*/ 4064 w 939356"/>
                <a:gd name="connsiteY3-78" fmla="*/ 163776 h 682345"/>
                <a:gd name="connsiteX4-79" fmla="*/ 118 w 939356"/>
                <a:gd name="connsiteY4-80" fmla="*/ 0 h 682345"/>
              </a:gdLst>
              <a:ahLst/>
              <a:cxnLst>
                <a:cxn ang="0">
                  <a:pos x="connsiteX0-71" y="connsiteY0-72"/>
                </a:cxn>
                <a:cxn ang="0">
                  <a:pos x="connsiteX1-73" y="connsiteY1-74"/>
                </a:cxn>
                <a:cxn ang="0">
                  <a:pos x="connsiteX2-75" y="connsiteY2-76"/>
                </a:cxn>
                <a:cxn ang="0">
                  <a:pos x="connsiteX3-77" y="connsiteY3-78"/>
                </a:cxn>
                <a:cxn ang="0">
                  <a:pos x="connsiteX4-79" y="connsiteY4-80"/>
                </a:cxn>
              </a:cxnLst>
              <a:rect l="l" t="t" r="r" b="b"/>
              <a:pathLst>
                <a:path w="939356" h="682345">
                  <a:moveTo>
                    <a:pt x="118" y="0"/>
                  </a:moveTo>
                  <a:lnTo>
                    <a:pt x="939356" y="494536"/>
                  </a:lnTo>
                  <a:cubicBezTo>
                    <a:pt x="938333" y="554681"/>
                    <a:pt x="934852" y="622200"/>
                    <a:pt x="933829" y="682345"/>
                  </a:cubicBezTo>
                  <a:lnTo>
                    <a:pt x="4064" y="163776"/>
                  </a:lnTo>
                  <a:cubicBezTo>
                    <a:pt x="5087" y="107723"/>
                    <a:pt x="-905" y="56053"/>
                    <a:pt x="118" y="0"/>
                  </a:cubicBezTo>
                  <a:close/>
                </a:path>
              </a:pathLst>
            </a:custGeom>
            <a:gradFill flip="none" rotWithShape="1">
              <a:gsLst>
                <a:gs pos="0">
                  <a:schemeClr val="bg2"/>
                </a:gs>
                <a:gs pos="69000">
                  <a:schemeClr val="accent2">
                    <a:lumMod val="75000"/>
                  </a:schemeClr>
                </a:gs>
              </a:gsLst>
              <a:lin ang="72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sp>
          <p:nvSpPr>
            <p:cNvPr id="22"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0000">
                  <a:schemeClr val="bg2"/>
                </a:gs>
                <a:gs pos="64000">
                  <a:schemeClr val="accent2">
                    <a:lumMod val="75000"/>
                  </a:schemeClr>
                </a:gs>
              </a:gsLst>
              <a:lin ang="156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23"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231" y="connsiteY0-232"/>
                </a:cxn>
                <a:cxn ang="0">
                  <a:pos x="connsiteX1-233" y="connsiteY1-234"/>
                </a:cxn>
                <a:cxn ang="0">
                  <a:pos x="connsiteX2-235" y="connsiteY2-236"/>
                </a:cxn>
                <a:cxn ang="0">
                  <a:pos x="connsiteX3-237" y="connsiteY3-238"/>
                </a:cxn>
                <a:cxn ang="0">
                  <a:pos x="connsiteX4-239" y="connsiteY4-24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chemeClr val="bg2"/>
                </a:gs>
                <a:gs pos="86000">
                  <a:schemeClr val="accent2"/>
                </a:gs>
              </a:gsLst>
              <a:lin ang="16800000" scaled="0"/>
              <a:tileRect/>
            </a:gradFill>
            <a:ln w="1270" cap="flat" cmpd="sng" algn="ctr">
              <a:noFill/>
              <a:prstDash val="sysDot"/>
            </a:ln>
            <a:effectLst/>
          </p:spPr>
          <p:txBody>
            <a:bodyPr anchor="ctr"/>
            <a:lstStyle/>
            <a:p>
              <a:pPr algn="ctr">
                <a:defRPr/>
              </a:pPr>
              <a:endParaRPr lang="zh-CN" altLang="en-US" sz="1400" kern="0" dirty="0">
                <a:solidFill>
                  <a:prstClr val="white"/>
                </a:solidFill>
              </a:endParaRPr>
            </a:p>
          </p:txBody>
        </p:sp>
      </p:grpSp>
      <p:grpSp>
        <p:nvGrpSpPr>
          <p:cNvPr id="6" name="组合 23"/>
          <p:cNvGrpSpPr/>
          <p:nvPr/>
        </p:nvGrpSpPr>
        <p:grpSpPr bwMode="auto">
          <a:xfrm>
            <a:off x="1525589" y="1780275"/>
            <a:ext cx="2778125" cy="925637"/>
            <a:chOff x="3342354" y="1238968"/>
            <a:chExt cx="3296012" cy="1097933"/>
          </a:xfrm>
        </p:grpSpPr>
        <p:sp>
          <p:nvSpPr>
            <p:cNvPr id="25" name="矩形 1"/>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ysClr val="window" lastClr="FFFFFF">
                    <a:lumMod val="95000"/>
                  </a:sysClr>
                </a:gs>
                <a:gs pos="100000">
                  <a:schemeClr val="accent1"/>
                </a:gs>
              </a:gsLst>
              <a:lin ang="78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26"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8000">
                  <a:sysClr val="window" lastClr="FFFFFF">
                    <a:lumMod val="95000"/>
                  </a:sysClr>
                </a:gs>
                <a:gs pos="76000">
                  <a:schemeClr val="accent1"/>
                </a:gs>
              </a:gsLst>
              <a:lin ang="156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sp>
          <p:nvSpPr>
            <p:cNvPr id="27"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231" y="connsiteY0-232"/>
                </a:cxn>
                <a:cxn ang="0">
                  <a:pos x="connsiteX1-233" y="connsiteY1-234"/>
                </a:cxn>
                <a:cxn ang="0">
                  <a:pos x="connsiteX2-235" y="connsiteY2-236"/>
                </a:cxn>
                <a:cxn ang="0">
                  <a:pos x="connsiteX3-237" y="connsiteY3-238"/>
                </a:cxn>
                <a:cxn ang="0">
                  <a:pos x="connsiteX4-239" y="connsiteY4-24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100000">
                  <a:schemeClr val="accent1"/>
                </a:gs>
              </a:gsLst>
              <a:lin ang="15000000" scaled="0"/>
              <a:tileRect/>
            </a:gradFill>
            <a:ln w="6350" cap="flat" cmpd="sng" algn="ctr">
              <a:noFill/>
              <a:prstDash val="solid"/>
            </a:ln>
            <a:effectLst/>
          </p:spPr>
          <p:txBody>
            <a:bodyPr anchor="ctr"/>
            <a:lstStyle/>
            <a:p>
              <a:pPr algn="ctr">
                <a:defRPr/>
              </a:pPr>
              <a:endParaRPr lang="zh-CN" altLang="en-US" kern="0" dirty="0">
                <a:solidFill>
                  <a:prstClr val="white"/>
                </a:solidFill>
              </a:endParaRPr>
            </a:p>
          </p:txBody>
        </p:sp>
      </p:grpSp>
      <p:sp>
        <p:nvSpPr>
          <p:cNvPr id="30" name="矩形 29"/>
          <p:cNvSpPr>
            <a:spLocks noChangeArrowheads="1"/>
          </p:cNvSpPr>
          <p:nvPr/>
        </p:nvSpPr>
        <p:spPr bwMode="auto">
          <a:xfrm>
            <a:off x="4932363" y="1891414"/>
            <a:ext cx="295275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5721" rIns="91442" bIns="45721">
            <a:spAutoFit/>
          </a:bodyPr>
          <a:lstStyle/>
          <a:p>
            <a:pPr algn="just">
              <a:lnSpc>
                <a:spcPts val="12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随着计算机技术的发展及印刷技术的进步，平面设计在视觉感观领域的表现也越来越丰富。</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a:cxnSpLocks noChangeShapeType="1"/>
          </p:cNvCxnSpPr>
          <p:nvPr/>
        </p:nvCxnSpPr>
        <p:spPr bwMode="auto">
          <a:xfrm>
            <a:off x="4022725" y="2067651"/>
            <a:ext cx="836613" cy="0"/>
          </a:xfrm>
          <a:prstGeom prst="line">
            <a:avLst/>
          </a:prstGeom>
          <a:noFill/>
          <a:ln w="9525">
            <a:solidFill>
              <a:srgbClr val="000000"/>
            </a:solidFill>
            <a:prstDash val="sysDot"/>
            <a:round/>
            <a:tailEnd type="stealth" w="med" len="med"/>
          </a:ln>
          <a:extLst>
            <a:ext uri="{909E8E84-426E-40DD-AFC4-6F175D3DCCD1}">
              <a14:hiddenFill xmlns:a14="http://schemas.microsoft.com/office/drawing/2010/main">
                <a:noFill/>
              </a14:hiddenFill>
            </a:ext>
          </a:extLst>
        </p:spPr>
      </p:cxnSp>
      <p:sp>
        <p:nvSpPr>
          <p:cNvPr id="32" name="椭圆 31"/>
          <p:cNvSpPr/>
          <p:nvPr/>
        </p:nvSpPr>
        <p:spPr>
          <a:xfrm>
            <a:off x="3851275" y="1986677"/>
            <a:ext cx="171450" cy="169885"/>
          </a:xfrm>
          <a:prstGeom prst="ellipse">
            <a:avLst/>
          </a:prstGeom>
          <a:solidFill>
            <a:sysClr val="window" lastClr="FFFFFF">
              <a:lumMod val="85000"/>
              <a:alpha val="65000"/>
            </a:sysClr>
          </a:solidFill>
          <a:ln w="1270" cap="flat" cmpd="sng" algn="ctr">
            <a:solidFill>
              <a:srgbClr val="002060"/>
            </a:solidFill>
            <a:prstDash val="solid"/>
          </a:ln>
          <a:effectLst/>
        </p:spPr>
        <p:txBody>
          <a:bodyPr lIns="91442" tIns="45721" rIns="91442" bIns="45721" anchor="ctr"/>
          <a:lstStyle/>
          <a:p>
            <a:pPr algn="ctr">
              <a:defRPr/>
            </a:pPr>
            <a:endParaRPr lang="zh-CN" altLang="en-US" kern="0" dirty="0">
              <a:solidFill>
                <a:sysClr val="window" lastClr="FFFFFF"/>
              </a:solidFill>
            </a:endParaRPr>
          </a:p>
        </p:txBody>
      </p:sp>
      <p:sp>
        <p:nvSpPr>
          <p:cNvPr id="33" name="矩形 32"/>
          <p:cNvSpPr>
            <a:spLocks noChangeArrowheads="1"/>
          </p:cNvSpPr>
          <p:nvPr/>
        </p:nvSpPr>
        <p:spPr bwMode="auto">
          <a:xfrm>
            <a:off x="4932363" y="2383606"/>
            <a:ext cx="295275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5721" rIns="91442" bIns="45721">
            <a:spAutoFit/>
          </a:bodyPr>
          <a:lstStyle/>
          <a:p>
            <a:pPr algn="just">
              <a:lnSpc>
                <a:spcPts val="12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随着计算机技术的发展及印刷技术的进步，平面设计在视觉感观领域的表现也越来越丰富。</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4" name="直接连接符 33"/>
          <p:cNvCxnSpPr>
            <a:cxnSpLocks noChangeShapeType="1"/>
          </p:cNvCxnSpPr>
          <p:nvPr/>
        </p:nvCxnSpPr>
        <p:spPr bwMode="auto">
          <a:xfrm>
            <a:off x="4022725" y="2558255"/>
            <a:ext cx="836613" cy="0"/>
          </a:xfrm>
          <a:prstGeom prst="line">
            <a:avLst/>
          </a:prstGeom>
          <a:noFill/>
          <a:ln w="9525">
            <a:solidFill>
              <a:srgbClr val="000000"/>
            </a:solidFill>
            <a:prstDash val="sysDot"/>
            <a:round/>
            <a:tailEnd type="stealth" w="med" len="med"/>
          </a:ln>
          <a:extLst>
            <a:ext uri="{909E8E84-426E-40DD-AFC4-6F175D3DCCD1}">
              <a14:hiddenFill xmlns:a14="http://schemas.microsoft.com/office/drawing/2010/main">
                <a:noFill/>
              </a14:hiddenFill>
            </a:ext>
          </a:extLst>
        </p:spPr>
      </p:cxnSp>
      <p:sp>
        <p:nvSpPr>
          <p:cNvPr id="35" name="椭圆 34"/>
          <p:cNvSpPr/>
          <p:nvPr/>
        </p:nvSpPr>
        <p:spPr>
          <a:xfrm>
            <a:off x="3851275" y="2474107"/>
            <a:ext cx="171450" cy="171473"/>
          </a:xfrm>
          <a:prstGeom prst="ellipse">
            <a:avLst/>
          </a:prstGeom>
          <a:solidFill>
            <a:sysClr val="window" lastClr="FFFFFF">
              <a:lumMod val="85000"/>
              <a:alpha val="65000"/>
            </a:sysClr>
          </a:solidFill>
          <a:ln w="1270" cap="flat" cmpd="sng" algn="ctr">
            <a:solidFill>
              <a:srgbClr val="002060"/>
            </a:solidFill>
            <a:prstDash val="solid"/>
          </a:ln>
          <a:effectLst/>
        </p:spPr>
        <p:txBody>
          <a:bodyPr lIns="91442" tIns="45721" rIns="91442" bIns="45721" anchor="ctr"/>
          <a:lstStyle/>
          <a:p>
            <a:pPr algn="ctr">
              <a:defRPr/>
            </a:pPr>
            <a:endParaRPr lang="zh-CN" altLang="en-US" kern="0" dirty="0">
              <a:solidFill>
                <a:sysClr val="window" lastClr="FFFFFF"/>
              </a:solidFill>
            </a:endParaRPr>
          </a:p>
        </p:txBody>
      </p:sp>
      <p:sp>
        <p:nvSpPr>
          <p:cNvPr id="36" name="矩形 35"/>
          <p:cNvSpPr>
            <a:spLocks noChangeArrowheads="1"/>
          </p:cNvSpPr>
          <p:nvPr/>
        </p:nvSpPr>
        <p:spPr bwMode="auto">
          <a:xfrm>
            <a:off x="4932363" y="2877385"/>
            <a:ext cx="295275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5721" rIns="91442" bIns="45721">
            <a:spAutoFit/>
          </a:bodyPr>
          <a:lstStyle/>
          <a:p>
            <a:pPr algn="just">
              <a:lnSpc>
                <a:spcPts val="12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随着计算机技术的发展及印刷技术的进步，平面设计在视觉感观领域的表现也越来越丰富。</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7" name="直接连接符 36"/>
          <p:cNvCxnSpPr>
            <a:cxnSpLocks noChangeShapeType="1"/>
          </p:cNvCxnSpPr>
          <p:nvPr/>
        </p:nvCxnSpPr>
        <p:spPr bwMode="auto">
          <a:xfrm>
            <a:off x="4022725" y="3047272"/>
            <a:ext cx="836613" cy="0"/>
          </a:xfrm>
          <a:prstGeom prst="line">
            <a:avLst/>
          </a:prstGeom>
          <a:noFill/>
          <a:ln w="9525">
            <a:solidFill>
              <a:srgbClr val="000000"/>
            </a:solidFill>
            <a:prstDash val="sysDot"/>
            <a:round/>
            <a:tailEnd type="stealth" w="med" len="med"/>
          </a:ln>
          <a:extLst>
            <a:ext uri="{909E8E84-426E-40DD-AFC4-6F175D3DCCD1}">
              <a14:hiddenFill xmlns:a14="http://schemas.microsoft.com/office/drawing/2010/main">
                <a:noFill/>
              </a14:hiddenFill>
            </a:ext>
          </a:extLst>
        </p:spPr>
      </p:cxnSp>
      <p:sp>
        <p:nvSpPr>
          <p:cNvPr id="38" name="椭圆 37"/>
          <p:cNvSpPr/>
          <p:nvPr/>
        </p:nvSpPr>
        <p:spPr>
          <a:xfrm>
            <a:off x="3849689" y="2963123"/>
            <a:ext cx="169862" cy="171473"/>
          </a:xfrm>
          <a:prstGeom prst="ellipse">
            <a:avLst/>
          </a:prstGeom>
          <a:solidFill>
            <a:sysClr val="window" lastClr="FFFFFF">
              <a:lumMod val="85000"/>
              <a:alpha val="65000"/>
            </a:sysClr>
          </a:solidFill>
          <a:ln w="1270" cap="flat" cmpd="sng" algn="ctr">
            <a:solidFill>
              <a:srgbClr val="002060"/>
            </a:solidFill>
            <a:prstDash val="solid"/>
          </a:ln>
          <a:effectLst/>
        </p:spPr>
        <p:txBody>
          <a:bodyPr lIns="91442" tIns="45721" rIns="91442" bIns="45721" anchor="ctr"/>
          <a:lstStyle/>
          <a:p>
            <a:pPr algn="ctr">
              <a:defRPr/>
            </a:pPr>
            <a:endParaRPr lang="zh-CN" altLang="en-US" kern="0" dirty="0">
              <a:solidFill>
                <a:sysClr val="window" lastClr="FFFFFF"/>
              </a:solidFill>
            </a:endParaRPr>
          </a:p>
        </p:txBody>
      </p:sp>
      <p:sp>
        <p:nvSpPr>
          <p:cNvPr id="39" name="矩形 38"/>
          <p:cNvSpPr>
            <a:spLocks noChangeArrowheads="1"/>
          </p:cNvSpPr>
          <p:nvPr/>
        </p:nvSpPr>
        <p:spPr bwMode="auto">
          <a:xfrm>
            <a:off x="4932363" y="3371164"/>
            <a:ext cx="295275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2" tIns="45721" rIns="91442" bIns="45721">
            <a:spAutoFit/>
          </a:bodyPr>
          <a:lstStyle/>
          <a:p>
            <a:pPr algn="just">
              <a:lnSpc>
                <a:spcPts val="12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随着计算机技术的发展及印刷技术的进步，平面设计在视觉感观领域的表现也越来越丰富。</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40" name="直接连接符 39"/>
          <p:cNvCxnSpPr>
            <a:cxnSpLocks noChangeShapeType="1"/>
          </p:cNvCxnSpPr>
          <p:nvPr/>
        </p:nvCxnSpPr>
        <p:spPr bwMode="auto">
          <a:xfrm>
            <a:off x="4022725" y="3536288"/>
            <a:ext cx="836613" cy="0"/>
          </a:xfrm>
          <a:prstGeom prst="line">
            <a:avLst/>
          </a:prstGeom>
          <a:noFill/>
          <a:ln w="9525">
            <a:solidFill>
              <a:srgbClr val="000000"/>
            </a:solidFill>
            <a:prstDash val="sysDot"/>
            <a:round/>
            <a:tailEnd type="stealth" w="med" len="med"/>
          </a:ln>
          <a:extLst>
            <a:ext uri="{909E8E84-426E-40DD-AFC4-6F175D3DCCD1}">
              <a14:hiddenFill xmlns:a14="http://schemas.microsoft.com/office/drawing/2010/main">
                <a:noFill/>
              </a14:hiddenFill>
            </a:ext>
          </a:extLst>
        </p:spPr>
      </p:cxnSp>
      <p:sp>
        <p:nvSpPr>
          <p:cNvPr id="41" name="椭圆 40"/>
          <p:cNvSpPr/>
          <p:nvPr/>
        </p:nvSpPr>
        <p:spPr>
          <a:xfrm>
            <a:off x="3854450" y="3452139"/>
            <a:ext cx="171450" cy="169886"/>
          </a:xfrm>
          <a:prstGeom prst="ellipse">
            <a:avLst/>
          </a:prstGeom>
          <a:solidFill>
            <a:sysClr val="window" lastClr="FFFFFF">
              <a:lumMod val="85000"/>
              <a:alpha val="65000"/>
            </a:sysClr>
          </a:solidFill>
          <a:ln w="1270" cap="flat" cmpd="sng" algn="ctr">
            <a:solidFill>
              <a:srgbClr val="002060"/>
            </a:solidFill>
            <a:prstDash val="solid"/>
          </a:ln>
          <a:effectLst/>
        </p:spPr>
        <p:txBody>
          <a:bodyPr lIns="91442" tIns="45721" rIns="91442" bIns="45721" anchor="ctr"/>
          <a:lstStyle/>
          <a:p>
            <a:pPr algn="ctr">
              <a:defRPr/>
            </a:pPr>
            <a:endParaRPr lang="zh-CN" altLang="en-US" kern="0" dirty="0">
              <a:solidFill>
                <a:sysClr val="window" lastClr="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par>
                                <p:cTn id="9" presetID="6" presetClass="entr" presetSubtype="3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out)">
                                      <p:cBhvr>
                                        <p:cTn id="11" dur="300"/>
                                        <p:tgtEl>
                                          <p:spTgt spid="11"/>
                                        </p:tgtEl>
                                      </p:cBhvr>
                                    </p:animEffect>
                                  </p:childTnLst>
                                </p:cTn>
                              </p:par>
                            </p:childTnLst>
                          </p:cTn>
                        </p:par>
                        <p:par>
                          <p:cTn id="12" fill="hold">
                            <p:stCondLst>
                              <p:cond delay="500"/>
                            </p:stCondLst>
                            <p:childTnLst>
                              <p:par>
                                <p:cTn id="13" presetID="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300" fill="hold"/>
                                        <p:tgtEl>
                                          <p:spTgt spid="4"/>
                                        </p:tgtEl>
                                        <p:attrNameLst>
                                          <p:attrName>ppt_x</p:attrName>
                                        </p:attrNameLst>
                                      </p:cBhvr>
                                      <p:tavLst>
                                        <p:tav tm="0">
                                          <p:val>
                                            <p:strVal val="#ppt_x"/>
                                          </p:val>
                                        </p:tav>
                                        <p:tav tm="100000">
                                          <p:val>
                                            <p:strVal val="#ppt_x"/>
                                          </p:val>
                                        </p:tav>
                                      </p:tavLst>
                                    </p:anim>
                                    <p:anim calcmode="lin" valueType="num">
                                      <p:cBhvr additive="base">
                                        <p:cTn id="16" dur="3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300" fill="hold"/>
                                        <p:tgtEl>
                                          <p:spTgt spid="5"/>
                                        </p:tgtEl>
                                        <p:attrNameLst>
                                          <p:attrName>ppt_x</p:attrName>
                                        </p:attrNameLst>
                                      </p:cBhvr>
                                      <p:tavLst>
                                        <p:tav tm="0">
                                          <p:val>
                                            <p:strVal val="#ppt_x"/>
                                          </p:val>
                                        </p:tav>
                                        <p:tav tm="100000">
                                          <p:val>
                                            <p:strVal val="#ppt_x"/>
                                          </p:val>
                                        </p:tav>
                                      </p:tavLst>
                                    </p:anim>
                                    <p:anim calcmode="lin" valueType="num">
                                      <p:cBhvr additive="base">
                                        <p:cTn id="21" dur="300" fill="hold"/>
                                        <p:tgtEl>
                                          <p:spTgt spid="5"/>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1"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300" fill="hold"/>
                                        <p:tgtEl>
                                          <p:spTgt spid="6"/>
                                        </p:tgtEl>
                                        <p:attrNameLst>
                                          <p:attrName>ppt_x</p:attrName>
                                        </p:attrNameLst>
                                      </p:cBhvr>
                                      <p:tavLst>
                                        <p:tav tm="0">
                                          <p:val>
                                            <p:strVal val="#ppt_x"/>
                                          </p:val>
                                        </p:tav>
                                        <p:tav tm="100000">
                                          <p:val>
                                            <p:strVal val="#ppt_x"/>
                                          </p:val>
                                        </p:tav>
                                      </p:tavLst>
                                    </p:anim>
                                    <p:anim calcmode="lin" valueType="num">
                                      <p:cBhvr additive="base">
                                        <p:cTn id="26" dur="3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0" presetClass="entr" presetSubtype="0" repeatCount="300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50"/>
                                        <p:tgtEl>
                                          <p:spTgt spid="32"/>
                                        </p:tgtEl>
                                      </p:cBhvr>
                                    </p:animEffect>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1+#ppt_w/2"/>
                                          </p:val>
                                        </p:tav>
                                        <p:tav tm="100000">
                                          <p:val>
                                            <p:strVal val="#ppt_x"/>
                                          </p:val>
                                        </p:tav>
                                      </p:tavLst>
                                    </p:anim>
                                    <p:anim calcmode="lin" valueType="num">
                                      <p:cBhvr additive="base">
                                        <p:cTn id="39" dur="500" fill="hold"/>
                                        <p:tgtEl>
                                          <p:spTgt spid="30"/>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10" presetClass="entr" presetSubtype="0" repeatCount="300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50"/>
                                        <p:tgtEl>
                                          <p:spTgt spid="35"/>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par>
                          <p:cTn id="48" fill="hold">
                            <p:stCondLst>
                              <p:cond delay="4500"/>
                            </p:stCondLst>
                            <p:childTnLst>
                              <p:par>
                                <p:cTn id="49" presetID="2" presetClass="entr" presetSubtype="2"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1+#ppt_w/2"/>
                                          </p:val>
                                        </p:tav>
                                        <p:tav tm="100000">
                                          <p:val>
                                            <p:strVal val="#ppt_x"/>
                                          </p:val>
                                        </p:tav>
                                      </p:tavLst>
                                    </p:anim>
                                    <p:anim calcmode="lin" valueType="num">
                                      <p:cBhvr additive="base">
                                        <p:cTn id="52" dur="500" fill="hold"/>
                                        <p:tgtEl>
                                          <p:spTgt spid="33"/>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10" presetClass="entr" presetSubtype="0" repeatCount="300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150"/>
                                        <p:tgtEl>
                                          <p:spTgt spid="38"/>
                                        </p:tgtEl>
                                      </p:cBhvr>
                                    </p:animEffect>
                                  </p:childTnLst>
                                </p:cTn>
                              </p:par>
                            </p:childTnLst>
                          </p:cTn>
                        </p:par>
                        <p:par>
                          <p:cTn id="57" fill="hold">
                            <p:stCondLst>
                              <p:cond delay="55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500"/>
                                        <p:tgtEl>
                                          <p:spTgt spid="37"/>
                                        </p:tgtEl>
                                      </p:cBhvr>
                                    </p:animEffect>
                                  </p:childTnLst>
                                </p:cTn>
                              </p:par>
                            </p:childTnLst>
                          </p:cTn>
                        </p:par>
                        <p:par>
                          <p:cTn id="61" fill="hold">
                            <p:stCondLst>
                              <p:cond delay="6000"/>
                            </p:stCondLst>
                            <p:childTnLst>
                              <p:par>
                                <p:cTn id="62" presetID="2" presetClass="entr" presetSubtype="2" fill="hold" grpId="0" nodeType="after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1+#ppt_w/2"/>
                                          </p:val>
                                        </p:tav>
                                        <p:tav tm="100000">
                                          <p:val>
                                            <p:strVal val="#ppt_x"/>
                                          </p:val>
                                        </p:tav>
                                      </p:tavLst>
                                    </p:anim>
                                    <p:anim calcmode="lin" valueType="num">
                                      <p:cBhvr additive="base">
                                        <p:cTn id="65" dur="500" fill="hold"/>
                                        <p:tgtEl>
                                          <p:spTgt spid="36"/>
                                        </p:tgtEl>
                                        <p:attrNameLst>
                                          <p:attrName>ppt_y</p:attrName>
                                        </p:attrNameLst>
                                      </p:cBhvr>
                                      <p:tavLst>
                                        <p:tav tm="0">
                                          <p:val>
                                            <p:strVal val="#ppt_y"/>
                                          </p:val>
                                        </p:tav>
                                        <p:tav tm="100000">
                                          <p:val>
                                            <p:strVal val="#ppt_y"/>
                                          </p:val>
                                        </p:tav>
                                      </p:tavLst>
                                    </p:anim>
                                  </p:childTnLst>
                                </p:cTn>
                              </p:par>
                            </p:childTnLst>
                          </p:cTn>
                        </p:par>
                        <p:par>
                          <p:cTn id="66" fill="hold">
                            <p:stCondLst>
                              <p:cond delay="6500"/>
                            </p:stCondLst>
                            <p:childTnLst>
                              <p:par>
                                <p:cTn id="67" presetID="10" presetClass="entr" presetSubtype="0" repeatCount="300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50"/>
                                        <p:tgtEl>
                                          <p:spTgt spid="41"/>
                                        </p:tgtEl>
                                      </p:cBhvr>
                                    </p:animEffect>
                                  </p:childTnLst>
                                </p:cTn>
                              </p:par>
                            </p:childTnLst>
                          </p:cTn>
                        </p:par>
                        <p:par>
                          <p:cTn id="70" fill="hold">
                            <p:stCondLst>
                              <p:cond delay="7000"/>
                            </p:stCondLst>
                            <p:childTnLst>
                              <p:par>
                                <p:cTn id="71" presetID="22" presetClass="entr" presetSubtype="8" fill="hold" nodeType="after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childTnLst>
                          </p:cTn>
                        </p:par>
                        <p:par>
                          <p:cTn id="74" fill="hold">
                            <p:stCondLst>
                              <p:cond delay="7500"/>
                            </p:stCondLst>
                            <p:childTnLst>
                              <p:par>
                                <p:cTn id="75" presetID="2" presetClass="entr" presetSubtype="2"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additive="base">
                                        <p:cTn id="77" dur="500" fill="hold"/>
                                        <p:tgtEl>
                                          <p:spTgt spid="39"/>
                                        </p:tgtEl>
                                        <p:attrNameLst>
                                          <p:attrName>ppt_x</p:attrName>
                                        </p:attrNameLst>
                                      </p:cBhvr>
                                      <p:tavLst>
                                        <p:tav tm="0">
                                          <p:val>
                                            <p:strVal val="1+#ppt_w/2"/>
                                          </p:val>
                                        </p:tav>
                                        <p:tav tm="100000">
                                          <p:val>
                                            <p:strVal val="#ppt_x"/>
                                          </p:val>
                                        </p:tav>
                                      </p:tavLst>
                                    </p:anim>
                                    <p:anim calcmode="lin" valueType="num">
                                      <p:cBhvr additive="base">
                                        <p:cTn id="7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0" grpId="0"/>
      <p:bldP spid="32" grpId="0" animBg="1"/>
      <p:bldP spid="33" grpId="0"/>
      <p:bldP spid="35" grpId="0" animBg="1"/>
      <p:bldP spid="36" grpId="0"/>
      <p:bldP spid="38" grpId="0" animBg="1"/>
      <p:bldP spid="39" grpId="0"/>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1590533" y="2716047"/>
            <a:ext cx="1801344" cy="1647282"/>
          </a:xfrm>
          <a:prstGeom prst="rect">
            <a:avLst/>
          </a:prstGeom>
          <a:solidFill>
            <a:schemeClr val="accent1"/>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1" name="Rectangle 6"/>
          <p:cNvSpPr>
            <a:spLocks noChangeArrowheads="1"/>
          </p:cNvSpPr>
          <p:nvPr/>
        </p:nvSpPr>
        <p:spPr bwMode="auto">
          <a:xfrm>
            <a:off x="1590533" y="3958027"/>
            <a:ext cx="1801344" cy="405302"/>
          </a:xfrm>
          <a:prstGeom prst="rect">
            <a:avLst/>
          </a:prstGeom>
          <a:solidFill>
            <a:schemeClr val="accent1"/>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2" name="Rectangle 5"/>
          <p:cNvSpPr>
            <a:spLocks noChangeArrowheads="1"/>
          </p:cNvSpPr>
          <p:nvPr/>
        </p:nvSpPr>
        <p:spPr bwMode="auto">
          <a:xfrm>
            <a:off x="3686474" y="926479"/>
            <a:ext cx="1801344" cy="1647282"/>
          </a:xfrm>
          <a:prstGeom prst="rect">
            <a:avLst/>
          </a:prstGeom>
          <a:blipFill>
            <a:blip r:embed="rId1"/>
            <a:stretch>
              <a:fillRect r="-37330"/>
            </a:stretch>
          </a:blipFill>
          <a:ln>
            <a:no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3" name="TextBox 76"/>
          <p:cNvSpPr txBox="1"/>
          <p:nvPr/>
        </p:nvSpPr>
        <p:spPr>
          <a:xfrm>
            <a:off x="1734657" y="4045261"/>
            <a:ext cx="1513095" cy="276999"/>
          </a:xfrm>
          <a:prstGeom prst="rect">
            <a:avLst/>
          </a:prstGeom>
          <a:noFill/>
        </p:spPr>
        <p:txBody>
          <a:bodyPr wrap="square" rtlCol="0">
            <a:spAutoFit/>
          </a:bodyPr>
          <a:lstStyle/>
          <a:p>
            <a:pPr algn="ctr" fontAlgn="base">
              <a:spcBef>
                <a:spcPct val="0"/>
              </a:spcBef>
              <a:spcAft>
                <a:spcPct val="0"/>
              </a:spcAft>
            </a:pPr>
            <a:r>
              <a:rPr lang="zh-CN" altLang="zh-CN" sz="12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rPr>
              <a:t>单击编辑标题</a:t>
            </a:r>
            <a:endParaRPr lang="zh-CN" altLang="zh-CN" sz="14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endParaRPr>
          </a:p>
        </p:txBody>
      </p:sp>
      <p:sp>
        <p:nvSpPr>
          <p:cNvPr id="24" name="文本框 23"/>
          <p:cNvSpPr txBox="1"/>
          <p:nvPr/>
        </p:nvSpPr>
        <p:spPr>
          <a:xfrm>
            <a:off x="1628373" y="3044135"/>
            <a:ext cx="1698421" cy="632481"/>
          </a:xfrm>
          <a:prstGeom prst="rect">
            <a:avLst/>
          </a:prstGeom>
          <a:noFill/>
        </p:spPr>
        <p:txBody>
          <a:bodyPr wrap="square" rtlCol="0">
            <a:spAutoFit/>
          </a:bodyPr>
          <a:lstStyle/>
          <a:p>
            <a:pPr algn="ctr">
              <a:lnSpc>
                <a:spcPct val="130000"/>
              </a:lnSpc>
            </a:pPr>
            <a:r>
              <a:rPr lang="en-US" altLang="zh-CN" sz="900" dirty="0">
                <a:solidFill>
                  <a:schemeClr val="bg1"/>
                </a:solidFill>
                <a:latin typeface="微软雅黑" panose="020B0503020204020204" pitchFamily="34" charset="-122"/>
                <a:ea typeface="微软雅黑" panose="020B0503020204020204" pitchFamily="34" charset="-122"/>
              </a:rPr>
              <a:t>Please add your text description to the flying impression plane.</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25" name="Rectangle 5"/>
          <p:cNvSpPr>
            <a:spLocks noChangeArrowheads="1"/>
          </p:cNvSpPr>
          <p:nvPr/>
        </p:nvSpPr>
        <p:spPr bwMode="auto">
          <a:xfrm>
            <a:off x="3679028" y="2694010"/>
            <a:ext cx="1801344" cy="1647282"/>
          </a:xfrm>
          <a:prstGeom prst="rect">
            <a:avLst/>
          </a:prstGeom>
          <a:solidFill>
            <a:schemeClr val="accent2"/>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6" name="Rectangle 6"/>
          <p:cNvSpPr>
            <a:spLocks noChangeArrowheads="1"/>
          </p:cNvSpPr>
          <p:nvPr/>
        </p:nvSpPr>
        <p:spPr bwMode="auto">
          <a:xfrm>
            <a:off x="3671328" y="3976005"/>
            <a:ext cx="1801344" cy="405302"/>
          </a:xfrm>
          <a:prstGeom prst="rect">
            <a:avLst/>
          </a:prstGeom>
          <a:solidFill>
            <a:schemeClr val="accent2"/>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bg1"/>
              </a:solidFill>
            </a:endParaRPr>
          </a:p>
        </p:txBody>
      </p:sp>
      <p:sp>
        <p:nvSpPr>
          <p:cNvPr id="27" name="Rectangle 5"/>
          <p:cNvSpPr>
            <a:spLocks noChangeArrowheads="1"/>
          </p:cNvSpPr>
          <p:nvPr/>
        </p:nvSpPr>
        <p:spPr bwMode="auto">
          <a:xfrm>
            <a:off x="5752124" y="894706"/>
            <a:ext cx="1801344" cy="1647282"/>
          </a:xfrm>
          <a:prstGeom prst="rect">
            <a:avLst/>
          </a:prstGeom>
          <a:blipFill>
            <a:blip r:embed="rId2"/>
            <a:stretch>
              <a:fillRect r="-37330"/>
            </a:stretch>
          </a:blipFill>
          <a:ln>
            <a:no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8" name="文本框 27"/>
          <p:cNvSpPr txBox="1"/>
          <p:nvPr/>
        </p:nvSpPr>
        <p:spPr>
          <a:xfrm>
            <a:off x="3722790" y="3076863"/>
            <a:ext cx="1698421" cy="632481"/>
          </a:xfrm>
          <a:prstGeom prst="rect">
            <a:avLst/>
          </a:prstGeom>
          <a:noFill/>
        </p:spPr>
        <p:txBody>
          <a:bodyPr wrap="square" rtlCol="0">
            <a:spAutoFit/>
          </a:bodyPr>
          <a:lstStyle/>
          <a:p>
            <a:pPr algn="ctr">
              <a:lnSpc>
                <a:spcPct val="130000"/>
              </a:lnSpc>
            </a:pPr>
            <a:r>
              <a:rPr lang="en-US" altLang="zh-CN" sz="900" dirty="0">
                <a:solidFill>
                  <a:schemeClr val="bg1"/>
                </a:solidFill>
                <a:latin typeface="微软雅黑" panose="020B0503020204020204" pitchFamily="34" charset="-122"/>
                <a:ea typeface="微软雅黑" panose="020B0503020204020204" pitchFamily="34" charset="-122"/>
              </a:rPr>
              <a:t>Please add your text description to the flying impression plane.</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35" name="Rectangle 5"/>
          <p:cNvSpPr>
            <a:spLocks noChangeArrowheads="1"/>
          </p:cNvSpPr>
          <p:nvPr/>
        </p:nvSpPr>
        <p:spPr bwMode="auto">
          <a:xfrm>
            <a:off x="5752124" y="2694010"/>
            <a:ext cx="1801344" cy="1647282"/>
          </a:xfrm>
          <a:prstGeom prst="rect">
            <a:avLst/>
          </a:prstGeom>
          <a:solidFill>
            <a:schemeClr val="accent1"/>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29" name="TextBox 76"/>
          <p:cNvSpPr txBox="1"/>
          <p:nvPr/>
        </p:nvSpPr>
        <p:spPr>
          <a:xfrm>
            <a:off x="3815453" y="4110460"/>
            <a:ext cx="1513095" cy="276999"/>
          </a:xfrm>
          <a:prstGeom prst="rect">
            <a:avLst/>
          </a:prstGeom>
          <a:noFill/>
        </p:spPr>
        <p:txBody>
          <a:bodyPr wrap="square" rtlCol="0">
            <a:spAutoFit/>
          </a:bodyPr>
          <a:lstStyle/>
          <a:p>
            <a:pPr algn="ctr" fontAlgn="base">
              <a:spcBef>
                <a:spcPct val="0"/>
              </a:spcBef>
              <a:spcAft>
                <a:spcPct val="0"/>
              </a:spcAft>
            </a:pPr>
            <a:r>
              <a:rPr lang="zh-CN" altLang="zh-CN" sz="12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rPr>
              <a:t>单击编辑标题</a:t>
            </a:r>
            <a:endParaRPr lang="zh-CN" altLang="zh-CN" sz="14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endParaRPr>
          </a:p>
        </p:txBody>
      </p:sp>
      <p:sp>
        <p:nvSpPr>
          <p:cNvPr id="30" name="Rectangle 5"/>
          <p:cNvSpPr>
            <a:spLocks noChangeArrowheads="1"/>
          </p:cNvSpPr>
          <p:nvPr/>
        </p:nvSpPr>
        <p:spPr bwMode="auto">
          <a:xfrm>
            <a:off x="1525450" y="926479"/>
            <a:ext cx="1801344" cy="1647282"/>
          </a:xfrm>
          <a:prstGeom prst="rect">
            <a:avLst/>
          </a:prstGeom>
          <a:blipFill>
            <a:blip r:embed="rId3"/>
            <a:stretch>
              <a:fillRect r="-37330"/>
            </a:stretch>
          </a:blipFill>
          <a:ln>
            <a:no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32" name="Rectangle 6"/>
          <p:cNvSpPr>
            <a:spLocks noChangeArrowheads="1"/>
          </p:cNvSpPr>
          <p:nvPr/>
        </p:nvSpPr>
        <p:spPr bwMode="auto">
          <a:xfrm>
            <a:off x="5752124" y="3947343"/>
            <a:ext cx="1801344" cy="405302"/>
          </a:xfrm>
          <a:prstGeom prst="rect">
            <a:avLst/>
          </a:prstGeom>
          <a:solidFill>
            <a:schemeClr val="accent1"/>
          </a:solidFill>
          <a:ln>
            <a:solidFill>
              <a:schemeClr val="bg1">
                <a:lumMod val="95000"/>
              </a:schemeClr>
            </a:solidFill>
          </a:ln>
        </p:spPr>
        <p:txBody>
          <a:bodyPr vert="horz" wrap="square" lIns="68580" tIns="34290" rIns="68580" bIns="34290" numCol="1" anchor="t" anchorCtr="0" compatLnSpc="1"/>
          <a:lstStyle/>
          <a:p>
            <a:endParaRPr lang="zh-CN" altLang="en-US" sz="1350">
              <a:solidFill>
                <a:schemeClr val="tx1">
                  <a:lumMod val="65000"/>
                  <a:lumOff val="35000"/>
                </a:schemeClr>
              </a:solidFill>
            </a:endParaRPr>
          </a:p>
        </p:txBody>
      </p:sp>
      <p:sp>
        <p:nvSpPr>
          <p:cNvPr id="33" name="TextBox 76"/>
          <p:cNvSpPr txBox="1"/>
          <p:nvPr/>
        </p:nvSpPr>
        <p:spPr>
          <a:xfrm>
            <a:off x="5896248" y="4034576"/>
            <a:ext cx="1513095" cy="276999"/>
          </a:xfrm>
          <a:prstGeom prst="rect">
            <a:avLst/>
          </a:prstGeom>
          <a:noFill/>
        </p:spPr>
        <p:txBody>
          <a:bodyPr wrap="square" rtlCol="0">
            <a:spAutoFit/>
          </a:bodyPr>
          <a:lstStyle/>
          <a:p>
            <a:pPr algn="ctr" fontAlgn="base">
              <a:spcBef>
                <a:spcPct val="0"/>
              </a:spcBef>
              <a:spcAft>
                <a:spcPct val="0"/>
              </a:spcAft>
            </a:pPr>
            <a:r>
              <a:rPr lang="zh-CN" altLang="zh-CN" sz="12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rPr>
              <a:t>单击编辑标题</a:t>
            </a:r>
            <a:endParaRPr lang="zh-CN" altLang="zh-CN" sz="1400"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微软雅黑" panose="020B0503020204020204" pitchFamily="34" charset="-122"/>
            </a:endParaRPr>
          </a:p>
        </p:txBody>
      </p:sp>
      <p:sp>
        <p:nvSpPr>
          <p:cNvPr id="34" name="文本框 33"/>
          <p:cNvSpPr txBox="1"/>
          <p:nvPr/>
        </p:nvSpPr>
        <p:spPr>
          <a:xfrm>
            <a:off x="5803585" y="3029617"/>
            <a:ext cx="1698421" cy="632481"/>
          </a:xfrm>
          <a:prstGeom prst="rect">
            <a:avLst/>
          </a:prstGeom>
          <a:noFill/>
        </p:spPr>
        <p:txBody>
          <a:bodyPr wrap="square" rtlCol="0">
            <a:spAutoFit/>
          </a:bodyPr>
          <a:lstStyle/>
          <a:p>
            <a:pPr algn="ctr">
              <a:lnSpc>
                <a:spcPct val="130000"/>
              </a:lnSpc>
            </a:pPr>
            <a:r>
              <a:rPr lang="en-US" altLang="zh-CN" sz="900" dirty="0">
                <a:solidFill>
                  <a:schemeClr val="bg1"/>
                </a:solidFill>
                <a:latin typeface="微软雅黑" panose="020B0503020204020204" pitchFamily="34" charset="-122"/>
                <a:ea typeface="微软雅黑" panose="020B0503020204020204" pitchFamily="34" charset="-122"/>
              </a:rPr>
              <a:t>Please add your text description to the flying impression plane.</a:t>
            </a:r>
            <a:endParaRPr lang="en-US" altLang="zh-CN" sz="9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ppt_x"/>
                                          </p:val>
                                        </p:tav>
                                        <p:tav tm="100000">
                                          <p:val>
                                            <p:strVal val="#ppt_x"/>
                                          </p:val>
                                        </p:tav>
                                      </p:tavLst>
                                    </p:anim>
                                    <p:anim calcmode="lin" valueType="num">
                                      <p:cBhvr additive="base">
                                        <p:cTn id="45" dur="500" fill="hold"/>
                                        <p:tgtEl>
                                          <p:spTgt spid="3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ppt_x"/>
                                          </p:val>
                                        </p:tav>
                                        <p:tav tm="100000">
                                          <p:val>
                                            <p:strVal val="#ppt_x"/>
                                          </p:val>
                                        </p:tav>
                                      </p:tavLst>
                                    </p:anim>
                                    <p:anim calcmode="lin" valueType="num">
                                      <p:cBhvr additive="base">
                                        <p:cTn id="49" dur="500" fill="hold"/>
                                        <p:tgtEl>
                                          <p:spTgt spid="3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ppt_x"/>
                                          </p:val>
                                        </p:tav>
                                        <p:tav tm="100000">
                                          <p:val>
                                            <p:strVal val="#ppt_x"/>
                                          </p:val>
                                        </p:tav>
                                      </p:tavLst>
                                    </p:anim>
                                    <p:anim calcmode="lin" valueType="num">
                                      <p:cBhvr additive="base">
                                        <p:cTn id="53" dur="500" fill="hold"/>
                                        <p:tgtEl>
                                          <p:spTgt spid="3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ppt_x"/>
                                          </p:val>
                                        </p:tav>
                                        <p:tav tm="100000">
                                          <p:val>
                                            <p:strVal val="#ppt_x"/>
                                          </p:val>
                                        </p:tav>
                                      </p:tavLst>
                                    </p:anim>
                                    <p:anim calcmode="lin" valueType="num">
                                      <p:cBhvr additive="base">
                                        <p:cTn id="65" dur="500" fill="hold"/>
                                        <p:tgtEl>
                                          <p:spTgt spid="25"/>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animBg="1"/>
      <p:bldP spid="26" grpId="0" animBg="1"/>
      <p:bldP spid="27" grpId="0" animBg="1"/>
      <p:bldP spid="28" grpId="0"/>
      <p:bldP spid="35" grpId="0" animBg="1"/>
      <p:bldP spid="29" grpId="0"/>
      <p:bldP spid="30" grpId="0" animBg="1"/>
      <p:bldP spid="32" grpId="0" animBg="1"/>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noChangeAspect="1"/>
          </p:cNvGrpSpPr>
          <p:nvPr/>
        </p:nvGrpSpPr>
        <p:grpSpPr>
          <a:xfrm>
            <a:off x="2796534" y="1774982"/>
            <a:ext cx="1498890" cy="2271475"/>
            <a:chOff x="2963863" y="2008188"/>
            <a:chExt cx="1770063" cy="2838450"/>
          </a:xfrm>
        </p:grpSpPr>
        <p:sp>
          <p:nvSpPr>
            <p:cNvPr id="53" name="Freeform 41"/>
            <p:cNvSpPr/>
            <p:nvPr/>
          </p:nvSpPr>
          <p:spPr bwMode="auto">
            <a:xfrm>
              <a:off x="2963863" y="2105026"/>
              <a:ext cx="676275" cy="1149350"/>
            </a:xfrm>
            <a:custGeom>
              <a:avLst/>
              <a:gdLst>
                <a:gd name="T0" fmla="*/ 170 w 180"/>
                <a:gd name="T1" fmla="*/ 305 h 305"/>
                <a:gd name="T2" fmla="*/ 4 w 180"/>
                <a:gd name="T3" fmla="*/ 94 h 305"/>
                <a:gd name="T4" fmla="*/ 20 w 180"/>
                <a:gd name="T5" fmla="*/ 32 h 305"/>
                <a:gd name="T6" fmla="*/ 128 w 180"/>
                <a:gd name="T7" fmla="*/ 59 h 305"/>
                <a:gd name="T8" fmla="*/ 109 w 180"/>
                <a:gd name="T9" fmla="*/ 79 h 305"/>
                <a:gd name="T10" fmla="*/ 36 w 180"/>
                <a:gd name="T11" fmla="*/ 55 h 305"/>
                <a:gd name="T12" fmla="*/ 32 w 180"/>
                <a:gd name="T13" fmla="*/ 91 h 305"/>
                <a:gd name="T14" fmla="*/ 180 w 180"/>
                <a:gd name="T15" fmla="*/ 279 h 305"/>
                <a:gd name="T16" fmla="*/ 170 w 180"/>
                <a:gd name="T17"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305">
                  <a:moveTo>
                    <a:pt x="170" y="305"/>
                  </a:moveTo>
                  <a:cubicBezTo>
                    <a:pt x="65" y="266"/>
                    <a:pt x="13" y="155"/>
                    <a:pt x="4" y="94"/>
                  </a:cubicBezTo>
                  <a:cubicBezTo>
                    <a:pt x="0" y="64"/>
                    <a:pt x="6" y="43"/>
                    <a:pt x="20" y="32"/>
                  </a:cubicBezTo>
                  <a:cubicBezTo>
                    <a:pt x="64" y="0"/>
                    <a:pt x="126" y="56"/>
                    <a:pt x="128" y="59"/>
                  </a:cubicBezTo>
                  <a:cubicBezTo>
                    <a:pt x="109" y="79"/>
                    <a:pt x="109" y="79"/>
                    <a:pt x="109" y="79"/>
                  </a:cubicBezTo>
                  <a:cubicBezTo>
                    <a:pt x="109" y="79"/>
                    <a:pt x="62" y="36"/>
                    <a:pt x="36" y="55"/>
                  </a:cubicBezTo>
                  <a:cubicBezTo>
                    <a:pt x="33" y="57"/>
                    <a:pt x="29" y="69"/>
                    <a:pt x="32" y="91"/>
                  </a:cubicBezTo>
                  <a:cubicBezTo>
                    <a:pt x="40" y="149"/>
                    <a:pt x="91" y="246"/>
                    <a:pt x="180" y="279"/>
                  </a:cubicBezTo>
                  <a:lnTo>
                    <a:pt x="170" y="305"/>
                  </a:lnTo>
                  <a:close/>
                </a:path>
              </a:pathLst>
            </a:custGeom>
            <a:solidFill>
              <a:srgbClr val="E28A49"/>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42"/>
            <p:cNvSpPr/>
            <p:nvPr/>
          </p:nvSpPr>
          <p:spPr bwMode="auto">
            <a:xfrm>
              <a:off x="4057651" y="2105026"/>
              <a:ext cx="676275" cy="1149350"/>
            </a:xfrm>
            <a:custGeom>
              <a:avLst/>
              <a:gdLst>
                <a:gd name="T0" fmla="*/ 10 w 180"/>
                <a:gd name="T1" fmla="*/ 305 h 305"/>
                <a:gd name="T2" fmla="*/ 0 w 180"/>
                <a:gd name="T3" fmla="*/ 279 h 305"/>
                <a:gd name="T4" fmla="*/ 148 w 180"/>
                <a:gd name="T5" fmla="*/ 91 h 305"/>
                <a:gd name="T6" fmla="*/ 144 w 180"/>
                <a:gd name="T7" fmla="*/ 55 h 305"/>
                <a:gd name="T8" fmla="*/ 71 w 180"/>
                <a:gd name="T9" fmla="*/ 79 h 305"/>
                <a:gd name="T10" fmla="*/ 52 w 180"/>
                <a:gd name="T11" fmla="*/ 59 h 305"/>
                <a:gd name="T12" fmla="*/ 161 w 180"/>
                <a:gd name="T13" fmla="*/ 32 h 305"/>
                <a:gd name="T14" fmla="*/ 176 w 180"/>
                <a:gd name="T15" fmla="*/ 94 h 305"/>
                <a:gd name="T16" fmla="*/ 10 w 180"/>
                <a:gd name="T17"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305">
                  <a:moveTo>
                    <a:pt x="10" y="305"/>
                  </a:moveTo>
                  <a:cubicBezTo>
                    <a:pt x="0" y="279"/>
                    <a:pt x="0" y="279"/>
                    <a:pt x="0" y="279"/>
                  </a:cubicBezTo>
                  <a:cubicBezTo>
                    <a:pt x="89" y="246"/>
                    <a:pt x="140" y="149"/>
                    <a:pt x="148" y="91"/>
                  </a:cubicBezTo>
                  <a:cubicBezTo>
                    <a:pt x="151" y="69"/>
                    <a:pt x="148" y="57"/>
                    <a:pt x="144" y="55"/>
                  </a:cubicBezTo>
                  <a:cubicBezTo>
                    <a:pt x="123" y="39"/>
                    <a:pt x="84" y="68"/>
                    <a:pt x="71" y="79"/>
                  </a:cubicBezTo>
                  <a:cubicBezTo>
                    <a:pt x="52" y="59"/>
                    <a:pt x="52" y="59"/>
                    <a:pt x="52" y="59"/>
                  </a:cubicBezTo>
                  <a:cubicBezTo>
                    <a:pt x="55" y="56"/>
                    <a:pt x="116" y="0"/>
                    <a:pt x="161" y="32"/>
                  </a:cubicBezTo>
                  <a:cubicBezTo>
                    <a:pt x="175" y="43"/>
                    <a:pt x="180" y="64"/>
                    <a:pt x="176" y="94"/>
                  </a:cubicBezTo>
                  <a:cubicBezTo>
                    <a:pt x="168" y="155"/>
                    <a:pt x="115" y="266"/>
                    <a:pt x="10" y="305"/>
                  </a:cubicBezTo>
                  <a:close/>
                </a:path>
              </a:pathLst>
            </a:custGeom>
            <a:solidFill>
              <a:srgbClr val="E28A49"/>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43"/>
            <p:cNvSpPr/>
            <p:nvPr/>
          </p:nvSpPr>
          <p:spPr bwMode="auto">
            <a:xfrm>
              <a:off x="3562351" y="4014788"/>
              <a:ext cx="577850" cy="225425"/>
            </a:xfrm>
            <a:custGeom>
              <a:avLst/>
              <a:gdLst>
                <a:gd name="T0" fmla="*/ 154 w 154"/>
                <a:gd name="T1" fmla="*/ 46 h 60"/>
                <a:gd name="T2" fmla="*/ 140 w 154"/>
                <a:gd name="T3" fmla="*/ 60 h 60"/>
                <a:gd name="T4" fmla="*/ 14 w 154"/>
                <a:gd name="T5" fmla="*/ 60 h 60"/>
                <a:gd name="T6" fmla="*/ 0 w 154"/>
                <a:gd name="T7" fmla="*/ 46 h 60"/>
                <a:gd name="T8" fmla="*/ 0 w 154"/>
                <a:gd name="T9" fmla="*/ 14 h 60"/>
                <a:gd name="T10" fmla="*/ 14 w 154"/>
                <a:gd name="T11" fmla="*/ 0 h 60"/>
                <a:gd name="T12" fmla="*/ 140 w 154"/>
                <a:gd name="T13" fmla="*/ 0 h 60"/>
                <a:gd name="T14" fmla="*/ 154 w 154"/>
                <a:gd name="T15" fmla="*/ 14 h 60"/>
                <a:gd name="T16" fmla="*/ 154 w 154"/>
                <a:gd name="T17" fmla="*/ 4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60">
                  <a:moveTo>
                    <a:pt x="154" y="46"/>
                  </a:moveTo>
                  <a:cubicBezTo>
                    <a:pt x="154" y="54"/>
                    <a:pt x="148" y="60"/>
                    <a:pt x="140" y="60"/>
                  </a:cubicBezTo>
                  <a:cubicBezTo>
                    <a:pt x="14" y="60"/>
                    <a:pt x="14" y="60"/>
                    <a:pt x="14" y="60"/>
                  </a:cubicBezTo>
                  <a:cubicBezTo>
                    <a:pt x="6" y="60"/>
                    <a:pt x="0" y="54"/>
                    <a:pt x="0" y="46"/>
                  </a:cubicBezTo>
                  <a:cubicBezTo>
                    <a:pt x="0" y="14"/>
                    <a:pt x="0" y="14"/>
                    <a:pt x="0" y="14"/>
                  </a:cubicBezTo>
                  <a:cubicBezTo>
                    <a:pt x="0" y="7"/>
                    <a:pt x="6" y="0"/>
                    <a:pt x="14" y="0"/>
                  </a:cubicBezTo>
                  <a:cubicBezTo>
                    <a:pt x="140" y="0"/>
                    <a:pt x="140" y="0"/>
                    <a:pt x="140" y="0"/>
                  </a:cubicBezTo>
                  <a:cubicBezTo>
                    <a:pt x="148" y="0"/>
                    <a:pt x="154" y="7"/>
                    <a:pt x="154" y="14"/>
                  </a:cubicBezTo>
                  <a:lnTo>
                    <a:pt x="154" y="46"/>
                  </a:lnTo>
                  <a:close/>
                </a:path>
              </a:pathLst>
            </a:custGeom>
            <a:solidFill>
              <a:srgbClr val="E99954"/>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44"/>
            <p:cNvSpPr/>
            <p:nvPr/>
          </p:nvSpPr>
          <p:spPr bwMode="auto">
            <a:xfrm>
              <a:off x="3414713" y="4146551"/>
              <a:ext cx="873125" cy="387350"/>
            </a:xfrm>
            <a:custGeom>
              <a:avLst/>
              <a:gdLst>
                <a:gd name="T0" fmla="*/ 232 w 232"/>
                <a:gd name="T1" fmla="*/ 75 h 103"/>
                <a:gd name="T2" fmla="*/ 204 w 232"/>
                <a:gd name="T3" fmla="*/ 103 h 103"/>
                <a:gd name="T4" fmla="*/ 28 w 232"/>
                <a:gd name="T5" fmla="*/ 103 h 103"/>
                <a:gd name="T6" fmla="*/ 0 w 232"/>
                <a:gd name="T7" fmla="*/ 75 h 103"/>
                <a:gd name="T8" fmla="*/ 0 w 232"/>
                <a:gd name="T9" fmla="*/ 28 h 103"/>
                <a:gd name="T10" fmla="*/ 28 w 232"/>
                <a:gd name="T11" fmla="*/ 0 h 103"/>
                <a:gd name="T12" fmla="*/ 204 w 232"/>
                <a:gd name="T13" fmla="*/ 0 h 103"/>
                <a:gd name="T14" fmla="*/ 232 w 232"/>
                <a:gd name="T15" fmla="*/ 28 h 103"/>
                <a:gd name="T16" fmla="*/ 232 w 232"/>
                <a:gd name="T17" fmla="*/ 7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3">
                  <a:moveTo>
                    <a:pt x="232" y="75"/>
                  </a:moveTo>
                  <a:cubicBezTo>
                    <a:pt x="232" y="91"/>
                    <a:pt x="219" y="103"/>
                    <a:pt x="204" y="103"/>
                  </a:cubicBezTo>
                  <a:cubicBezTo>
                    <a:pt x="28" y="103"/>
                    <a:pt x="28" y="103"/>
                    <a:pt x="28" y="103"/>
                  </a:cubicBezTo>
                  <a:cubicBezTo>
                    <a:pt x="12" y="103"/>
                    <a:pt x="0" y="91"/>
                    <a:pt x="0" y="75"/>
                  </a:cubicBezTo>
                  <a:cubicBezTo>
                    <a:pt x="0" y="28"/>
                    <a:pt x="0" y="28"/>
                    <a:pt x="0" y="28"/>
                  </a:cubicBezTo>
                  <a:cubicBezTo>
                    <a:pt x="0" y="13"/>
                    <a:pt x="12" y="0"/>
                    <a:pt x="28" y="0"/>
                  </a:cubicBezTo>
                  <a:cubicBezTo>
                    <a:pt x="204" y="0"/>
                    <a:pt x="204" y="0"/>
                    <a:pt x="204" y="0"/>
                  </a:cubicBezTo>
                  <a:cubicBezTo>
                    <a:pt x="219" y="0"/>
                    <a:pt x="232" y="13"/>
                    <a:pt x="232" y="28"/>
                  </a:cubicBezTo>
                  <a:lnTo>
                    <a:pt x="232" y="75"/>
                  </a:lnTo>
                  <a:close/>
                </a:path>
              </a:pathLst>
            </a:custGeom>
            <a:solidFill>
              <a:srgbClr val="E28A49"/>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7" name="Rectangle 45"/>
            <p:cNvSpPr>
              <a:spLocks noChangeArrowheads="1"/>
            </p:cNvSpPr>
            <p:nvPr/>
          </p:nvSpPr>
          <p:spPr bwMode="auto">
            <a:xfrm>
              <a:off x="3757613" y="3408363"/>
              <a:ext cx="187325" cy="661988"/>
            </a:xfrm>
            <a:prstGeom prst="rect">
              <a:avLst/>
            </a:prstGeom>
            <a:solidFill>
              <a:srgbClr val="E99954"/>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46"/>
            <p:cNvSpPr/>
            <p:nvPr/>
          </p:nvSpPr>
          <p:spPr bwMode="auto">
            <a:xfrm>
              <a:off x="3284538" y="2074863"/>
              <a:ext cx="1130300" cy="1322388"/>
            </a:xfrm>
            <a:custGeom>
              <a:avLst/>
              <a:gdLst>
                <a:gd name="T0" fmla="*/ 151 w 301"/>
                <a:gd name="T1" fmla="*/ 0 h 351"/>
                <a:gd name="T2" fmla="*/ 0 w 301"/>
                <a:gd name="T3" fmla="*/ 0 h 351"/>
                <a:gd name="T4" fmla="*/ 151 w 301"/>
                <a:gd name="T5" fmla="*/ 351 h 351"/>
                <a:gd name="T6" fmla="*/ 301 w 301"/>
                <a:gd name="T7" fmla="*/ 0 h 351"/>
                <a:gd name="T8" fmla="*/ 151 w 301"/>
                <a:gd name="T9" fmla="*/ 0 h 351"/>
              </a:gdLst>
              <a:ahLst/>
              <a:cxnLst>
                <a:cxn ang="0">
                  <a:pos x="T0" y="T1"/>
                </a:cxn>
                <a:cxn ang="0">
                  <a:pos x="T2" y="T3"/>
                </a:cxn>
                <a:cxn ang="0">
                  <a:pos x="T4" y="T5"/>
                </a:cxn>
                <a:cxn ang="0">
                  <a:pos x="T6" y="T7"/>
                </a:cxn>
                <a:cxn ang="0">
                  <a:pos x="T8" y="T9"/>
                </a:cxn>
              </a:cxnLst>
              <a:rect l="0" t="0" r="r" b="b"/>
              <a:pathLst>
                <a:path w="301" h="351">
                  <a:moveTo>
                    <a:pt x="151" y="0"/>
                  </a:moveTo>
                  <a:cubicBezTo>
                    <a:pt x="0" y="0"/>
                    <a:pt x="0" y="0"/>
                    <a:pt x="0" y="0"/>
                  </a:cubicBezTo>
                  <a:cubicBezTo>
                    <a:pt x="0" y="0"/>
                    <a:pt x="1" y="351"/>
                    <a:pt x="151" y="351"/>
                  </a:cubicBezTo>
                  <a:cubicBezTo>
                    <a:pt x="301" y="351"/>
                    <a:pt x="301" y="0"/>
                    <a:pt x="301" y="0"/>
                  </a:cubicBezTo>
                  <a:lnTo>
                    <a:pt x="151" y="0"/>
                  </a:lnTo>
                  <a:close/>
                </a:path>
              </a:pathLst>
            </a:custGeom>
            <a:solidFill>
              <a:srgbClr val="E99954"/>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Oval 47"/>
            <p:cNvSpPr>
              <a:spLocks noChangeArrowheads="1"/>
            </p:cNvSpPr>
            <p:nvPr/>
          </p:nvSpPr>
          <p:spPr bwMode="auto">
            <a:xfrm>
              <a:off x="3681413" y="3367088"/>
              <a:ext cx="334963" cy="241300"/>
            </a:xfrm>
            <a:prstGeom prst="ellipse">
              <a:avLst/>
            </a:prstGeom>
            <a:solidFill>
              <a:srgbClr val="E99954"/>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0" name="Rectangle 48"/>
            <p:cNvSpPr>
              <a:spLocks noChangeArrowheads="1"/>
            </p:cNvSpPr>
            <p:nvPr/>
          </p:nvSpPr>
          <p:spPr bwMode="auto">
            <a:xfrm>
              <a:off x="3351213" y="4289426"/>
              <a:ext cx="1000125" cy="384175"/>
            </a:xfrm>
            <a:prstGeom prst="rect">
              <a:avLst/>
            </a:prstGeom>
            <a:solidFill>
              <a:srgbClr val="3C4C5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1" name="Rectangle 49"/>
            <p:cNvSpPr>
              <a:spLocks noChangeArrowheads="1"/>
            </p:cNvSpPr>
            <p:nvPr/>
          </p:nvSpPr>
          <p:spPr bwMode="auto">
            <a:xfrm>
              <a:off x="3227388" y="4459288"/>
              <a:ext cx="1247775" cy="387350"/>
            </a:xfrm>
            <a:prstGeom prst="rect">
              <a:avLst/>
            </a:prstGeom>
            <a:solidFill>
              <a:srgbClr val="3C4C5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50"/>
            <p:cNvSpPr/>
            <p:nvPr/>
          </p:nvSpPr>
          <p:spPr bwMode="auto">
            <a:xfrm>
              <a:off x="3565526" y="4519613"/>
              <a:ext cx="566738" cy="252413"/>
            </a:xfrm>
            <a:custGeom>
              <a:avLst/>
              <a:gdLst>
                <a:gd name="T0" fmla="*/ 151 w 151"/>
                <a:gd name="T1" fmla="*/ 62 h 67"/>
                <a:gd name="T2" fmla="*/ 146 w 151"/>
                <a:gd name="T3" fmla="*/ 67 h 67"/>
                <a:gd name="T4" fmla="*/ 6 w 151"/>
                <a:gd name="T5" fmla="*/ 67 h 67"/>
                <a:gd name="T6" fmla="*/ 0 w 151"/>
                <a:gd name="T7" fmla="*/ 62 h 67"/>
                <a:gd name="T8" fmla="*/ 0 w 151"/>
                <a:gd name="T9" fmla="*/ 5 h 67"/>
                <a:gd name="T10" fmla="*/ 6 w 151"/>
                <a:gd name="T11" fmla="*/ 0 h 67"/>
                <a:gd name="T12" fmla="*/ 146 w 151"/>
                <a:gd name="T13" fmla="*/ 0 h 67"/>
                <a:gd name="T14" fmla="*/ 151 w 151"/>
                <a:gd name="T15" fmla="*/ 5 h 67"/>
                <a:gd name="T16" fmla="*/ 151 w 151"/>
                <a:gd name="T17" fmla="*/ 6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7">
                  <a:moveTo>
                    <a:pt x="151" y="62"/>
                  </a:moveTo>
                  <a:cubicBezTo>
                    <a:pt x="151" y="65"/>
                    <a:pt x="149" y="67"/>
                    <a:pt x="146" y="67"/>
                  </a:cubicBezTo>
                  <a:cubicBezTo>
                    <a:pt x="6" y="67"/>
                    <a:pt x="6" y="67"/>
                    <a:pt x="6" y="67"/>
                  </a:cubicBezTo>
                  <a:cubicBezTo>
                    <a:pt x="3" y="67"/>
                    <a:pt x="0" y="65"/>
                    <a:pt x="0" y="62"/>
                  </a:cubicBezTo>
                  <a:cubicBezTo>
                    <a:pt x="0" y="5"/>
                    <a:pt x="0" y="5"/>
                    <a:pt x="0" y="5"/>
                  </a:cubicBezTo>
                  <a:cubicBezTo>
                    <a:pt x="0" y="2"/>
                    <a:pt x="3" y="0"/>
                    <a:pt x="6" y="0"/>
                  </a:cubicBezTo>
                  <a:cubicBezTo>
                    <a:pt x="146" y="0"/>
                    <a:pt x="146" y="0"/>
                    <a:pt x="146" y="0"/>
                  </a:cubicBezTo>
                  <a:cubicBezTo>
                    <a:pt x="149" y="0"/>
                    <a:pt x="151" y="2"/>
                    <a:pt x="151" y="5"/>
                  </a:cubicBezTo>
                  <a:lnTo>
                    <a:pt x="151" y="62"/>
                  </a:lnTo>
                  <a:close/>
                </a:path>
              </a:pathLst>
            </a:custGeom>
            <a:solidFill>
              <a:srgbClr val="E99954"/>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3" name="Oval 51"/>
            <p:cNvSpPr>
              <a:spLocks noChangeArrowheads="1"/>
            </p:cNvSpPr>
            <p:nvPr/>
          </p:nvSpPr>
          <p:spPr bwMode="auto">
            <a:xfrm>
              <a:off x="4068763" y="4541838"/>
              <a:ext cx="41275"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Oval 52"/>
            <p:cNvSpPr>
              <a:spLocks noChangeArrowheads="1"/>
            </p:cNvSpPr>
            <p:nvPr/>
          </p:nvSpPr>
          <p:spPr bwMode="auto">
            <a:xfrm>
              <a:off x="4068763" y="4706938"/>
              <a:ext cx="41275"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5" name="Oval 53"/>
            <p:cNvSpPr>
              <a:spLocks noChangeArrowheads="1"/>
            </p:cNvSpPr>
            <p:nvPr/>
          </p:nvSpPr>
          <p:spPr bwMode="auto">
            <a:xfrm>
              <a:off x="3592513" y="4541838"/>
              <a:ext cx="36513"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Oval 54"/>
            <p:cNvSpPr>
              <a:spLocks noChangeArrowheads="1"/>
            </p:cNvSpPr>
            <p:nvPr/>
          </p:nvSpPr>
          <p:spPr bwMode="auto">
            <a:xfrm>
              <a:off x="3592513" y="4706938"/>
              <a:ext cx="36513"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55"/>
            <p:cNvSpPr/>
            <p:nvPr/>
          </p:nvSpPr>
          <p:spPr bwMode="auto">
            <a:xfrm>
              <a:off x="3694113" y="3570288"/>
              <a:ext cx="311150" cy="79375"/>
            </a:xfrm>
            <a:custGeom>
              <a:avLst/>
              <a:gdLst>
                <a:gd name="T0" fmla="*/ 83 w 83"/>
                <a:gd name="T1" fmla="*/ 10 h 21"/>
                <a:gd name="T2" fmla="*/ 73 w 83"/>
                <a:gd name="T3" fmla="*/ 21 h 21"/>
                <a:gd name="T4" fmla="*/ 11 w 83"/>
                <a:gd name="T5" fmla="*/ 21 h 21"/>
                <a:gd name="T6" fmla="*/ 0 w 83"/>
                <a:gd name="T7" fmla="*/ 10 h 21"/>
                <a:gd name="T8" fmla="*/ 0 w 83"/>
                <a:gd name="T9" fmla="*/ 10 h 21"/>
                <a:gd name="T10" fmla="*/ 11 w 83"/>
                <a:gd name="T11" fmla="*/ 0 h 21"/>
                <a:gd name="T12" fmla="*/ 73 w 83"/>
                <a:gd name="T13" fmla="*/ 0 h 21"/>
                <a:gd name="T14" fmla="*/ 83 w 83"/>
                <a:gd name="T15" fmla="*/ 1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1">
                  <a:moveTo>
                    <a:pt x="83" y="10"/>
                  </a:moveTo>
                  <a:cubicBezTo>
                    <a:pt x="83" y="16"/>
                    <a:pt x="79" y="21"/>
                    <a:pt x="73" y="21"/>
                  </a:cubicBezTo>
                  <a:cubicBezTo>
                    <a:pt x="11" y="21"/>
                    <a:pt x="11" y="21"/>
                    <a:pt x="11" y="21"/>
                  </a:cubicBezTo>
                  <a:cubicBezTo>
                    <a:pt x="5" y="21"/>
                    <a:pt x="0" y="16"/>
                    <a:pt x="0" y="10"/>
                  </a:cubicBezTo>
                  <a:cubicBezTo>
                    <a:pt x="0" y="10"/>
                    <a:pt x="0" y="10"/>
                    <a:pt x="0" y="10"/>
                  </a:cubicBezTo>
                  <a:cubicBezTo>
                    <a:pt x="0" y="4"/>
                    <a:pt x="5" y="0"/>
                    <a:pt x="11" y="0"/>
                  </a:cubicBezTo>
                  <a:cubicBezTo>
                    <a:pt x="73" y="0"/>
                    <a:pt x="73" y="0"/>
                    <a:pt x="73" y="0"/>
                  </a:cubicBezTo>
                  <a:cubicBezTo>
                    <a:pt x="79" y="0"/>
                    <a:pt x="83" y="4"/>
                    <a:pt x="83" y="10"/>
                  </a:cubicBezTo>
                  <a:close/>
                </a:path>
              </a:pathLst>
            </a:custGeom>
            <a:solidFill>
              <a:srgbClr val="E28A49"/>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56"/>
            <p:cNvSpPr/>
            <p:nvPr/>
          </p:nvSpPr>
          <p:spPr bwMode="auto">
            <a:xfrm>
              <a:off x="3554413" y="3309938"/>
              <a:ext cx="590550" cy="177800"/>
            </a:xfrm>
            <a:custGeom>
              <a:avLst/>
              <a:gdLst>
                <a:gd name="T0" fmla="*/ 157 w 157"/>
                <a:gd name="T1" fmla="*/ 23 h 47"/>
                <a:gd name="T2" fmla="*/ 134 w 157"/>
                <a:gd name="T3" fmla="*/ 47 h 47"/>
                <a:gd name="T4" fmla="*/ 24 w 157"/>
                <a:gd name="T5" fmla="*/ 47 h 47"/>
                <a:gd name="T6" fmla="*/ 0 w 157"/>
                <a:gd name="T7" fmla="*/ 23 h 47"/>
                <a:gd name="T8" fmla="*/ 0 w 157"/>
                <a:gd name="T9" fmla="*/ 23 h 47"/>
                <a:gd name="T10" fmla="*/ 24 w 157"/>
                <a:gd name="T11" fmla="*/ 0 h 47"/>
                <a:gd name="T12" fmla="*/ 134 w 157"/>
                <a:gd name="T13" fmla="*/ 0 h 47"/>
                <a:gd name="T14" fmla="*/ 157 w 157"/>
                <a:gd name="T15" fmla="*/ 2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47">
                  <a:moveTo>
                    <a:pt x="157" y="23"/>
                  </a:moveTo>
                  <a:cubicBezTo>
                    <a:pt x="157" y="36"/>
                    <a:pt x="147" y="47"/>
                    <a:pt x="134" y="47"/>
                  </a:cubicBezTo>
                  <a:cubicBezTo>
                    <a:pt x="24" y="47"/>
                    <a:pt x="24" y="47"/>
                    <a:pt x="24" y="47"/>
                  </a:cubicBezTo>
                  <a:cubicBezTo>
                    <a:pt x="11" y="47"/>
                    <a:pt x="0" y="36"/>
                    <a:pt x="0" y="23"/>
                  </a:cubicBezTo>
                  <a:cubicBezTo>
                    <a:pt x="0" y="23"/>
                    <a:pt x="0" y="23"/>
                    <a:pt x="0" y="23"/>
                  </a:cubicBezTo>
                  <a:cubicBezTo>
                    <a:pt x="0" y="11"/>
                    <a:pt x="11" y="0"/>
                    <a:pt x="24" y="0"/>
                  </a:cubicBezTo>
                  <a:cubicBezTo>
                    <a:pt x="134" y="0"/>
                    <a:pt x="134" y="0"/>
                    <a:pt x="134" y="0"/>
                  </a:cubicBezTo>
                  <a:cubicBezTo>
                    <a:pt x="147" y="0"/>
                    <a:pt x="157" y="11"/>
                    <a:pt x="157" y="23"/>
                  </a:cubicBezTo>
                  <a:close/>
                </a:path>
              </a:pathLst>
            </a:custGeom>
            <a:solidFill>
              <a:srgbClr val="E28A49"/>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57"/>
            <p:cNvSpPr/>
            <p:nvPr/>
          </p:nvSpPr>
          <p:spPr bwMode="auto">
            <a:xfrm>
              <a:off x="3730626" y="3871913"/>
              <a:ext cx="241300" cy="44450"/>
            </a:xfrm>
            <a:custGeom>
              <a:avLst/>
              <a:gdLst>
                <a:gd name="T0" fmla="*/ 64 w 64"/>
                <a:gd name="T1" fmla="*/ 6 h 12"/>
                <a:gd name="T2" fmla="*/ 57 w 64"/>
                <a:gd name="T3" fmla="*/ 12 h 12"/>
                <a:gd name="T4" fmla="*/ 6 w 64"/>
                <a:gd name="T5" fmla="*/ 12 h 12"/>
                <a:gd name="T6" fmla="*/ 0 w 64"/>
                <a:gd name="T7" fmla="*/ 6 h 12"/>
                <a:gd name="T8" fmla="*/ 0 w 64"/>
                <a:gd name="T9" fmla="*/ 6 h 12"/>
                <a:gd name="T10" fmla="*/ 6 w 64"/>
                <a:gd name="T11" fmla="*/ 0 h 12"/>
                <a:gd name="T12" fmla="*/ 57 w 64"/>
                <a:gd name="T13" fmla="*/ 0 h 12"/>
                <a:gd name="T14" fmla="*/ 64 w 64"/>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
                  <a:moveTo>
                    <a:pt x="64" y="6"/>
                  </a:moveTo>
                  <a:cubicBezTo>
                    <a:pt x="64" y="9"/>
                    <a:pt x="61" y="12"/>
                    <a:pt x="57" y="12"/>
                  </a:cubicBezTo>
                  <a:cubicBezTo>
                    <a:pt x="6" y="12"/>
                    <a:pt x="6" y="12"/>
                    <a:pt x="6" y="12"/>
                  </a:cubicBezTo>
                  <a:cubicBezTo>
                    <a:pt x="3" y="12"/>
                    <a:pt x="0" y="9"/>
                    <a:pt x="0" y="6"/>
                  </a:cubicBezTo>
                  <a:cubicBezTo>
                    <a:pt x="0" y="6"/>
                    <a:pt x="0" y="6"/>
                    <a:pt x="0" y="6"/>
                  </a:cubicBezTo>
                  <a:cubicBezTo>
                    <a:pt x="0" y="2"/>
                    <a:pt x="3" y="0"/>
                    <a:pt x="6" y="0"/>
                  </a:cubicBezTo>
                  <a:cubicBezTo>
                    <a:pt x="57" y="0"/>
                    <a:pt x="57" y="0"/>
                    <a:pt x="57" y="0"/>
                  </a:cubicBezTo>
                  <a:cubicBezTo>
                    <a:pt x="61" y="0"/>
                    <a:pt x="64" y="2"/>
                    <a:pt x="64" y="6"/>
                  </a:cubicBezTo>
                  <a:close/>
                </a:path>
              </a:pathLst>
            </a:custGeom>
            <a:solidFill>
              <a:srgbClr val="E28A49"/>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58"/>
            <p:cNvSpPr/>
            <p:nvPr/>
          </p:nvSpPr>
          <p:spPr bwMode="auto">
            <a:xfrm>
              <a:off x="3216276" y="2008188"/>
              <a:ext cx="1270000" cy="134938"/>
            </a:xfrm>
            <a:custGeom>
              <a:avLst/>
              <a:gdLst>
                <a:gd name="T0" fmla="*/ 338 w 338"/>
                <a:gd name="T1" fmla="*/ 18 h 36"/>
                <a:gd name="T2" fmla="*/ 320 w 338"/>
                <a:gd name="T3" fmla="*/ 36 h 36"/>
                <a:gd name="T4" fmla="*/ 18 w 338"/>
                <a:gd name="T5" fmla="*/ 36 h 36"/>
                <a:gd name="T6" fmla="*/ 0 w 338"/>
                <a:gd name="T7" fmla="*/ 18 h 36"/>
                <a:gd name="T8" fmla="*/ 0 w 338"/>
                <a:gd name="T9" fmla="*/ 18 h 36"/>
                <a:gd name="T10" fmla="*/ 18 w 338"/>
                <a:gd name="T11" fmla="*/ 0 h 36"/>
                <a:gd name="T12" fmla="*/ 320 w 338"/>
                <a:gd name="T13" fmla="*/ 0 h 36"/>
                <a:gd name="T14" fmla="*/ 338 w 338"/>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36">
                  <a:moveTo>
                    <a:pt x="338" y="18"/>
                  </a:moveTo>
                  <a:cubicBezTo>
                    <a:pt x="338" y="28"/>
                    <a:pt x="330" y="36"/>
                    <a:pt x="320" y="36"/>
                  </a:cubicBezTo>
                  <a:cubicBezTo>
                    <a:pt x="18" y="36"/>
                    <a:pt x="18" y="36"/>
                    <a:pt x="18" y="36"/>
                  </a:cubicBezTo>
                  <a:cubicBezTo>
                    <a:pt x="8" y="36"/>
                    <a:pt x="0" y="28"/>
                    <a:pt x="0" y="18"/>
                  </a:cubicBezTo>
                  <a:cubicBezTo>
                    <a:pt x="0" y="18"/>
                    <a:pt x="0" y="18"/>
                    <a:pt x="0" y="18"/>
                  </a:cubicBezTo>
                  <a:cubicBezTo>
                    <a:pt x="0" y="8"/>
                    <a:pt x="8" y="0"/>
                    <a:pt x="18" y="0"/>
                  </a:cubicBezTo>
                  <a:cubicBezTo>
                    <a:pt x="320" y="0"/>
                    <a:pt x="320" y="0"/>
                    <a:pt x="320" y="0"/>
                  </a:cubicBezTo>
                  <a:cubicBezTo>
                    <a:pt x="330" y="0"/>
                    <a:pt x="338" y="8"/>
                    <a:pt x="338" y="18"/>
                  </a:cubicBezTo>
                  <a:close/>
                </a:path>
              </a:pathLst>
            </a:custGeom>
            <a:solidFill>
              <a:srgbClr val="E28A49"/>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61"/>
            <p:cNvSpPr>
              <a:spLocks noEditPoints="1"/>
            </p:cNvSpPr>
            <p:nvPr/>
          </p:nvSpPr>
          <p:spPr bwMode="auto">
            <a:xfrm>
              <a:off x="3851276" y="2008188"/>
              <a:ext cx="882650" cy="2838450"/>
            </a:xfrm>
            <a:custGeom>
              <a:avLst/>
              <a:gdLst>
                <a:gd name="T0" fmla="*/ 216 w 235"/>
                <a:gd name="T1" fmla="*/ 58 h 754"/>
                <a:gd name="T2" fmla="*/ 149 w 235"/>
                <a:gd name="T3" fmla="*/ 57 h 754"/>
                <a:gd name="T4" fmla="*/ 150 w 235"/>
                <a:gd name="T5" fmla="*/ 36 h 754"/>
                <a:gd name="T6" fmla="*/ 151 w 235"/>
                <a:gd name="T7" fmla="*/ 36 h 754"/>
                <a:gd name="T8" fmla="*/ 169 w 235"/>
                <a:gd name="T9" fmla="*/ 18 h 754"/>
                <a:gd name="T10" fmla="*/ 151 w 235"/>
                <a:gd name="T11" fmla="*/ 0 h 754"/>
                <a:gd name="T12" fmla="*/ 0 w 235"/>
                <a:gd name="T13" fmla="*/ 0 h 754"/>
                <a:gd name="T14" fmla="*/ 0 w 235"/>
                <a:gd name="T15" fmla="*/ 754 h 754"/>
                <a:gd name="T16" fmla="*/ 166 w 235"/>
                <a:gd name="T17" fmla="*/ 754 h 754"/>
                <a:gd name="T18" fmla="*/ 166 w 235"/>
                <a:gd name="T19" fmla="*/ 651 h 754"/>
                <a:gd name="T20" fmla="*/ 133 w 235"/>
                <a:gd name="T21" fmla="*/ 651 h 754"/>
                <a:gd name="T22" fmla="*/ 133 w 235"/>
                <a:gd name="T23" fmla="*/ 606 h 754"/>
                <a:gd name="T24" fmla="*/ 116 w 235"/>
                <a:gd name="T25" fmla="*/ 606 h 754"/>
                <a:gd name="T26" fmla="*/ 116 w 235"/>
                <a:gd name="T27" fmla="*/ 596 h 754"/>
                <a:gd name="T28" fmla="*/ 88 w 235"/>
                <a:gd name="T29" fmla="*/ 568 h 754"/>
                <a:gd name="T30" fmla="*/ 77 w 235"/>
                <a:gd name="T31" fmla="*/ 568 h 754"/>
                <a:gd name="T32" fmla="*/ 77 w 235"/>
                <a:gd name="T33" fmla="*/ 547 h 754"/>
                <a:gd name="T34" fmla="*/ 63 w 235"/>
                <a:gd name="T35" fmla="*/ 533 h 754"/>
                <a:gd name="T36" fmla="*/ 25 w 235"/>
                <a:gd name="T37" fmla="*/ 533 h 754"/>
                <a:gd name="T38" fmla="*/ 25 w 235"/>
                <a:gd name="T39" fmla="*/ 507 h 754"/>
                <a:gd name="T40" fmla="*/ 25 w 235"/>
                <a:gd name="T41" fmla="*/ 507 h 754"/>
                <a:gd name="T42" fmla="*/ 32 w 235"/>
                <a:gd name="T43" fmla="*/ 501 h 754"/>
                <a:gd name="T44" fmla="*/ 25 w 235"/>
                <a:gd name="T45" fmla="*/ 495 h 754"/>
                <a:gd name="T46" fmla="*/ 25 w 235"/>
                <a:gd name="T47" fmla="*/ 495 h 754"/>
                <a:gd name="T48" fmla="*/ 25 w 235"/>
                <a:gd name="T49" fmla="*/ 436 h 754"/>
                <a:gd name="T50" fmla="*/ 31 w 235"/>
                <a:gd name="T51" fmla="*/ 436 h 754"/>
                <a:gd name="T52" fmla="*/ 41 w 235"/>
                <a:gd name="T53" fmla="*/ 425 h 754"/>
                <a:gd name="T54" fmla="*/ 33 w 235"/>
                <a:gd name="T55" fmla="*/ 415 h 754"/>
                <a:gd name="T56" fmla="*/ 44 w 235"/>
                <a:gd name="T57" fmla="*/ 393 h 754"/>
                <a:gd name="T58" fmla="*/ 44 w 235"/>
                <a:gd name="T59" fmla="*/ 393 h 754"/>
                <a:gd name="T60" fmla="*/ 55 w 235"/>
                <a:gd name="T61" fmla="*/ 393 h 754"/>
                <a:gd name="T62" fmla="*/ 78 w 235"/>
                <a:gd name="T63" fmla="*/ 369 h 754"/>
                <a:gd name="T64" fmla="*/ 59 w 235"/>
                <a:gd name="T65" fmla="*/ 347 h 754"/>
                <a:gd name="T66" fmla="*/ 79 w 235"/>
                <a:gd name="T67" fmla="*/ 326 h 754"/>
                <a:gd name="T68" fmla="*/ 231 w 235"/>
                <a:gd name="T69" fmla="*/ 120 h 754"/>
                <a:gd name="T70" fmla="*/ 216 w 235"/>
                <a:gd name="T71" fmla="*/ 58 h 754"/>
                <a:gd name="T72" fmla="*/ 203 w 235"/>
                <a:gd name="T73" fmla="*/ 117 h 754"/>
                <a:gd name="T74" fmla="*/ 106 w 235"/>
                <a:gd name="T75" fmla="*/ 277 h 754"/>
                <a:gd name="T76" fmla="*/ 146 w 235"/>
                <a:gd name="T77" fmla="*/ 90 h 754"/>
                <a:gd name="T78" fmla="*/ 199 w 235"/>
                <a:gd name="T79" fmla="*/ 81 h 754"/>
                <a:gd name="T80" fmla="*/ 203 w 235"/>
                <a:gd name="T81" fmla="*/ 117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754">
                  <a:moveTo>
                    <a:pt x="216" y="58"/>
                  </a:moveTo>
                  <a:cubicBezTo>
                    <a:pt x="195" y="43"/>
                    <a:pt x="169" y="48"/>
                    <a:pt x="149" y="57"/>
                  </a:cubicBezTo>
                  <a:cubicBezTo>
                    <a:pt x="149" y="49"/>
                    <a:pt x="149" y="42"/>
                    <a:pt x="150" y="36"/>
                  </a:cubicBezTo>
                  <a:cubicBezTo>
                    <a:pt x="151" y="36"/>
                    <a:pt x="151" y="36"/>
                    <a:pt x="151" y="36"/>
                  </a:cubicBezTo>
                  <a:cubicBezTo>
                    <a:pt x="161" y="36"/>
                    <a:pt x="169" y="28"/>
                    <a:pt x="169" y="18"/>
                  </a:cubicBezTo>
                  <a:cubicBezTo>
                    <a:pt x="169" y="8"/>
                    <a:pt x="161" y="0"/>
                    <a:pt x="151" y="0"/>
                  </a:cubicBezTo>
                  <a:cubicBezTo>
                    <a:pt x="0" y="0"/>
                    <a:pt x="0" y="0"/>
                    <a:pt x="0" y="0"/>
                  </a:cubicBezTo>
                  <a:cubicBezTo>
                    <a:pt x="0" y="754"/>
                    <a:pt x="0" y="754"/>
                    <a:pt x="0" y="754"/>
                  </a:cubicBezTo>
                  <a:cubicBezTo>
                    <a:pt x="166" y="754"/>
                    <a:pt x="166" y="754"/>
                    <a:pt x="166" y="754"/>
                  </a:cubicBezTo>
                  <a:cubicBezTo>
                    <a:pt x="166" y="651"/>
                    <a:pt x="166" y="651"/>
                    <a:pt x="166" y="651"/>
                  </a:cubicBezTo>
                  <a:cubicBezTo>
                    <a:pt x="133" y="651"/>
                    <a:pt x="133" y="651"/>
                    <a:pt x="133" y="651"/>
                  </a:cubicBezTo>
                  <a:cubicBezTo>
                    <a:pt x="133" y="606"/>
                    <a:pt x="133" y="606"/>
                    <a:pt x="133" y="606"/>
                  </a:cubicBezTo>
                  <a:cubicBezTo>
                    <a:pt x="116" y="606"/>
                    <a:pt x="116" y="606"/>
                    <a:pt x="116" y="606"/>
                  </a:cubicBezTo>
                  <a:cubicBezTo>
                    <a:pt x="116" y="596"/>
                    <a:pt x="116" y="596"/>
                    <a:pt x="116" y="596"/>
                  </a:cubicBezTo>
                  <a:cubicBezTo>
                    <a:pt x="116" y="581"/>
                    <a:pt x="103" y="568"/>
                    <a:pt x="88" y="568"/>
                  </a:cubicBezTo>
                  <a:cubicBezTo>
                    <a:pt x="77" y="568"/>
                    <a:pt x="77" y="568"/>
                    <a:pt x="77" y="568"/>
                  </a:cubicBezTo>
                  <a:cubicBezTo>
                    <a:pt x="77" y="547"/>
                    <a:pt x="77" y="547"/>
                    <a:pt x="77" y="547"/>
                  </a:cubicBezTo>
                  <a:cubicBezTo>
                    <a:pt x="77" y="540"/>
                    <a:pt x="71" y="533"/>
                    <a:pt x="63" y="533"/>
                  </a:cubicBezTo>
                  <a:cubicBezTo>
                    <a:pt x="25" y="533"/>
                    <a:pt x="25" y="533"/>
                    <a:pt x="25" y="533"/>
                  </a:cubicBezTo>
                  <a:cubicBezTo>
                    <a:pt x="25" y="507"/>
                    <a:pt x="25" y="507"/>
                    <a:pt x="25" y="507"/>
                  </a:cubicBezTo>
                  <a:cubicBezTo>
                    <a:pt x="25" y="507"/>
                    <a:pt x="25" y="507"/>
                    <a:pt x="25" y="507"/>
                  </a:cubicBezTo>
                  <a:cubicBezTo>
                    <a:pt x="29" y="507"/>
                    <a:pt x="32" y="504"/>
                    <a:pt x="32" y="501"/>
                  </a:cubicBezTo>
                  <a:cubicBezTo>
                    <a:pt x="32" y="497"/>
                    <a:pt x="29" y="495"/>
                    <a:pt x="25" y="495"/>
                  </a:cubicBezTo>
                  <a:cubicBezTo>
                    <a:pt x="25" y="495"/>
                    <a:pt x="25" y="495"/>
                    <a:pt x="25" y="495"/>
                  </a:cubicBezTo>
                  <a:cubicBezTo>
                    <a:pt x="25" y="436"/>
                    <a:pt x="25" y="436"/>
                    <a:pt x="25" y="436"/>
                  </a:cubicBezTo>
                  <a:cubicBezTo>
                    <a:pt x="31" y="436"/>
                    <a:pt x="31" y="436"/>
                    <a:pt x="31" y="436"/>
                  </a:cubicBezTo>
                  <a:cubicBezTo>
                    <a:pt x="37" y="436"/>
                    <a:pt x="41" y="431"/>
                    <a:pt x="41" y="425"/>
                  </a:cubicBezTo>
                  <a:cubicBezTo>
                    <a:pt x="41" y="420"/>
                    <a:pt x="38" y="416"/>
                    <a:pt x="33" y="415"/>
                  </a:cubicBezTo>
                  <a:cubicBezTo>
                    <a:pt x="40" y="409"/>
                    <a:pt x="44" y="402"/>
                    <a:pt x="44" y="393"/>
                  </a:cubicBezTo>
                  <a:cubicBezTo>
                    <a:pt x="44" y="393"/>
                    <a:pt x="44" y="393"/>
                    <a:pt x="44" y="393"/>
                  </a:cubicBezTo>
                  <a:cubicBezTo>
                    <a:pt x="55" y="393"/>
                    <a:pt x="55" y="393"/>
                    <a:pt x="55" y="393"/>
                  </a:cubicBezTo>
                  <a:cubicBezTo>
                    <a:pt x="68" y="393"/>
                    <a:pt x="78" y="382"/>
                    <a:pt x="78" y="369"/>
                  </a:cubicBezTo>
                  <a:cubicBezTo>
                    <a:pt x="78" y="358"/>
                    <a:pt x="70" y="349"/>
                    <a:pt x="59" y="347"/>
                  </a:cubicBezTo>
                  <a:cubicBezTo>
                    <a:pt x="66" y="341"/>
                    <a:pt x="73" y="334"/>
                    <a:pt x="79" y="326"/>
                  </a:cubicBezTo>
                  <a:cubicBezTo>
                    <a:pt x="175" y="282"/>
                    <a:pt x="223" y="178"/>
                    <a:pt x="231" y="120"/>
                  </a:cubicBezTo>
                  <a:cubicBezTo>
                    <a:pt x="235" y="90"/>
                    <a:pt x="230" y="69"/>
                    <a:pt x="216" y="58"/>
                  </a:cubicBezTo>
                  <a:close/>
                  <a:moveTo>
                    <a:pt x="203" y="117"/>
                  </a:moveTo>
                  <a:cubicBezTo>
                    <a:pt x="197" y="163"/>
                    <a:pt x="164" y="233"/>
                    <a:pt x="106" y="277"/>
                  </a:cubicBezTo>
                  <a:cubicBezTo>
                    <a:pt x="130" y="219"/>
                    <a:pt x="141" y="144"/>
                    <a:pt x="146" y="90"/>
                  </a:cubicBezTo>
                  <a:cubicBezTo>
                    <a:pt x="163" y="80"/>
                    <a:pt x="185" y="71"/>
                    <a:pt x="199" y="81"/>
                  </a:cubicBezTo>
                  <a:cubicBezTo>
                    <a:pt x="203" y="83"/>
                    <a:pt x="206" y="95"/>
                    <a:pt x="203" y="117"/>
                  </a:cubicBezTo>
                  <a:close/>
                </a:path>
              </a:pathLst>
            </a:custGeom>
            <a:solidFill>
              <a:schemeClr val="tx1">
                <a:lumMod val="95000"/>
                <a:lumOff val="5000"/>
                <a:alpha val="5000"/>
              </a:schemeClr>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Group 31"/>
          <p:cNvGrpSpPr/>
          <p:nvPr/>
        </p:nvGrpSpPr>
        <p:grpSpPr>
          <a:xfrm>
            <a:off x="1125717" y="1818415"/>
            <a:ext cx="1457482" cy="2208726"/>
            <a:chOff x="5384801" y="2008188"/>
            <a:chExt cx="1768475" cy="2838450"/>
          </a:xfrm>
        </p:grpSpPr>
        <p:sp>
          <p:nvSpPr>
            <p:cNvPr id="33" name="Freeform 23"/>
            <p:cNvSpPr/>
            <p:nvPr/>
          </p:nvSpPr>
          <p:spPr bwMode="auto">
            <a:xfrm>
              <a:off x="5384801" y="2105026"/>
              <a:ext cx="676275" cy="1149350"/>
            </a:xfrm>
            <a:custGeom>
              <a:avLst/>
              <a:gdLst>
                <a:gd name="T0" fmla="*/ 170 w 180"/>
                <a:gd name="T1" fmla="*/ 305 h 305"/>
                <a:gd name="T2" fmla="*/ 4 w 180"/>
                <a:gd name="T3" fmla="*/ 94 h 305"/>
                <a:gd name="T4" fmla="*/ 20 w 180"/>
                <a:gd name="T5" fmla="*/ 32 h 305"/>
                <a:gd name="T6" fmla="*/ 128 w 180"/>
                <a:gd name="T7" fmla="*/ 59 h 305"/>
                <a:gd name="T8" fmla="*/ 109 w 180"/>
                <a:gd name="T9" fmla="*/ 79 h 305"/>
                <a:gd name="T10" fmla="*/ 36 w 180"/>
                <a:gd name="T11" fmla="*/ 55 h 305"/>
                <a:gd name="T12" fmla="*/ 32 w 180"/>
                <a:gd name="T13" fmla="*/ 91 h 305"/>
                <a:gd name="T14" fmla="*/ 180 w 180"/>
                <a:gd name="T15" fmla="*/ 279 h 305"/>
                <a:gd name="T16" fmla="*/ 170 w 180"/>
                <a:gd name="T17"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305">
                  <a:moveTo>
                    <a:pt x="170" y="305"/>
                  </a:moveTo>
                  <a:cubicBezTo>
                    <a:pt x="65" y="266"/>
                    <a:pt x="13" y="155"/>
                    <a:pt x="4" y="94"/>
                  </a:cubicBezTo>
                  <a:cubicBezTo>
                    <a:pt x="0" y="64"/>
                    <a:pt x="6" y="43"/>
                    <a:pt x="20" y="32"/>
                  </a:cubicBezTo>
                  <a:cubicBezTo>
                    <a:pt x="64" y="0"/>
                    <a:pt x="126" y="56"/>
                    <a:pt x="128" y="59"/>
                  </a:cubicBezTo>
                  <a:cubicBezTo>
                    <a:pt x="109" y="79"/>
                    <a:pt x="109" y="79"/>
                    <a:pt x="109" y="79"/>
                  </a:cubicBezTo>
                  <a:cubicBezTo>
                    <a:pt x="109" y="79"/>
                    <a:pt x="62" y="36"/>
                    <a:pt x="36" y="55"/>
                  </a:cubicBezTo>
                  <a:cubicBezTo>
                    <a:pt x="33" y="57"/>
                    <a:pt x="29" y="69"/>
                    <a:pt x="32" y="91"/>
                  </a:cubicBezTo>
                  <a:cubicBezTo>
                    <a:pt x="40" y="149"/>
                    <a:pt x="91" y="246"/>
                    <a:pt x="180" y="279"/>
                  </a:cubicBezTo>
                  <a:lnTo>
                    <a:pt x="170" y="305"/>
                  </a:lnTo>
                  <a:close/>
                </a:path>
              </a:pathLst>
            </a:custGeom>
            <a:solidFill>
              <a:srgbClr val="C1C1C1"/>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24"/>
            <p:cNvSpPr/>
            <p:nvPr/>
          </p:nvSpPr>
          <p:spPr bwMode="auto">
            <a:xfrm>
              <a:off x="6477001" y="2105026"/>
              <a:ext cx="676275" cy="1149350"/>
            </a:xfrm>
            <a:custGeom>
              <a:avLst/>
              <a:gdLst>
                <a:gd name="T0" fmla="*/ 10 w 180"/>
                <a:gd name="T1" fmla="*/ 305 h 305"/>
                <a:gd name="T2" fmla="*/ 0 w 180"/>
                <a:gd name="T3" fmla="*/ 279 h 305"/>
                <a:gd name="T4" fmla="*/ 148 w 180"/>
                <a:gd name="T5" fmla="*/ 91 h 305"/>
                <a:gd name="T6" fmla="*/ 144 w 180"/>
                <a:gd name="T7" fmla="*/ 55 h 305"/>
                <a:gd name="T8" fmla="*/ 71 w 180"/>
                <a:gd name="T9" fmla="*/ 79 h 305"/>
                <a:gd name="T10" fmla="*/ 52 w 180"/>
                <a:gd name="T11" fmla="*/ 59 h 305"/>
                <a:gd name="T12" fmla="*/ 161 w 180"/>
                <a:gd name="T13" fmla="*/ 32 h 305"/>
                <a:gd name="T14" fmla="*/ 176 w 180"/>
                <a:gd name="T15" fmla="*/ 94 h 305"/>
                <a:gd name="T16" fmla="*/ 10 w 180"/>
                <a:gd name="T17"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305">
                  <a:moveTo>
                    <a:pt x="10" y="305"/>
                  </a:moveTo>
                  <a:cubicBezTo>
                    <a:pt x="0" y="279"/>
                    <a:pt x="0" y="279"/>
                    <a:pt x="0" y="279"/>
                  </a:cubicBezTo>
                  <a:cubicBezTo>
                    <a:pt x="89" y="246"/>
                    <a:pt x="140" y="149"/>
                    <a:pt x="148" y="91"/>
                  </a:cubicBezTo>
                  <a:cubicBezTo>
                    <a:pt x="151" y="69"/>
                    <a:pt x="148" y="57"/>
                    <a:pt x="144" y="55"/>
                  </a:cubicBezTo>
                  <a:cubicBezTo>
                    <a:pt x="123" y="39"/>
                    <a:pt x="84" y="68"/>
                    <a:pt x="71" y="79"/>
                  </a:cubicBezTo>
                  <a:cubicBezTo>
                    <a:pt x="52" y="59"/>
                    <a:pt x="52" y="59"/>
                    <a:pt x="52" y="59"/>
                  </a:cubicBezTo>
                  <a:cubicBezTo>
                    <a:pt x="55" y="56"/>
                    <a:pt x="116" y="0"/>
                    <a:pt x="161" y="32"/>
                  </a:cubicBezTo>
                  <a:cubicBezTo>
                    <a:pt x="175" y="43"/>
                    <a:pt x="180" y="64"/>
                    <a:pt x="176" y="94"/>
                  </a:cubicBezTo>
                  <a:cubicBezTo>
                    <a:pt x="168" y="155"/>
                    <a:pt x="115" y="266"/>
                    <a:pt x="10" y="305"/>
                  </a:cubicBezTo>
                  <a:close/>
                </a:path>
              </a:pathLst>
            </a:custGeom>
            <a:solidFill>
              <a:srgbClr val="C1C1C1"/>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25"/>
            <p:cNvSpPr/>
            <p:nvPr/>
          </p:nvSpPr>
          <p:spPr bwMode="auto">
            <a:xfrm>
              <a:off x="5981701" y="4014788"/>
              <a:ext cx="577850" cy="225425"/>
            </a:xfrm>
            <a:custGeom>
              <a:avLst/>
              <a:gdLst>
                <a:gd name="T0" fmla="*/ 154 w 154"/>
                <a:gd name="T1" fmla="*/ 46 h 60"/>
                <a:gd name="T2" fmla="*/ 140 w 154"/>
                <a:gd name="T3" fmla="*/ 60 h 60"/>
                <a:gd name="T4" fmla="*/ 14 w 154"/>
                <a:gd name="T5" fmla="*/ 60 h 60"/>
                <a:gd name="T6" fmla="*/ 0 w 154"/>
                <a:gd name="T7" fmla="*/ 46 h 60"/>
                <a:gd name="T8" fmla="*/ 0 w 154"/>
                <a:gd name="T9" fmla="*/ 14 h 60"/>
                <a:gd name="T10" fmla="*/ 14 w 154"/>
                <a:gd name="T11" fmla="*/ 0 h 60"/>
                <a:gd name="T12" fmla="*/ 140 w 154"/>
                <a:gd name="T13" fmla="*/ 0 h 60"/>
                <a:gd name="T14" fmla="*/ 154 w 154"/>
                <a:gd name="T15" fmla="*/ 14 h 60"/>
                <a:gd name="T16" fmla="*/ 154 w 154"/>
                <a:gd name="T17" fmla="*/ 4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60">
                  <a:moveTo>
                    <a:pt x="154" y="46"/>
                  </a:moveTo>
                  <a:cubicBezTo>
                    <a:pt x="154" y="54"/>
                    <a:pt x="148" y="60"/>
                    <a:pt x="140" y="60"/>
                  </a:cubicBezTo>
                  <a:cubicBezTo>
                    <a:pt x="14" y="60"/>
                    <a:pt x="14" y="60"/>
                    <a:pt x="14" y="60"/>
                  </a:cubicBezTo>
                  <a:cubicBezTo>
                    <a:pt x="6" y="60"/>
                    <a:pt x="0" y="54"/>
                    <a:pt x="0" y="46"/>
                  </a:cubicBezTo>
                  <a:cubicBezTo>
                    <a:pt x="0" y="14"/>
                    <a:pt x="0" y="14"/>
                    <a:pt x="0" y="14"/>
                  </a:cubicBezTo>
                  <a:cubicBezTo>
                    <a:pt x="0" y="7"/>
                    <a:pt x="6" y="0"/>
                    <a:pt x="14" y="0"/>
                  </a:cubicBezTo>
                  <a:cubicBezTo>
                    <a:pt x="140" y="0"/>
                    <a:pt x="140" y="0"/>
                    <a:pt x="140" y="0"/>
                  </a:cubicBezTo>
                  <a:cubicBezTo>
                    <a:pt x="148" y="0"/>
                    <a:pt x="154" y="7"/>
                    <a:pt x="154" y="14"/>
                  </a:cubicBezTo>
                  <a:lnTo>
                    <a:pt x="154" y="46"/>
                  </a:lnTo>
                  <a:close/>
                </a:path>
              </a:pathLst>
            </a:custGeom>
            <a:solidFill>
              <a:srgbClr val="CCCCC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26"/>
            <p:cNvSpPr/>
            <p:nvPr/>
          </p:nvSpPr>
          <p:spPr bwMode="auto">
            <a:xfrm>
              <a:off x="5835651" y="4146551"/>
              <a:ext cx="871538" cy="387350"/>
            </a:xfrm>
            <a:custGeom>
              <a:avLst/>
              <a:gdLst>
                <a:gd name="T0" fmla="*/ 232 w 232"/>
                <a:gd name="T1" fmla="*/ 75 h 103"/>
                <a:gd name="T2" fmla="*/ 204 w 232"/>
                <a:gd name="T3" fmla="*/ 103 h 103"/>
                <a:gd name="T4" fmla="*/ 28 w 232"/>
                <a:gd name="T5" fmla="*/ 103 h 103"/>
                <a:gd name="T6" fmla="*/ 0 w 232"/>
                <a:gd name="T7" fmla="*/ 75 h 103"/>
                <a:gd name="T8" fmla="*/ 0 w 232"/>
                <a:gd name="T9" fmla="*/ 28 h 103"/>
                <a:gd name="T10" fmla="*/ 28 w 232"/>
                <a:gd name="T11" fmla="*/ 0 h 103"/>
                <a:gd name="T12" fmla="*/ 204 w 232"/>
                <a:gd name="T13" fmla="*/ 0 h 103"/>
                <a:gd name="T14" fmla="*/ 232 w 232"/>
                <a:gd name="T15" fmla="*/ 28 h 103"/>
                <a:gd name="T16" fmla="*/ 232 w 232"/>
                <a:gd name="T17" fmla="*/ 7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3">
                  <a:moveTo>
                    <a:pt x="232" y="75"/>
                  </a:moveTo>
                  <a:cubicBezTo>
                    <a:pt x="232" y="91"/>
                    <a:pt x="219" y="103"/>
                    <a:pt x="204" y="103"/>
                  </a:cubicBezTo>
                  <a:cubicBezTo>
                    <a:pt x="28" y="103"/>
                    <a:pt x="28" y="103"/>
                    <a:pt x="28" y="103"/>
                  </a:cubicBezTo>
                  <a:cubicBezTo>
                    <a:pt x="12" y="103"/>
                    <a:pt x="0" y="91"/>
                    <a:pt x="0" y="75"/>
                  </a:cubicBezTo>
                  <a:cubicBezTo>
                    <a:pt x="0" y="28"/>
                    <a:pt x="0" y="28"/>
                    <a:pt x="0" y="28"/>
                  </a:cubicBezTo>
                  <a:cubicBezTo>
                    <a:pt x="0" y="13"/>
                    <a:pt x="12" y="0"/>
                    <a:pt x="28" y="0"/>
                  </a:cubicBezTo>
                  <a:cubicBezTo>
                    <a:pt x="204" y="0"/>
                    <a:pt x="204" y="0"/>
                    <a:pt x="204" y="0"/>
                  </a:cubicBezTo>
                  <a:cubicBezTo>
                    <a:pt x="219" y="0"/>
                    <a:pt x="232" y="13"/>
                    <a:pt x="232" y="28"/>
                  </a:cubicBezTo>
                  <a:lnTo>
                    <a:pt x="232" y="75"/>
                  </a:lnTo>
                  <a:close/>
                </a:path>
              </a:pathLst>
            </a:custGeom>
            <a:solidFill>
              <a:srgbClr val="C1C1C1"/>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Rectangle 27"/>
            <p:cNvSpPr>
              <a:spLocks noChangeArrowheads="1"/>
            </p:cNvSpPr>
            <p:nvPr/>
          </p:nvSpPr>
          <p:spPr bwMode="auto">
            <a:xfrm>
              <a:off x="6176963" y="3408363"/>
              <a:ext cx="187325" cy="661988"/>
            </a:xfrm>
            <a:prstGeom prst="rect">
              <a:avLst/>
            </a:prstGeom>
            <a:solidFill>
              <a:srgbClr val="CCCCC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28"/>
            <p:cNvSpPr/>
            <p:nvPr/>
          </p:nvSpPr>
          <p:spPr bwMode="auto">
            <a:xfrm>
              <a:off x="5703888" y="2074863"/>
              <a:ext cx="1130300" cy="1322388"/>
            </a:xfrm>
            <a:custGeom>
              <a:avLst/>
              <a:gdLst>
                <a:gd name="T0" fmla="*/ 151 w 301"/>
                <a:gd name="T1" fmla="*/ 0 h 351"/>
                <a:gd name="T2" fmla="*/ 0 w 301"/>
                <a:gd name="T3" fmla="*/ 0 h 351"/>
                <a:gd name="T4" fmla="*/ 151 w 301"/>
                <a:gd name="T5" fmla="*/ 351 h 351"/>
                <a:gd name="T6" fmla="*/ 301 w 301"/>
                <a:gd name="T7" fmla="*/ 0 h 351"/>
                <a:gd name="T8" fmla="*/ 151 w 301"/>
                <a:gd name="T9" fmla="*/ 0 h 351"/>
              </a:gdLst>
              <a:ahLst/>
              <a:cxnLst>
                <a:cxn ang="0">
                  <a:pos x="T0" y="T1"/>
                </a:cxn>
                <a:cxn ang="0">
                  <a:pos x="T2" y="T3"/>
                </a:cxn>
                <a:cxn ang="0">
                  <a:pos x="T4" y="T5"/>
                </a:cxn>
                <a:cxn ang="0">
                  <a:pos x="T6" y="T7"/>
                </a:cxn>
                <a:cxn ang="0">
                  <a:pos x="T8" y="T9"/>
                </a:cxn>
              </a:cxnLst>
              <a:rect l="0" t="0" r="r" b="b"/>
              <a:pathLst>
                <a:path w="301" h="351">
                  <a:moveTo>
                    <a:pt x="151" y="0"/>
                  </a:moveTo>
                  <a:cubicBezTo>
                    <a:pt x="0" y="0"/>
                    <a:pt x="0" y="0"/>
                    <a:pt x="0" y="0"/>
                  </a:cubicBezTo>
                  <a:cubicBezTo>
                    <a:pt x="0" y="0"/>
                    <a:pt x="1" y="351"/>
                    <a:pt x="151" y="351"/>
                  </a:cubicBezTo>
                  <a:cubicBezTo>
                    <a:pt x="301" y="351"/>
                    <a:pt x="301" y="0"/>
                    <a:pt x="301" y="0"/>
                  </a:cubicBezTo>
                  <a:lnTo>
                    <a:pt x="151" y="0"/>
                  </a:lnTo>
                  <a:close/>
                </a:path>
              </a:pathLst>
            </a:custGeom>
            <a:solidFill>
              <a:srgbClr val="CCCCC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Oval 29"/>
            <p:cNvSpPr>
              <a:spLocks noChangeArrowheads="1"/>
            </p:cNvSpPr>
            <p:nvPr/>
          </p:nvSpPr>
          <p:spPr bwMode="auto">
            <a:xfrm>
              <a:off x="6102351" y="3367088"/>
              <a:ext cx="333375" cy="241300"/>
            </a:xfrm>
            <a:prstGeom prst="ellipse">
              <a:avLst/>
            </a:prstGeom>
            <a:solidFill>
              <a:srgbClr val="CCCCC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Rectangle 30"/>
            <p:cNvSpPr>
              <a:spLocks noChangeArrowheads="1"/>
            </p:cNvSpPr>
            <p:nvPr/>
          </p:nvSpPr>
          <p:spPr bwMode="auto">
            <a:xfrm>
              <a:off x="5770563" y="4289426"/>
              <a:ext cx="1000125" cy="384175"/>
            </a:xfrm>
            <a:prstGeom prst="rect">
              <a:avLst/>
            </a:prstGeom>
            <a:solidFill>
              <a:srgbClr val="3C4C5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1" name="Rectangle 31"/>
            <p:cNvSpPr>
              <a:spLocks noChangeArrowheads="1"/>
            </p:cNvSpPr>
            <p:nvPr/>
          </p:nvSpPr>
          <p:spPr bwMode="auto">
            <a:xfrm>
              <a:off x="5646738" y="4459288"/>
              <a:ext cx="1247775" cy="387350"/>
            </a:xfrm>
            <a:prstGeom prst="rect">
              <a:avLst/>
            </a:prstGeom>
            <a:solidFill>
              <a:srgbClr val="3C4C5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32"/>
            <p:cNvSpPr/>
            <p:nvPr/>
          </p:nvSpPr>
          <p:spPr bwMode="auto">
            <a:xfrm>
              <a:off x="5984876" y="4519613"/>
              <a:ext cx="568325" cy="252413"/>
            </a:xfrm>
            <a:custGeom>
              <a:avLst/>
              <a:gdLst>
                <a:gd name="T0" fmla="*/ 151 w 151"/>
                <a:gd name="T1" fmla="*/ 62 h 67"/>
                <a:gd name="T2" fmla="*/ 146 w 151"/>
                <a:gd name="T3" fmla="*/ 67 h 67"/>
                <a:gd name="T4" fmla="*/ 6 w 151"/>
                <a:gd name="T5" fmla="*/ 67 h 67"/>
                <a:gd name="T6" fmla="*/ 0 w 151"/>
                <a:gd name="T7" fmla="*/ 62 h 67"/>
                <a:gd name="T8" fmla="*/ 0 w 151"/>
                <a:gd name="T9" fmla="*/ 5 h 67"/>
                <a:gd name="T10" fmla="*/ 6 w 151"/>
                <a:gd name="T11" fmla="*/ 0 h 67"/>
                <a:gd name="T12" fmla="*/ 146 w 151"/>
                <a:gd name="T13" fmla="*/ 0 h 67"/>
                <a:gd name="T14" fmla="*/ 151 w 151"/>
                <a:gd name="T15" fmla="*/ 5 h 67"/>
                <a:gd name="T16" fmla="*/ 151 w 151"/>
                <a:gd name="T17" fmla="*/ 6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7">
                  <a:moveTo>
                    <a:pt x="151" y="62"/>
                  </a:moveTo>
                  <a:cubicBezTo>
                    <a:pt x="151" y="65"/>
                    <a:pt x="149" y="67"/>
                    <a:pt x="146" y="67"/>
                  </a:cubicBezTo>
                  <a:cubicBezTo>
                    <a:pt x="6" y="67"/>
                    <a:pt x="6" y="67"/>
                    <a:pt x="6" y="67"/>
                  </a:cubicBezTo>
                  <a:cubicBezTo>
                    <a:pt x="3" y="67"/>
                    <a:pt x="0" y="65"/>
                    <a:pt x="0" y="62"/>
                  </a:cubicBezTo>
                  <a:cubicBezTo>
                    <a:pt x="0" y="5"/>
                    <a:pt x="0" y="5"/>
                    <a:pt x="0" y="5"/>
                  </a:cubicBezTo>
                  <a:cubicBezTo>
                    <a:pt x="0" y="2"/>
                    <a:pt x="3" y="0"/>
                    <a:pt x="6" y="0"/>
                  </a:cubicBezTo>
                  <a:cubicBezTo>
                    <a:pt x="146" y="0"/>
                    <a:pt x="146" y="0"/>
                    <a:pt x="146" y="0"/>
                  </a:cubicBezTo>
                  <a:cubicBezTo>
                    <a:pt x="149" y="0"/>
                    <a:pt x="151" y="2"/>
                    <a:pt x="151" y="5"/>
                  </a:cubicBezTo>
                  <a:lnTo>
                    <a:pt x="151" y="62"/>
                  </a:lnTo>
                  <a:close/>
                </a:path>
              </a:pathLst>
            </a:custGeom>
            <a:solidFill>
              <a:srgbClr val="CCCCC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3" name="Oval 33"/>
            <p:cNvSpPr>
              <a:spLocks noChangeArrowheads="1"/>
            </p:cNvSpPr>
            <p:nvPr/>
          </p:nvSpPr>
          <p:spPr bwMode="auto">
            <a:xfrm>
              <a:off x="6488113" y="4541838"/>
              <a:ext cx="41275"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4" name="Oval 34"/>
            <p:cNvSpPr>
              <a:spLocks noChangeArrowheads="1"/>
            </p:cNvSpPr>
            <p:nvPr/>
          </p:nvSpPr>
          <p:spPr bwMode="auto">
            <a:xfrm>
              <a:off x="6488113" y="4706938"/>
              <a:ext cx="41275"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5" name="Oval 35"/>
            <p:cNvSpPr>
              <a:spLocks noChangeArrowheads="1"/>
            </p:cNvSpPr>
            <p:nvPr/>
          </p:nvSpPr>
          <p:spPr bwMode="auto">
            <a:xfrm>
              <a:off x="6011863" y="4541838"/>
              <a:ext cx="36513"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6" name="Oval 36"/>
            <p:cNvSpPr>
              <a:spLocks noChangeArrowheads="1"/>
            </p:cNvSpPr>
            <p:nvPr/>
          </p:nvSpPr>
          <p:spPr bwMode="auto">
            <a:xfrm>
              <a:off x="6011863" y="4706938"/>
              <a:ext cx="36513"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37"/>
            <p:cNvSpPr/>
            <p:nvPr/>
          </p:nvSpPr>
          <p:spPr bwMode="auto">
            <a:xfrm>
              <a:off x="6113463" y="3570288"/>
              <a:ext cx="311150" cy="79375"/>
            </a:xfrm>
            <a:custGeom>
              <a:avLst/>
              <a:gdLst>
                <a:gd name="T0" fmla="*/ 83 w 83"/>
                <a:gd name="T1" fmla="*/ 10 h 21"/>
                <a:gd name="T2" fmla="*/ 73 w 83"/>
                <a:gd name="T3" fmla="*/ 21 h 21"/>
                <a:gd name="T4" fmla="*/ 11 w 83"/>
                <a:gd name="T5" fmla="*/ 21 h 21"/>
                <a:gd name="T6" fmla="*/ 0 w 83"/>
                <a:gd name="T7" fmla="*/ 10 h 21"/>
                <a:gd name="T8" fmla="*/ 0 w 83"/>
                <a:gd name="T9" fmla="*/ 10 h 21"/>
                <a:gd name="T10" fmla="*/ 11 w 83"/>
                <a:gd name="T11" fmla="*/ 0 h 21"/>
                <a:gd name="T12" fmla="*/ 73 w 83"/>
                <a:gd name="T13" fmla="*/ 0 h 21"/>
                <a:gd name="T14" fmla="*/ 83 w 83"/>
                <a:gd name="T15" fmla="*/ 1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1">
                  <a:moveTo>
                    <a:pt x="83" y="10"/>
                  </a:moveTo>
                  <a:cubicBezTo>
                    <a:pt x="83" y="16"/>
                    <a:pt x="79" y="21"/>
                    <a:pt x="73" y="21"/>
                  </a:cubicBezTo>
                  <a:cubicBezTo>
                    <a:pt x="11" y="21"/>
                    <a:pt x="11" y="21"/>
                    <a:pt x="11" y="21"/>
                  </a:cubicBezTo>
                  <a:cubicBezTo>
                    <a:pt x="5" y="21"/>
                    <a:pt x="0" y="16"/>
                    <a:pt x="0" y="10"/>
                  </a:cubicBezTo>
                  <a:cubicBezTo>
                    <a:pt x="0" y="10"/>
                    <a:pt x="0" y="10"/>
                    <a:pt x="0" y="10"/>
                  </a:cubicBezTo>
                  <a:cubicBezTo>
                    <a:pt x="0" y="4"/>
                    <a:pt x="5" y="0"/>
                    <a:pt x="11" y="0"/>
                  </a:cubicBezTo>
                  <a:cubicBezTo>
                    <a:pt x="73" y="0"/>
                    <a:pt x="73" y="0"/>
                    <a:pt x="73" y="0"/>
                  </a:cubicBezTo>
                  <a:cubicBezTo>
                    <a:pt x="79" y="0"/>
                    <a:pt x="83" y="4"/>
                    <a:pt x="83" y="10"/>
                  </a:cubicBezTo>
                  <a:close/>
                </a:path>
              </a:pathLst>
            </a:custGeom>
            <a:solidFill>
              <a:srgbClr val="C1C1C1"/>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38"/>
            <p:cNvSpPr/>
            <p:nvPr/>
          </p:nvSpPr>
          <p:spPr bwMode="auto">
            <a:xfrm>
              <a:off x="5973763" y="3309938"/>
              <a:ext cx="590550" cy="177800"/>
            </a:xfrm>
            <a:custGeom>
              <a:avLst/>
              <a:gdLst>
                <a:gd name="T0" fmla="*/ 157 w 157"/>
                <a:gd name="T1" fmla="*/ 23 h 47"/>
                <a:gd name="T2" fmla="*/ 134 w 157"/>
                <a:gd name="T3" fmla="*/ 47 h 47"/>
                <a:gd name="T4" fmla="*/ 24 w 157"/>
                <a:gd name="T5" fmla="*/ 47 h 47"/>
                <a:gd name="T6" fmla="*/ 0 w 157"/>
                <a:gd name="T7" fmla="*/ 23 h 47"/>
                <a:gd name="T8" fmla="*/ 0 w 157"/>
                <a:gd name="T9" fmla="*/ 23 h 47"/>
                <a:gd name="T10" fmla="*/ 24 w 157"/>
                <a:gd name="T11" fmla="*/ 0 h 47"/>
                <a:gd name="T12" fmla="*/ 134 w 157"/>
                <a:gd name="T13" fmla="*/ 0 h 47"/>
                <a:gd name="T14" fmla="*/ 157 w 157"/>
                <a:gd name="T15" fmla="*/ 2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47">
                  <a:moveTo>
                    <a:pt x="157" y="23"/>
                  </a:moveTo>
                  <a:cubicBezTo>
                    <a:pt x="157" y="36"/>
                    <a:pt x="147" y="47"/>
                    <a:pt x="134" y="47"/>
                  </a:cubicBezTo>
                  <a:cubicBezTo>
                    <a:pt x="24" y="47"/>
                    <a:pt x="24" y="47"/>
                    <a:pt x="24" y="47"/>
                  </a:cubicBezTo>
                  <a:cubicBezTo>
                    <a:pt x="11" y="47"/>
                    <a:pt x="0" y="36"/>
                    <a:pt x="0" y="23"/>
                  </a:cubicBezTo>
                  <a:cubicBezTo>
                    <a:pt x="0" y="23"/>
                    <a:pt x="0" y="23"/>
                    <a:pt x="0" y="23"/>
                  </a:cubicBezTo>
                  <a:cubicBezTo>
                    <a:pt x="0" y="11"/>
                    <a:pt x="11" y="0"/>
                    <a:pt x="24" y="0"/>
                  </a:cubicBezTo>
                  <a:cubicBezTo>
                    <a:pt x="134" y="0"/>
                    <a:pt x="134" y="0"/>
                    <a:pt x="134" y="0"/>
                  </a:cubicBezTo>
                  <a:cubicBezTo>
                    <a:pt x="147" y="0"/>
                    <a:pt x="157" y="11"/>
                    <a:pt x="157" y="23"/>
                  </a:cubicBezTo>
                  <a:close/>
                </a:path>
              </a:pathLst>
            </a:custGeom>
            <a:solidFill>
              <a:srgbClr val="C1C1C1"/>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39"/>
            <p:cNvSpPr/>
            <p:nvPr/>
          </p:nvSpPr>
          <p:spPr bwMode="auto">
            <a:xfrm>
              <a:off x="6149976" y="3871913"/>
              <a:ext cx="241300" cy="44450"/>
            </a:xfrm>
            <a:custGeom>
              <a:avLst/>
              <a:gdLst>
                <a:gd name="T0" fmla="*/ 64 w 64"/>
                <a:gd name="T1" fmla="*/ 6 h 12"/>
                <a:gd name="T2" fmla="*/ 57 w 64"/>
                <a:gd name="T3" fmla="*/ 12 h 12"/>
                <a:gd name="T4" fmla="*/ 6 w 64"/>
                <a:gd name="T5" fmla="*/ 12 h 12"/>
                <a:gd name="T6" fmla="*/ 0 w 64"/>
                <a:gd name="T7" fmla="*/ 6 h 12"/>
                <a:gd name="T8" fmla="*/ 0 w 64"/>
                <a:gd name="T9" fmla="*/ 6 h 12"/>
                <a:gd name="T10" fmla="*/ 6 w 64"/>
                <a:gd name="T11" fmla="*/ 0 h 12"/>
                <a:gd name="T12" fmla="*/ 57 w 64"/>
                <a:gd name="T13" fmla="*/ 0 h 12"/>
                <a:gd name="T14" fmla="*/ 64 w 64"/>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
                  <a:moveTo>
                    <a:pt x="64" y="6"/>
                  </a:moveTo>
                  <a:cubicBezTo>
                    <a:pt x="64" y="9"/>
                    <a:pt x="61" y="12"/>
                    <a:pt x="57" y="12"/>
                  </a:cubicBezTo>
                  <a:cubicBezTo>
                    <a:pt x="6" y="12"/>
                    <a:pt x="6" y="12"/>
                    <a:pt x="6" y="12"/>
                  </a:cubicBezTo>
                  <a:cubicBezTo>
                    <a:pt x="3" y="12"/>
                    <a:pt x="0" y="9"/>
                    <a:pt x="0" y="6"/>
                  </a:cubicBezTo>
                  <a:cubicBezTo>
                    <a:pt x="0" y="6"/>
                    <a:pt x="0" y="6"/>
                    <a:pt x="0" y="6"/>
                  </a:cubicBezTo>
                  <a:cubicBezTo>
                    <a:pt x="0" y="2"/>
                    <a:pt x="3" y="0"/>
                    <a:pt x="6" y="0"/>
                  </a:cubicBezTo>
                  <a:cubicBezTo>
                    <a:pt x="57" y="0"/>
                    <a:pt x="57" y="0"/>
                    <a:pt x="57" y="0"/>
                  </a:cubicBezTo>
                  <a:cubicBezTo>
                    <a:pt x="61" y="0"/>
                    <a:pt x="64" y="2"/>
                    <a:pt x="64" y="6"/>
                  </a:cubicBezTo>
                  <a:close/>
                </a:path>
              </a:pathLst>
            </a:custGeom>
            <a:solidFill>
              <a:srgbClr val="C1C1C1"/>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40"/>
            <p:cNvSpPr/>
            <p:nvPr/>
          </p:nvSpPr>
          <p:spPr bwMode="auto">
            <a:xfrm>
              <a:off x="5635626" y="2008188"/>
              <a:ext cx="1270000" cy="134938"/>
            </a:xfrm>
            <a:custGeom>
              <a:avLst/>
              <a:gdLst>
                <a:gd name="T0" fmla="*/ 338 w 338"/>
                <a:gd name="T1" fmla="*/ 18 h 36"/>
                <a:gd name="T2" fmla="*/ 320 w 338"/>
                <a:gd name="T3" fmla="*/ 36 h 36"/>
                <a:gd name="T4" fmla="*/ 18 w 338"/>
                <a:gd name="T5" fmla="*/ 36 h 36"/>
                <a:gd name="T6" fmla="*/ 0 w 338"/>
                <a:gd name="T7" fmla="*/ 18 h 36"/>
                <a:gd name="T8" fmla="*/ 0 w 338"/>
                <a:gd name="T9" fmla="*/ 18 h 36"/>
                <a:gd name="T10" fmla="*/ 18 w 338"/>
                <a:gd name="T11" fmla="*/ 0 h 36"/>
                <a:gd name="T12" fmla="*/ 320 w 338"/>
                <a:gd name="T13" fmla="*/ 0 h 36"/>
                <a:gd name="T14" fmla="*/ 338 w 338"/>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36">
                  <a:moveTo>
                    <a:pt x="338" y="18"/>
                  </a:moveTo>
                  <a:cubicBezTo>
                    <a:pt x="338" y="28"/>
                    <a:pt x="330" y="36"/>
                    <a:pt x="320" y="36"/>
                  </a:cubicBezTo>
                  <a:cubicBezTo>
                    <a:pt x="18" y="36"/>
                    <a:pt x="18" y="36"/>
                    <a:pt x="18" y="36"/>
                  </a:cubicBezTo>
                  <a:cubicBezTo>
                    <a:pt x="8" y="36"/>
                    <a:pt x="0" y="28"/>
                    <a:pt x="0" y="18"/>
                  </a:cubicBezTo>
                  <a:cubicBezTo>
                    <a:pt x="0" y="18"/>
                    <a:pt x="0" y="18"/>
                    <a:pt x="0" y="18"/>
                  </a:cubicBezTo>
                  <a:cubicBezTo>
                    <a:pt x="0" y="8"/>
                    <a:pt x="8" y="0"/>
                    <a:pt x="18" y="0"/>
                  </a:cubicBezTo>
                  <a:cubicBezTo>
                    <a:pt x="320" y="0"/>
                    <a:pt x="320" y="0"/>
                    <a:pt x="320" y="0"/>
                  </a:cubicBezTo>
                  <a:cubicBezTo>
                    <a:pt x="330" y="0"/>
                    <a:pt x="338" y="8"/>
                    <a:pt x="338" y="18"/>
                  </a:cubicBezTo>
                  <a:close/>
                </a:path>
              </a:pathLst>
            </a:custGeom>
            <a:solidFill>
              <a:srgbClr val="C1C1C1"/>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60"/>
            <p:cNvSpPr>
              <a:spLocks noEditPoints="1"/>
            </p:cNvSpPr>
            <p:nvPr/>
          </p:nvSpPr>
          <p:spPr bwMode="auto">
            <a:xfrm>
              <a:off x="6270626" y="2008188"/>
              <a:ext cx="882650" cy="2838450"/>
            </a:xfrm>
            <a:custGeom>
              <a:avLst/>
              <a:gdLst>
                <a:gd name="T0" fmla="*/ 216 w 235"/>
                <a:gd name="T1" fmla="*/ 58 h 754"/>
                <a:gd name="T2" fmla="*/ 149 w 235"/>
                <a:gd name="T3" fmla="*/ 57 h 754"/>
                <a:gd name="T4" fmla="*/ 150 w 235"/>
                <a:gd name="T5" fmla="*/ 36 h 754"/>
                <a:gd name="T6" fmla="*/ 151 w 235"/>
                <a:gd name="T7" fmla="*/ 36 h 754"/>
                <a:gd name="T8" fmla="*/ 169 w 235"/>
                <a:gd name="T9" fmla="*/ 18 h 754"/>
                <a:gd name="T10" fmla="*/ 151 w 235"/>
                <a:gd name="T11" fmla="*/ 0 h 754"/>
                <a:gd name="T12" fmla="*/ 0 w 235"/>
                <a:gd name="T13" fmla="*/ 0 h 754"/>
                <a:gd name="T14" fmla="*/ 0 w 235"/>
                <a:gd name="T15" fmla="*/ 754 h 754"/>
                <a:gd name="T16" fmla="*/ 166 w 235"/>
                <a:gd name="T17" fmla="*/ 754 h 754"/>
                <a:gd name="T18" fmla="*/ 166 w 235"/>
                <a:gd name="T19" fmla="*/ 651 h 754"/>
                <a:gd name="T20" fmla="*/ 133 w 235"/>
                <a:gd name="T21" fmla="*/ 651 h 754"/>
                <a:gd name="T22" fmla="*/ 133 w 235"/>
                <a:gd name="T23" fmla="*/ 606 h 754"/>
                <a:gd name="T24" fmla="*/ 116 w 235"/>
                <a:gd name="T25" fmla="*/ 606 h 754"/>
                <a:gd name="T26" fmla="*/ 116 w 235"/>
                <a:gd name="T27" fmla="*/ 596 h 754"/>
                <a:gd name="T28" fmla="*/ 88 w 235"/>
                <a:gd name="T29" fmla="*/ 568 h 754"/>
                <a:gd name="T30" fmla="*/ 77 w 235"/>
                <a:gd name="T31" fmla="*/ 568 h 754"/>
                <a:gd name="T32" fmla="*/ 77 w 235"/>
                <a:gd name="T33" fmla="*/ 547 h 754"/>
                <a:gd name="T34" fmla="*/ 63 w 235"/>
                <a:gd name="T35" fmla="*/ 533 h 754"/>
                <a:gd name="T36" fmla="*/ 25 w 235"/>
                <a:gd name="T37" fmla="*/ 533 h 754"/>
                <a:gd name="T38" fmla="*/ 25 w 235"/>
                <a:gd name="T39" fmla="*/ 507 h 754"/>
                <a:gd name="T40" fmla="*/ 25 w 235"/>
                <a:gd name="T41" fmla="*/ 507 h 754"/>
                <a:gd name="T42" fmla="*/ 32 w 235"/>
                <a:gd name="T43" fmla="*/ 501 h 754"/>
                <a:gd name="T44" fmla="*/ 25 w 235"/>
                <a:gd name="T45" fmla="*/ 495 h 754"/>
                <a:gd name="T46" fmla="*/ 25 w 235"/>
                <a:gd name="T47" fmla="*/ 495 h 754"/>
                <a:gd name="T48" fmla="*/ 25 w 235"/>
                <a:gd name="T49" fmla="*/ 436 h 754"/>
                <a:gd name="T50" fmla="*/ 31 w 235"/>
                <a:gd name="T51" fmla="*/ 436 h 754"/>
                <a:gd name="T52" fmla="*/ 41 w 235"/>
                <a:gd name="T53" fmla="*/ 425 h 754"/>
                <a:gd name="T54" fmla="*/ 33 w 235"/>
                <a:gd name="T55" fmla="*/ 415 h 754"/>
                <a:gd name="T56" fmla="*/ 44 w 235"/>
                <a:gd name="T57" fmla="*/ 393 h 754"/>
                <a:gd name="T58" fmla="*/ 44 w 235"/>
                <a:gd name="T59" fmla="*/ 393 h 754"/>
                <a:gd name="T60" fmla="*/ 55 w 235"/>
                <a:gd name="T61" fmla="*/ 393 h 754"/>
                <a:gd name="T62" fmla="*/ 78 w 235"/>
                <a:gd name="T63" fmla="*/ 369 h 754"/>
                <a:gd name="T64" fmla="*/ 59 w 235"/>
                <a:gd name="T65" fmla="*/ 347 h 754"/>
                <a:gd name="T66" fmla="*/ 79 w 235"/>
                <a:gd name="T67" fmla="*/ 326 h 754"/>
                <a:gd name="T68" fmla="*/ 231 w 235"/>
                <a:gd name="T69" fmla="*/ 120 h 754"/>
                <a:gd name="T70" fmla="*/ 216 w 235"/>
                <a:gd name="T71" fmla="*/ 58 h 754"/>
                <a:gd name="T72" fmla="*/ 203 w 235"/>
                <a:gd name="T73" fmla="*/ 117 h 754"/>
                <a:gd name="T74" fmla="*/ 106 w 235"/>
                <a:gd name="T75" fmla="*/ 277 h 754"/>
                <a:gd name="T76" fmla="*/ 146 w 235"/>
                <a:gd name="T77" fmla="*/ 90 h 754"/>
                <a:gd name="T78" fmla="*/ 199 w 235"/>
                <a:gd name="T79" fmla="*/ 81 h 754"/>
                <a:gd name="T80" fmla="*/ 203 w 235"/>
                <a:gd name="T81" fmla="*/ 117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754">
                  <a:moveTo>
                    <a:pt x="216" y="58"/>
                  </a:moveTo>
                  <a:cubicBezTo>
                    <a:pt x="195" y="43"/>
                    <a:pt x="169" y="48"/>
                    <a:pt x="149" y="57"/>
                  </a:cubicBezTo>
                  <a:cubicBezTo>
                    <a:pt x="149" y="49"/>
                    <a:pt x="149" y="42"/>
                    <a:pt x="150" y="36"/>
                  </a:cubicBezTo>
                  <a:cubicBezTo>
                    <a:pt x="151" y="36"/>
                    <a:pt x="151" y="36"/>
                    <a:pt x="151" y="36"/>
                  </a:cubicBezTo>
                  <a:cubicBezTo>
                    <a:pt x="161" y="36"/>
                    <a:pt x="169" y="28"/>
                    <a:pt x="169" y="18"/>
                  </a:cubicBezTo>
                  <a:cubicBezTo>
                    <a:pt x="169" y="8"/>
                    <a:pt x="161" y="0"/>
                    <a:pt x="151" y="0"/>
                  </a:cubicBezTo>
                  <a:cubicBezTo>
                    <a:pt x="0" y="0"/>
                    <a:pt x="0" y="0"/>
                    <a:pt x="0" y="0"/>
                  </a:cubicBezTo>
                  <a:cubicBezTo>
                    <a:pt x="0" y="754"/>
                    <a:pt x="0" y="754"/>
                    <a:pt x="0" y="754"/>
                  </a:cubicBezTo>
                  <a:cubicBezTo>
                    <a:pt x="166" y="754"/>
                    <a:pt x="166" y="754"/>
                    <a:pt x="166" y="754"/>
                  </a:cubicBezTo>
                  <a:cubicBezTo>
                    <a:pt x="166" y="651"/>
                    <a:pt x="166" y="651"/>
                    <a:pt x="166" y="651"/>
                  </a:cubicBezTo>
                  <a:cubicBezTo>
                    <a:pt x="133" y="651"/>
                    <a:pt x="133" y="651"/>
                    <a:pt x="133" y="651"/>
                  </a:cubicBezTo>
                  <a:cubicBezTo>
                    <a:pt x="133" y="606"/>
                    <a:pt x="133" y="606"/>
                    <a:pt x="133" y="606"/>
                  </a:cubicBezTo>
                  <a:cubicBezTo>
                    <a:pt x="116" y="606"/>
                    <a:pt x="116" y="606"/>
                    <a:pt x="116" y="606"/>
                  </a:cubicBezTo>
                  <a:cubicBezTo>
                    <a:pt x="116" y="596"/>
                    <a:pt x="116" y="596"/>
                    <a:pt x="116" y="596"/>
                  </a:cubicBezTo>
                  <a:cubicBezTo>
                    <a:pt x="116" y="581"/>
                    <a:pt x="103" y="568"/>
                    <a:pt x="88" y="568"/>
                  </a:cubicBezTo>
                  <a:cubicBezTo>
                    <a:pt x="77" y="568"/>
                    <a:pt x="77" y="568"/>
                    <a:pt x="77" y="568"/>
                  </a:cubicBezTo>
                  <a:cubicBezTo>
                    <a:pt x="77" y="547"/>
                    <a:pt x="77" y="547"/>
                    <a:pt x="77" y="547"/>
                  </a:cubicBezTo>
                  <a:cubicBezTo>
                    <a:pt x="77" y="540"/>
                    <a:pt x="71" y="533"/>
                    <a:pt x="63" y="533"/>
                  </a:cubicBezTo>
                  <a:cubicBezTo>
                    <a:pt x="25" y="533"/>
                    <a:pt x="25" y="533"/>
                    <a:pt x="25" y="533"/>
                  </a:cubicBezTo>
                  <a:cubicBezTo>
                    <a:pt x="25" y="507"/>
                    <a:pt x="25" y="507"/>
                    <a:pt x="25" y="507"/>
                  </a:cubicBezTo>
                  <a:cubicBezTo>
                    <a:pt x="25" y="507"/>
                    <a:pt x="25" y="507"/>
                    <a:pt x="25" y="507"/>
                  </a:cubicBezTo>
                  <a:cubicBezTo>
                    <a:pt x="29" y="507"/>
                    <a:pt x="32" y="504"/>
                    <a:pt x="32" y="501"/>
                  </a:cubicBezTo>
                  <a:cubicBezTo>
                    <a:pt x="32" y="497"/>
                    <a:pt x="29" y="495"/>
                    <a:pt x="25" y="495"/>
                  </a:cubicBezTo>
                  <a:cubicBezTo>
                    <a:pt x="25" y="495"/>
                    <a:pt x="25" y="495"/>
                    <a:pt x="25" y="495"/>
                  </a:cubicBezTo>
                  <a:cubicBezTo>
                    <a:pt x="25" y="436"/>
                    <a:pt x="25" y="436"/>
                    <a:pt x="25" y="436"/>
                  </a:cubicBezTo>
                  <a:cubicBezTo>
                    <a:pt x="31" y="436"/>
                    <a:pt x="31" y="436"/>
                    <a:pt x="31" y="436"/>
                  </a:cubicBezTo>
                  <a:cubicBezTo>
                    <a:pt x="37" y="436"/>
                    <a:pt x="41" y="431"/>
                    <a:pt x="41" y="425"/>
                  </a:cubicBezTo>
                  <a:cubicBezTo>
                    <a:pt x="41" y="420"/>
                    <a:pt x="38" y="416"/>
                    <a:pt x="33" y="415"/>
                  </a:cubicBezTo>
                  <a:cubicBezTo>
                    <a:pt x="40" y="409"/>
                    <a:pt x="44" y="402"/>
                    <a:pt x="44" y="393"/>
                  </a:cubicBezTo>
                  <a:cubicBezTo>
                    <a:pt x="44" y="393"/>
                    <a:pt x="44" y="393"/>
                    <a:pt x="44" y="393"/>
                  </a:cubicBezTo>
                  <a:cubicBezTo>
                    <a:pt x="55" y="393"/>
                    <a:pt x="55" y="393"/>
                    <a:pt x="55" y="393"/>
                  </a:cubicBezTo>
                  <a:cubicBezTo>
                    <a:pt x="68" y="393"/>
                    <a:pt x="78" y="382"/>
                    <a:pt x="78" y="369"/>
                  </a:cubicBezTo>
                  <a:cubicBezTo>
                    <a:pt x="78" y="358"/>
                    <a:pt x="70" y="349"/>
                    <a:pt x="59" y="347"/>
                  </a:cubicBezTo>
                  <a:cubicBezTo>
                    <a:pt x="66" y="341"/>
                    <a:pt x="73" y="334"/>
                    <a:pt x="79" y="326"/>
                  </a:cubicBezTo>
                  <a:cubicBezTo>
                    <a:pt x="175" y="282"/>
                    <a:pt x="223" y="178"/>
                    <a:pt x="231" y="120"/>
                  </a:cubicBezTo>
                  <a:cubicBezTo>
                    <a:pt x="235" y="90"/>
                    <a:pt x="230" y="69"/>
                    <a:pt x="216" y="58"/>
                  </a:cubicBezTo>
                  <a:close/>
                  <a:moveTo>
                    <a:pt x="203" y="117"/>
                  </a:moveTo>
                  <a:cubicBezTo>
                    <a:pt x="197" y="163"/>
                    <a:pt x="164" y="233"/>
                    <a:pt x="106" y="277"/>
                  </a:cubicBezTo>
                  <a:cubicBezTo>
                    <a:pt x="130" y="219"/>
                    <a:pt x="141" y="144"/>
                    <a:pt x="146" y="90"/>
                  </a:cubicBezTo>
                  <a:cubicBezTo>
                    <a:pt x="163" y="80"/>
                    <a:pt x="185" y="71"/>
                    <a:pt x="199" y="81"/>
                  </a:cubicBezTo>
                  <a:cubicBezTo>
                    <a:pt x="203" y="83"/>
                    <a:pt x="206" y="95"/>
                    <a:pt x="203" y="117"/>
                  </a:cubicBezTo>
                  <a:close/>
                </a:path>
              </a:pathLst>
            </a:custGeom>
            <a:solidFill>
              <a:schemeClr val="tx1">
                <a:lumMod val="95000"/>
                <a:lumOff val="5000"/>
                <a:alpha val="5000"/>
              </a:schemeClr>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11"/>
          <p:cNvGrpSpPr/>
          <p:nvPr/>
        </p:nvGrpSpPr>
        <p:grpSpPr>
          <a:xfrm>
            <a:off x="1821267" y="1504822"/>
            <a:ext cx="1737199" cy="2632620"/>
            <a:chOff x="7458076" y="2008188"/>
            <a:chExt cx="1768475" cy="2838450"/>
          </a:xfrm>
        </p:grpSpPr>
        <p:sp>
          <p:nvSpPr>
            <p:cNvPr id="13" name="Freeform 5"/>
            <p:cNvSpPr/>
            <p:nvPr/>
          </p:nvSpPr>
          <p:spPr bwMode="auto">
            <a:xfrm>
              <a:off x="7458076" y="2105026"/>
              <a:ext cx="676275" cy="1149350"/>
            </a:xfrm>
            <a:custGeom>
              <a:avLst/>
              <a:gdLst>
                <a:gd name="T0" fmla="*/ 170 w 180"/>
                <a:gd name="T1" fmla="*/ 305 h 305"/>
                <a:gd name="T2" fmla="*/ 4 w 180"/>
                <a:gd name="T3" fmla="*/ 94 h 305"/>
                <a:gd name="T4" fmla="*/ 20 w 180"/>
                <a:gd name="T5" fmla="*/ 32 h 305"/>
                <a:gd name="T6" fmla="*/ 128 w 180"/>
                <a:gd name="T7" fmla="*/ 59 h 305"/>
                <a:gd name="T8" fmla="*/ 109 w 180"/>
                <a:gd name="T9" fmla="*/ 79 h 305"/>
                <a:gd name="T10" fmla="*/ 36 w 180"/>
                <a:gd name="T11" fmla="*/ 55 h 305"/>
                <a:gd name="T12" fmla="*/ 32 w 180"/>
                <a:gd name="T13" fmla="*/ 91 h 305"/>
                <a:gd name="T14" fmla="*/ 180 w 180"/>
                <a:gd name="T15" fmla="*/ 279 h 305"/>
                <a:gd name="T16" fmla="*/ 170 w 180"/>
                <a:gd name="T17"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305">
                  <a:moveTo>
                    <a:pt x="170" y="305"/>
                  </a:moveTo>
                  <a:cubicBezTo>
                    <a:pt x="65" y="266"/>
                    <a:pt x="13" y="155"/>
                    <a:pt x="4" y="94"/>
                  </a:cubicBezTo>
                  <a:cubicBezTo>
                    <a:pt x="0" y="64"/>
                    <a:pt x="6" y="43"/>
                    <a:pt x="20" y="32"/>
                  </a:cubicBezTo>
                  <a:cubicBezTo>
                    <a:pt x="64" y="0"/>
                    <a:pt x="126" y="56"/>
                    <a:pt x="128" y="59"/>
                  </a:cubicBezTo>
                  <a:cubicBezTo>
                    <a:pt x="109" y="79"/>
                    <a:pt x="109" y="79"/>
                    <a:pt x="109" y="79"/>
                  </a:cubicBezTo>
                  <a:cubicBezTo>
                    <a:pt x="109" y="79"/>
                    <a:pt x="62" y="36"/>
                    <a:pt x="36" y="55"/>
                  </a:cubicBezTo>
                  <a:cubicBezTo>
                    <a:pt x="33" y="57"/>
                    <a:pt x="29" y="69"/>
                    <a:pt x="32" y="91"/>
                  </a:cubicBezTo>
                  <a:cubicBezTo>
                    <a:pt x="40" y="149"/>
                    <a:pt x="91" y="246"/>
                    <a:pt x="180" y="279"/>
                  </a:cubicBezTo>
                  <a:lnTo>
                    <a:pt x="170" y="305"/>
                  </a:lnTo>
                  <a:close/>
                </a:path>
              </a:pathLst>
            </a:custGeom>
            <a:solidFill>
              <a:srgbClr val="F7CD1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6"/>
            <p:cNvSpPr/>
            <p:nvPr/>
          </p:nvSpPr>
          <p:spPr bwMode="auto">
            <a:xfrm>
              <a:off x="8551863" y="2105026"/>
              <a:ext cx="674688" cy="1149350"/>
            </a:xfrm>
            <a:custGeom>
              <a:avLst/>
              <a:gdLst>
                <a:gd name="T0" fmla="*/ 10 w 180"/>
                <a:gd name="T1" fmla="*/ 305 h 305"/>
                <a:gd name="T2" fmla="*/ 0 w 180"/>
                <a:gd name="T3" fmla="*/ 279 h 305"/>
                <a:gd name="T4" fmla="*/ 148 w 180"/>
                <a:gd name="T5" fmla="*/ 91 h 305"/>
                <a:gd name="T6" fmla="*/ 144 w 180"/>
                <a:gd name="T7" fmla="*/ 55 h 305"/>
                <a:gd name="T8" fmla="*/ 71 w 180"/>
                <a:gd name="T9" fmla="*/ 79 h 305"/>
                <a:gd name="T10" fmla="*/ 52 w 180"/>
                <a:gd name="T11" fmla="*/ 59 h 305"/>
                <a:gd name="T12" fmla="*/ 161 w 180"/>
                <a:gd name="T13" fmla="*/ 32 h 305"/>
                <a:gd name="T14" fmla="*/ 176 w 180"/>
                <a:gd name="T15" fmla="*/ 94 h 305"/>
                <a:gd name="T16" fmla="*/ 10 w 180"/>
                <a:gd name="T17"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305">
                  <a:moveTo>
                    <a:pt x="10" y="305"/>
                  </a:moveTo>
                  <a:cubicBezTo>
                    <a:pt x="0" y="279"/>
                    <a:pt x="0" y="279"/>
                    <a:pt x="0" y="279"/>
                  </a:cubicBezTo>
                  <a:cubicBezTo>
                    <a:pt x="89" y="246"/>
                    <a:pt x="140" y="149"/>
                    <a:pt x="148" y="91"/>
                  </a:cubicBezTo>
                  <a:cubicBezTo>
                    <a:pt x="151" y="69"/>
                    <a:pt x="148" y="57"/>
                    <a:pt x="144" y="55"/>
                  </a:cubicBezTo>
                  <a:cubicBezTo>
                    <a:pt x="123" y="39"/>
                    <a:pt x="84" y="68"/>
                    <a:pt x="71" y="79"/>
                  </a:cubicBezTo>
                  <a:cubicBezTo>
                    <a:pt x="52" y="59"/>
                    <a:pt x="52" y="59"/>
                    <a:pt x="52" y="59"/>
                  </a:cubicBezTo>
                  <a:cubicBezTo>
                    <a:pt x="55" y="56"/>
                    <a:pt x="116" y="0"/>
                    <a:pt x="161" y="32"/>
                  </a:cubicBezTo>
                  <a:cubicBezTo>
                    <a:pt x="175" y="43"/>
                    <a:pt x="180" y="64"/>
                    <a:pt x="176" y="94"/>
                  </a:cubicBezTo>
                  <a:cubicBezTo>
                    <a:pt x="168" y="155"/>
                    <a:pt x="115" y="266"/>
                    <a:pt x="10" y="305"/>
                  </a:cubicBezTo>
                  <a:close/>
                </a:path>
              </a:pathLst>
            </a:custGeom>
            <a:solidFill>
              <a:srgbClr val="F7CD1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7"/>
            <p:cNvSpPr/>
            <p:nvPr/>
          </p:nvSpPr>
          <p:spPr bwMode="auto">
            <a:xfrm>
              <a:off x="8054976" y="4014788"/>
              <a:ext cx="579438" cy="225425"/>
            </a:xfrm>
            <a:custGeom>
              <a:avLst/>
              <a:gdLst>
                <a:gd name="T0" fmla="*/ 154 w 154"/>
                <a:gd name="T1" fmla="*/ 46 h 60"/>
                <a:gd name="T2" fmla="*/ 140 w 154"/>
                <a:gd name="T3" fmla="*/ 60 h 60"/>
                <a:gd name="T4" fmla="*/ 14 w 154"/>
                <a:gd name="T5" fmla="*/ 60 h 60"/>
                <a:gd name="T6" fmla="*/ 0 w 154"/>
                <a:gd name="T7" fmla="*/ 46 h 60"/>
                <a:gd name="T8" fmla="*/ 0 w 154"/>
                <a:gd name="T9" fmla="*/ 14 h 60"/>
                <a:gd name="T10" fmla="*/ 14 w 154"/>
                <a:gd name="T11" fmla="*/ 0 h 60"/>
                <a:gd name="T12" fmla="*/ 140 w 154"/>
                <a:gd name="T13" fmla="*/ 0 h 60"/>
                <a:gd name="T14" fmla="*/ 154 w 154"/>
                <a:gd name="T15" fmla="*/ 14 h 60"/>
                <a:gd name="T16" fmla="*/ 154 w 154"/>
                <a:gd name="T17" fmla="*/ 4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60">
                  <a:moveTo>
                    <a:pt x="154" y="46"/>
                  </a:moveTo>
                  <a:cubicBezTo>
                    <a:pt x="154" y="54"/>
                    <a:pt x="148" y="60"/>
                    <a:pt x="140" y="60"/>
                  </a:cubicBezTo>
                  <a:cubicBezTo>
                    <a:pt x="14" y="60"/>
                    <a:pt x="14" y="60"/>
                    <a:pt x="14" y="60"/>
                  </a:cubicBezTo>
                  <a:cubicBezTo>
                    <a:pt x="6" y="60"/>
                    <a:pt x="0" y="54"/>
                    <a:pt x="0" y="46"/>
                  </a:cubicBezTo>
                  <a:cubicBezTo>
                    <a:pt x="0" y="14"/>
                    <a:pt x="0" y="14"/>
                    <a:pt x="0" y="14"/>
                  </a:cubicBezTo>
                  <a:cubicBezTo>
                    <a:pt x="0" y="7"/>
                    <a:pt x="6" y="0"/>
                    <a:pt x="14" y="0"/>
                  </a:cubicBezTo>
                  <a:cubicBezTo>
                    <a:pt x="140" y="0"/>
                    <a:pt x="140" y="0"/>
                    <a:pt x="140" y="0"/>
                  </a:cubicBezTo>
                  <a:cubicBezTo>
                    <a:pt x="148" y="0"/>
                    <a:pt x="154" y="7"/>
                    <a:pt x="154" y="14"/>
                  </a:cubicBezTo>
                  <a:lnTo>
                    <a:pt x="154" y="46"/>
                  </a:lnTo>
                  <a:close/>
                </a:path>
              </a:pathLst>
            </a:custGeom>
            <a:solidFill>
              <a:srgbClr val="F8E21A"/>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8"/>
            <p:cNvSpPr/>
            <p:nvPr/>
          </p:nvSpPr>
          <p:spPr bwMode="auto">
            <a:xfrm>
              <a:off x="7908926" y="4146551"/>
              <a:ext cx="871538" cy="387350"/>
            </a:xfrm>
            <a:custGeom>
              <a:avLst/>
              <a:gdLst>
                <a:gd name="T0" fmla="*/ 232 w 232"/>
                <a:gd name="T1" fmla="*/ 75 h 103"/>
                <a:gd name="T2" fmla="*/ 204 w 232"/>
                <a:gd name="T3" fmla="*/ 103 h 103"/>
                <a:gd name="T4" fmla="*/ 28 w 232"/>
                <a:gd name="T5" fmla="*/ 103 h 103"/>
                <a:gd name="T6" fmla="*/ 0 w 232"/>
                <a:gd name="T7" fmla="*/ 75 h 103"/>
                <a:gd name="T8" fmla="*/ 0 w 232"/>
                <a:gd name="T9" fmla="*/ 28 h 103"/>
                <a:gd name="T10" fmla="*/ 28 w 232"/>
                <a:gd name="T11" fmla="*/ 0 h 103"/>
                <a:gd name="T12" fmla="*/ 204 w 232"/>
                <a:gd name="T13" fmla="*/ 0 h 103"/>
                <a:gd name="T14" fmla="*/ 232 w 232"/>
                <a:gd name="T15" fmla="*/ 28 h 103"/>
                <a:gd name="T16" fmla="*/ 232 w 232"/>
                <a:gd name="T17" fmla="*/ 7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03">
                  <a:moveTo>
                    <a:pt x="232" y="75"/>
                  </a:moveTo>
                  <a:cubicBezTo>
                    <a:pt x="232" y="91"/>
                    <a:pt x="219" y="103"/>
                    <a:pt x="204" y="103"/>
                  </a:cubicBezTo>
                  <a:cubicBezTo>
                    <a:pt x="28" y="103"/>
                    <a:pt x="28" y="103"/>
                    <a:pt x="28" y="103"/>
                  </a:cubicBezTo>
                  <a:cubicBezTo>
                    <a:pt x="12" y="103"/>
                    <a:pt x="0" y="91"/>
                    <a:pt x="0" y="75"/>
                  </a:cubicBezTo>
                  <a:cubicBezTo>
                    <a:pt x="0" y="28"/>
                    <a:pt x="0" y="28"/>
                    <a:pt x="0" y="28"/>
                  </a:cubicBezTo>
                  <a:cubicBezTo>
                    <a:pt x="0" y="13"/>
                    <a:pt x="12" y="0"/>
                    <a:pt x="28" y="0"/>
                  </a:cubicBezTo>
                  <a:cubicBezTo>
                    <a:pt x="204" y="0"/>
                    <a:pt x="204" y="0"/>
                    <a:pt x="204" y="0"/>
                  </a:cubicBezTo>
                  <a:cubicBezTo>
                    <a:pt x="219" y="0"/>
                    <a:pt x="232" y="13"/>
                    <a:pt x="232" y="28"/>
                  </a:cubicBezTo>
                  <a:lnTo>
                    <a:pt x="232" y="75"/>
                  </a:lnTo>
                  <a:close/>
                </a:path>
              </a:pathLst>
            </a:custGeom>
            <a:solidFill>
              <a:srgbClr val="F7CD1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Rectangle 9"/>
            <p:cNvSpPr>
              <a:spLocks noChangeArrowheads="1"/>
            </p:cNvSpPr>
            <p:nvPr/>
          </p:nvSpPr>
          <p:spPr bwMode="auto">
            <a:xfrm>
              <a:off x="8250238" y="3408363"/>
              <a:ext cx="188913" cy="661988"/>
            </a:xfrm>
            <a:prstGeom prst="rect">
              <a:avLst/>
            </a:prstGeom>
            <a:solidFill>
              <a:srgbClr val="F8E21A"/>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10"/>
            <p:cNvSpPr/>
            <p:nvPr/>
          </p:nvSpPr>
          <p:spPr bwMode="auto">
            <a:xfrm>
              <a:off x="7777163" y="2074863"/>
              <a:ext cx="1130300" cy="1322388"/>
            </a:xfrm>
            <a:custGeom>
              <a:avLst/>
              <a:gdLst>
                <a:gd name="T0" fmla="*/ 151 w 301"/>
                <a:gd name="T1" fmla="*/ 0 h 351"/>
                <a:gd name="T2" fmla="*/ 0 w 301"/>
                <a:gd name="T3" fmla="*/ 0 h 351"/>
                <a:gd name="T4" fmla="*/ 151 w 301"/>
                <a:gd name="T5" fmla="*/ 351 h 351"/>
                <a:gd name="T6" fmla="*/ 301 w 301"/>
                <a:gd name="T7" fmla="*/ 0 h 351"/>
                <a:gd name="T8" fmla="*/ 151 w 301"/>
                <a:gd name="T9" fmla="*/ 0 h 351"/>
              </a:gdLst>
              <a:ahLst/>
              <a:cxnLst>
                <a:cxn ang="0">
                  <a:pos x="T0" y="T1"/>
                </a:cxn>
                <a:cxn ang="0">
                  <a:pos x="T2" y="T3"/>
                </a:cxn>
                <a:cxn ang="0">
                  <a:pos x="T4" y="T5"/>
                </a:cxn>
                <a:cxn ang="0">
                  <a:pos x="T6" y="T7"/>
                </a:cxn>
                <a:cxn ang="0">
                  <a:pos x="T8" y="T9"/>
                </a:cxn>
              </a:cxnLst>
              <a:rect l="0" t="0" r="r" b="b"/>
              <a:pathLst>
                <a:path w="301" h="351">
                  <a:moveTo>
                    <a:pt x="151" y="0"/>
                  </a:moveTo>
                  <a:cubicBezTo>
                    <a:pt x="0" y="0"/>
                    <a:pt x="0" y="0"/>
                    <a:pt x="0" y="0"/>
                  </a:cubicBezTo>
                  <a:cubicBezTo>
                    <a:pt x="0" y="0"/>
                    <a:pt x="1" y="351"/>
                    <a:pt x="151" y="351"/>
                  </a:cubicBezTo>
                  <a:cubicBezTo>
                    <a:pt x="301" y="351"/>
                    <a:pt x="301" y="0"/>
                    <a:pt x="301" y="0"/>
                  </a:cubicBezTo>
                  <a:lnTo>
                    <a:pt x="151" y="0"/>
                  </a:lnTo>
                  <a:close/>
                </a:path>
              </a:pathLst>
            </a:custGeom>
            <a:solidFill>
              <a:srgbClr val="F8E21A"/>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Oval 11"/>
            <p:cNvSpPr>
              <a:spLocks noChangeArrowheads="1"/>
            </p:cNvSpPr>
            <p:nvPr/>
          </p:nvSpPr>
          <p:spPr bwMode="auto">
            <a:xfrm>
              <a:off x="8175626" y="3367088"/>
              <a:ext cx="333375" cy="241300"/>
            </a:xfrm>
            <a:prstGeom prst="ellipse">
              <a:avLst/>
            </a:prstGeom>
            <a:solidFill>
              <a:srgbClr val="F8E21A"/>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Rectangle 12"/>
            <p:cNvSpPr>
              <a:spLocks noChangeArrowheads="1"/>
            </p:cNvSpPr>
            <p:nvPr/>
          </p:nvSpPr>
          <p:spPr bwMode="auto">
            <a:xfrm>
              <a:off x="7845426" y="4289426"/>
              <a:ext cx="998538" cy="384175"/>
            </a:xfrm>
            <a:prstGeom prst="rect">
              <a:avLst/>
            </a:prstGeom>
            <a:solidFill>
              <a:srgbClr val="3C4C5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13"/>
            <p:cNvSpPr>
              <a:spLocks noChangeArrowheads="1"/>
            </p:cNvSpPr>
            <p:nvPr/>
          </p:nvSpPr>
          <p:spPr bwMode="auto">
            <a:xfrm>
              <a:off x="7721601" y="4459288"/>
              <a:ext cx="1246188" cy="387350"/>
            </a:xfrm>
            <a:prstGeom prst="rect">
              <a:avLst/>
            </a:prstGeom>
            <a:solidFill>
              <a:srgbClr val="3C4C5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4"/>
            <p:cNvSpPr/>
            <p:nvPr/>
          </p:nvSpPr>
          <p:spPr bwMode="auto">
            <a:xfrm>
              <a:off x="8058151" y="4519613"/>
              <a:ext cx="568325" cy="252413"/>
            </a:xfrm>
            <a:custGeom>
              <a:avLst/>
              <a:gdLst>
                <a:gd name="T0" fmla="*/ 151 w 151"/>
                <a:gd name="T1" fmla="*/ 62 h 67"/>
                <a:gd name="T2" fmla="*/ 146 w 151"/>
                <a:gd name="T3" fmla="*/ 67 h 67"/>
                <a:gd name="T4" fmla="*/ 6 w 151"/>
                <a:gd name="T5" fmla="*/ 67 h 67"/>
                <a:gd name="T6" fmla="*/ 0 w 151"/>
                <a:gd name="T7" fmla="*/ 62 h 67"/>
                <a:gd name="T8" fmla="*/ 0 w 151"/>
                <a:gd name="T9" fmla="*/ 5 h 67"/>
                <a:gd name="T10" fmla="*/ 6 w 151"/>
                <a:gd name="T11" fmla="*/ 0 h 67"/>
                <a:gd name="T12" fmla="*/ 146 w 151"/>
                <a:gd name="T13" fmla="*/ 0 h 67"/>
                <a:gd name="T14" fmla="*/ 151 w 151"/>
                <a:gd name="T15" fmla="*/ 5 h 67"/>
                <a:gd name="T16" fmla="*/ 151 w 151"/>
                <a:gd name="T17" fmla="*/ 6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7">
                  <a:moveTo>
                    <a:pt x="151" y="62"/>
                  </a:moveTo>
                  <a:cubicBezTo>
                    <a:pt x="151" y="65"/>
                    <a:pt x="149" y="67"/>
                    <a:pt x="146" y="67"/>
                  </a:cubicBezTo>
                  <a:cubicBezTo>
                    <a:pt x="6" y="67"/>
                    <a:pt x="6" y="67"/>
                    <a:pt x="6" y="67"/>
                  </a:cubicBezTo>
                  <a:cubicBezTo>
                    <a:pt x="3" y="67"/>
                    <a:pt x="0" y="65"/>
                    <a:pt x="0" y="62"/>
                  </a:cubicBezTo>
                  <a:cubicBezTo>
                    <a:pt x="0" y="5"/>
                    <a:pt x="0" y="5"/>
                    <a:pt x="0" y="5"/>
                  </a:cubicBezTo>
                  <a:cubicBezTo>
                    <a:pt x="0" y="2"/>
                    <a:pt x="3" y="0"/>
                    <a:pt x="6" y="0"/>
                  </a:cubicBezTo>
                  <a:cubicBezTo>
                    <a:pt x="146" y="0"/>
                    <a:pt x="146" y="0"/>
                    <a:pt x="146" y="0"/>
                  </a:cubicBezTo>
                  <a:cubicBezTo>
                    <a:pt x="149" y="0"/>
                    <a:pt x="151" y="2"/>
                    <a:pt x="151" y="5"/>
                  </a:cubicBezTo>
                  <a:lnTo>
                    <a:pt x="151" y="62"/>
                  </a:lnTo>
                  <a:close/>
                </a:path>
              </a:pathLst>
            </a:custGeom>
            <a:solidFill>
              <a:srgbClr val="F8E21A"/>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Oval 15"/>
            <p:cNvSpPr>
              <a:spLocks noChangeArrowheads="1"/>
            </p:cNvSpPr>
            <p:nvPr/>
          </p:nvSpPr>
          <p:spPr bwMode="auto">
            <a:xfrm>
              <a:off x="8562976" y="4541838"/>
              <a:ext cx="41275"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Oval 16"/>
            <p:cNvSpPr>
              <a:spLocks noChangeArrowheads="1"/>
            </p:cNvSpPr>
            <p:nvPr/>
          </p:nvSpPr>
          <p:spPr bwMode="auto">
            <a:xfrm>
              <a:off x="8562976" y="4706938"/>
              <a:ext cx="41275"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Oval 17"/>
            <p:cNvSpPr>
              <a:spLocks noChangeArrowheads="1"/>
            </p:cNvSpPr>
            <p:nvPr/>
          </p:nvSpPr>
          <p:spPr bwMode="auto">
            <a:xfrm>
              <a:off x="8085138" y="4541838"/>
              <a:ext cx="38100"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Oval 18"/>
            <p:cNvSpPr>
              <a:spLocks noChangeArrowheads="1"/>
            </p:cNvSpPr>
            <p:nvPr/>
          </p:nvSpPr>
          <p:spPr bwMode="auto">
            <a:xfrm>
              <a:off x="8085138" y="4706938"/>
              <a:ext cx="38100" cy="41275"/>
            </a:xfrm>
            <a:prstGeom prst="ellipse">
              <a:avLst/>
            </a:prstGeom>
            <a:solidFill>
              <a:srgbClr val="B5940E"/>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9"/>
            <p:cNvSpPr/>
            <p:nvPr/>
          </p:nvSpPr>
          <p:spPr bwMode="auto">
            <a:xfrm>
              <a:off x="8186738" y="3570288"/>
              <a:ext cx="311150" cy="79375"/>
            </a:xfrm>
            <a:custGeom>
              <a:avLst/>
              <a:gdLst>
                <a:gd name="T0" fmla="*/ 83 w 83"/>
                <a:gd name="T1" fmla="*/ 10 h 21"/>
                <a:gd name="T2" fmla="*/ 73 w 83"/>
                <a:gd name="T3" fmla="*/ 21 h 21"/>
                <a:gd name="T4" fmla="*/ 11 w 83"/>
                <a:gd name="T5" fmla="*/ 21 h 21"/>
                <a:gd name="T6" fmla="*/ 0 w 83"/>
                <a:gd name="T7" fmla="*/ 10 h 21"/>
                <a:gd name="T8" fmla="*/ 0 w 83"/>
                <a:gd name="T9" fmla="*/ 10 h 21"/>
                <a:gd name="T10" fmla="*/ 11 w 83"/>
                <a:gd name="T11" fmla="*/ 0 h 21"/>
                <a:gd name="T12" fmla="*/ 73 w 83"/>
                <a:gd name="T13" fmla="*/ 0 h 21"/>
                <a:gd name="T14" fmla="*/ 83 w 83"/>
                <a:gd name="T15" fmla="*/ 1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1">
                  <a:moveTo>
                    <a:pt x="83" y="10"/>
                  </a:moveTo>
                  <a:cubicBezTo>
                    <a:pt x="83" y="16"/>
                    <a:pt x="79" y="21"/>
                    <a:pt x="73" y="21"/>
                  </a:cubicBezTo>
                  <a:cubicBezTo>
                    <a:pt x="11" y="21"/>
                    <a:pt x="11" y="21"/>
                    <a:pt x="11" y="21"/>
                  </a:cubicBezTo>
                  <a:cubicBezTo>
                    <a:pt x="5" y="21"/>
                    <a:pt x="0" y="16"/>
                    <a:pt x="0" y="10"/>
                  </a:cubicBezTo>
                  <a:cubicBezTo>
                    <a:pt x="0" y="10"/>
                    <a:pt x="0" y="10"/>
                    <a:pt x="0" y="10"/>
                  </a:cubicBezTo>
                  <a:cubicBezTo>
                    <a:pt x="0" y="4"/>
                    <a:pt x="5" y="0"/>
                    <a:pt x="11" y="0"/>
                  </a:cubicBezTo>
                  <a:cubicBezTo>
                    <a:pt x="73" y="0"/>
                    <a:pt x="73" y="0"/>
                    <a:pt x="73" y="0"/>
                  </a:cubicBezTo>
                  <a:cubicBezTo>
                    <a:pt x="79" y="0"/>
                    <a:pt x="83" y="4"/>
                    <a:pt x="83" y="10"/>
                  </a:cubicBezTo>
                  <a:close/>
                </a:path>
              </a:pathLst>
            </a:custGeom>
            <a:solidFill>
              <a:srgbClr val="F7CD1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20"/>
            <p:cNvSpPr/>
            <p:nvPr/>
          </p:nvSpPr>
          <p:spPr bwMode="auto">
            <a:xfrm>
              <a:off x="8047038" y="3309938"/>
              <a:ext cx="590550" cy="177800"/>
            </a:xfrm>
            <a:custGeom>
              <a:avLst/>
              <a:gdLst>
                <a:gd name="T0" fmla="*/ 157 w 157"/>
                <a:gd name="T1" fmla="*/ 23 h 47"/>
                <a:gd name="T2" fmla="*/ 134 w 157"/>
                <a:gd name="T3" fmla="*/ 47 h 47"/>
                <a:gd name="T4" fmla="*/ 24 w 157"/>
                <a:gd name="T5" fmla="*/ 47 h 47"/>
                <a:gd name="T6" fmla="*/ 0 w 157"/>
                <a:gd name="T7" fmla="*/ 23 h 47"/>
                <a:gd name="T8" fmla="*/ 0 w 157"/>
                <a:gd name="T9" fmla="*/ 23 h 47"/>
                <a:gd name="T10" fmla="*/ 24 w 157"/>
                <a:gd name="T11" fmla="*/ 0 h 47"/>
                <a:gd name="T12" fmla="*/ 134 w 157"/>
                <a:gd name="T13" fmla="*/ 0 h 47"/>
                <a:gd name="T14" fmla="*/ 157 w 157"/>
                <a:gd name="T15" fmla="*/ 2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47">
                  <a:moveTo>
                    <a:pt x="157" y="23"/>
                  </a:moveTo>
                  <a:cubicBezTo>
                    <a:pt x="157" y="36"/>
                    <a:pt x="147" y="47"/>
                    <a:pt x="134" y="47"/>
                  </a:cubicBezTo>
                  <a:cubicBezTo>
                    <a:pt x="24" y="47"/>
                    <a:pt x="24" y="47"/>
                    <a:pt x="24" y="47"/>
                  </a:cubicBezTo>
                  <a:cubicBezTo>
                    <a:pt x="11" y="47"/>
                    <a:pt x="0" y="36"/>
                    <a:pt x="0" y="23"/>
                  </a:cubicBezTo>
                  <a:cubicBezTo>
                    <a:pt x="0" y="23"/>
                    <a:pt x="0" y="23"/>
                    <a:pt x="0" y="23"/>
                  </a:cubicBezTo>
                  <a:cubicBezTo>
                    <a:pt x="0" y="11"/>
                    <a:pt x="11" y="0"/>
                    <a:pt x="24" y="0"/>
                  </a:cubicBezTo>
                  <a:cubicBezTo>
                    <a:pt x="134" y="0"/>
                    <a:pt x="134" y="0"/>
                    <a:pt x="134" y="0"/>
                  </a:cubicBezTo>
                  <a:cubicBezTo>
                    <a:pt x="147" y="0"/>
                    <a:pt x="157" y="11"/>
                    <a:pt x="157" y="23"/>
                  </a:cubicBezTo>
                  <a:close/>
                </a:path>
              </a:pathLst>
            </a:custGeom>
            <a:solidFill>
              <a:srgbClr val="F7CD1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21"/>
            <p:cNvSpPr/>
            <p:nvPr/>
          </p:nvSpPr>
          <p:spPr bwMode="auto">
            <a:xfrm>
              <a:off x="8224838" y="3871913"/>
              <a:ext cx="239713" cy="44450"/>
            </a:xfrm>
            <a:custGeom>
              <a:avLst/>
              <a:gdLst>
                <a:gd name="T0" fmla="*/ 64 w 64"/>
                <a:gd name="T1" fmla="*/ 6 h 12"/>
                <a:gd name="T2" fmla="*/ 57 w 64"/>
                <a:gd name="T3" fmla="*/ 12 h 12"/>
                <a:gd name="T4" fmla="*/ 6 w 64"/>
                <a:gd name="T5" fmla="*/ 12 h 12"/>
                <a:gd name="T6" fmla="*/ 0 w 64"/>
                <a:gd name="T7" fmla="*/ 6 h 12"/>
                <a:gd name="T8" fmla="*/ 0 w 64"/>
                <a:gd name="T9" fmla="*/ 6 h 12"/>
                <a:gd name="T10" fmla="*/ 6 w 64"/>
                <a:gd name="T11" fmla="*/ 0 h 12"/>
                <a:gd name="T12" fmla="*/ 57 w 64"/>
                <a:gd name="T13" fmla="*/ 0 h 12"/>
                <a:gd name="T14" fmla="*/ 64 w 64"/>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2">
                  <a:moveTo>
                    <a:pt x="64" y="6"/>
                  </a:moveTo>
                  <a:cubicBezTo>
                    <a:pt x="64" y="9"/>
                    <a:pt x="61" y="12"/>
                    <a:pt x="57" y="12"/>
                  </a:cubicBezTo>
                  <a:cubicBezTo>
                    <a:pt x="6" y="12"/>
                    <a:pt x="6" y="12"/>
                    <a:pt x="6" y="12"/>
                  </a:cubicBezTo>
                  <a:cubicBezTo>
                    <a:pt x="3" y="12"/>
                    <a:pt x="0" y="9"/>
                    <a:pt x="0" y="6"/>
                  </a:cubicBezTo>
                  <a:cubicBezTo>
                    <a:pt x="0" y="6"/>
                    <a:pt x="0" y="6"/>
                    <a:pt x="0" y="6"/>
                  </a:cubicBezTo>
                  <a:cubicBezTo>
                    <a:pt x="0" y="2"/>
                    <a:pt x="3" y="0"/>
                    <a:pt x="6" y="0"/>
                  </a:cubicBezTo>
                  <a:cubicBezTo>
                    <a:pt x="57" y="0"/>
                    <a:pt x="57" y="0"/>
                    <a:pt x="57" y="0"/>
                  </a:cubicBezTo>
                  <a:cubicBezTo>
                    <a:pt x="61" y="0"/>
                    <a:pt x="64" y="2"/>
                    <a:pt x="64" y="6"/>
                  </a:cubicBezTo>
                  <a:close/>
                </a:path>
              </a:pathLst>
            </a:custGeom>
            <a:solidFill>
              <a:srgbClr val="F7CD1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22"/>
            <p:cNvSpPr/>
            <p:nvPr/>
          </p:nvSpPr>
          <p:spPr bwMode="auto">
            <a:xfrm>
              <a:off x="7708901" y="2008188"/>
              <a:ext cx="1270000" cy="134938"/>
            </a:xfrm>
            <a:custGeom>
              <a:avLst/>
              <a:gdLst>
                <a:gd name="T0" fmla="*/ 338 w 338"/>
                <a:gd name="T1" fmla="*/ 18 h 36"/>
                <a:gd name="T2" fmla="*/ 320 w 338"/>
                <a:gd name="T3" fmla="*/ 36 h 36"/>
                <a:gd name="T4" fmla="*/ 18 w 338"/>
                <a:gd name="T5" fmla="*/ 36 h 36"/>
                <a:gd name="T6" fmla="*/ 0 w 338"/>
                <a:gd name="T7" fmla="*/ 18 h 36"/>
                <a:gd name="T8" fmla="*/ 0 w 338"/>
                <a:gd name="T9" fmla="*/ 18 h 36"/>
                <a:gd name="T10" fmla="*/ 18 w 338"/>
                <a:gd name="T11" fmla="*/ 0 h 36"/>
                <a:gd name="T12" fmla="*/ 320 w 338"/>
                <a:gd name="T13" fmla="*/ 0 h 36"/>
                <a:gd name="T14" fmla="*/ 338 w 338"/>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36">
                  <a:moveTo>
                    <a:pt x="338" y="18"/>
                  </a:moveTo>
                  <a:cubicBezTo>
                    <a:pt x="338" y="28"/>
                    <a:pt x="330" y="36"/>
                    <a:pt x="320" y="36"/>
                  </a:cubicBezTo>
                  <a:cubicBezTo>
                    <a:pt x="18" y="36"/>
                    <a:pt x="18" y="36"/>
                    <a:pt x="18" y="36"/>
                  </a:cubicBezTo>
                  <a:cubicBezTo>
                    <a:pt x="8" y="36"/>
                    <a:pt x="0" y="28"/>
                    <a:pt x="0" y="18"/>
                  </a:cubicBezTo>
                  <a:cubicBezTo>
                    <a:pt x="0" y="18"/>
                    <a:pt x="0" y="18"/>
                    <a:pt x="0" y="18"/>
                  </a:cubicBezTo>
                  <a:cubicBezTo>
                    <a:pt x="0" y="8"/>
                    <a:pt x="8" y="0"/>
                    <a:pt x="18" y="0"/>
                  </a:cubicBezTo>
                  <a:cubicBezTo>
                    <a:pt x="320" y="0"/>
                    <a:pt x="320" y="0"/>
                    <a:pt x="320" y="0"/>
                  </a:cubicBezTo>
                  <a:cubicBezTo>
                    <a:pt x="330" y="0"/>
                    <a:pt x="338" y="8"/>
                    <a:pt x="338" y="18"/>
                  </a:cubicBezTo>
                  <a:close/>
                </a:path>
              </a:pathLst>
            </a:custGeom>
            <a:solidFill>
              <a:srgbClr val="F7CD1C"/>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59"/>
            <p:cNvSpPr>
              <a:spLocks noEditPoints="1"/>
            </p:cNvSpPr>
            <p:nvPr/>
          </p:nvSpPr>
          <p:spPr bwMode="auto">
            <a:xfrm>
              <a:off x="8343901" y="2008188"/>
              <a:ext cx="882650" cy="2838450"/>
            </a:xfrm>
            <a:custGeom>
              <a:avLst/>
              <a:gdLst>
                <a:gd name="T0" fmla="*/ 216 w 235"/>
                <a:gd name="T1" fmla="*/ 58 h 754"/>
                <a:gd name="T2" fmla="*/ 149 w 235"/>
                <a:gd name="T3" fmla="*/ 57 h 754"/>
                <a:gd name="T4" fmla="*/ 150 w 235"/>
                <a:gd name="T5" fmla="*/ 36 h 754"/>
                <a:gd name="T6" fmla="*/ 151 w 235"/>
                <a:gd name="T7" fmla="*/ 36 h 754"/>
                <a:gd name="T8" fmla="*/ 169 w 235"/>
                <a:gd name="T9" fmla="*/ 18 h 754"/>
                <a:gd name="T10" fmla="*/ 151 w 235"/>
                <a:gd name="T11" fmla="*/ 0 h 754"/>
                <a:gd name="T12" fmla="*/ 0 w 235"/>
                <a:gd name="T13" fmla="*/ 0 h 754"/>
                <a:gd name="T14" fmla="*/ 0 w 235"/>
                <a:gd name="T15" fmla="*/ 754 h 754"/>
                <a:gd name="T16" fmla="*/ 166 w 235"/>
                <a:gd name="T17" fmla="*/ 754 h 754"/>
                <a:gd name="T18" fmla="*/ 166 w 235"/>
                <a:gd name="T19" fmla="*/ 651 h 754"/>
                <a:gd name="T20" fmla="*/ 133 w 235"/>
                <a:gd name="T21" fmla="*/ 651 h 754"/>
                <a:gd name="T22" fmla="*/ 133 w 235"/>
                <a:gd name="T23" fmla="*/ 606 h 754"/>
                <a:gd name="T24" fmla="*/ 116 w 235"/>
                <a:gd name="T25" fmla="*/ 606 h 754"/>
                <a:gd name="T26" fmla="*/ 116 w 235"/>
                <a:gd name="T27" fmla="*/ 596 h 754"/>
                <a:gd name="T28" fmla="*/ 88 w 235"/>
                <a:gd name="T29" fmla="*/ 568 h 754"/>
                <a:gd name="T30" fmla="*/ 77 w 235"/>
                <a:gd name="T31" fmla="*/ 568 h 754"/>
                <a:gd name="T32" fmla="*/ 77 w 235"/>
                <a:gd name="T33" fmla="*/ 547 h 754"/>
                <a:gd name="T34" fmla="*/ 63 w 235"/>
                <a:gd name="T35" fmla="*/ 533 h 754"/>
                <a:gd name="T36" fmla="*/ 25 w 235"/>
                <a:gd name="T37" fmla="*/ 533 h 754"/>
                <a:gd name="T38" fmla="*/ 25 w 235"/>
                <a:gd name="T39" fmla="*/ 507 h 754"/>
                <a:gd name="T40" fmla="*/ 25 w 235"/>
                <a:gd name="T41" fmla="*/ 507 h 754"/>
                <a:gd name="T42" fmla="*/ 32 w 235"/>
                <a:gd name="T43" fmla="*/ 501 h 754"/>
                <a:gd name="T44" fmla="*/ 25 w 235"/>
                <a:gd name="T45" fmla="*/ 495 h 754"/>
                <a:gd name="T46" fmla="*/ 25 w 235"/>
                <a:gd name="T47" fmla="*/ 495 h 754"/>
                <a:gd name="T48" fmla="*/ 25 w 235"/>
                <a:gd name="T49" fmla="*/ 436 h 754"/>
                <a:gd name="T50" fmla="*/ 31 w 235"/>
                <a:gd name="T51" fmla="*/ 436 h 754"/>
                <a:gd name="T52" fmla="*/ 41 w 235"/>
                <a:gd name="T53" fmla="*/ 425 h 754"/>
                <a:gd name="T54" fmla="*/ 33 w 235"/>
                <a:gd name="T55" fmla="*/ 415 h 754"/>
                <a:gd name="T56" fmla="*/ 44 w 235"/>
                <a:gd name="T57" fmla="*/ 393 h 754"/>
                <a:gd name="T58" fmla="*/ 44 w 235"/>
                <a:gd name="T59" fmla="*/ 393 h 754"/>
                <a:gd name="T60" fmla="*/ 55 w 235"/>
                <a:gd name="T61" fmla="*/ 393 h 754"/>
                <a:gd name="T62" fmla="*/ 78 w 235"/>
                <a:gd name="T63" fmla="*/ 369 h 754"/>
                <a:gd name="T64" fmla="*/ 59 w 235"/>
                <a:gd name="T65" fmla="*/ 347 h 754"/>
                <a:gd name="T66" fmla="*/ 79 w 235"/>
                <a:gd name="T67" fmla="*/ 326 h 754"/>
                <a:gd name="T68" fmla="*/ 231 w 235"/>
                <a:gd name="T69" fmla="*/ 120 h 754"/>
                <a:gd name="T70" fmla="*/ 216 w 235"/>
                <a:gd name="T71" fmla="*/ 58 h 754"/>
                <a:gd name="T72" fmla="*/ 203 w 235"/>
                <a:gd name="T73" fmla="*/ 117 h 754"/>
                <a:gd name="T74" fmla="*/ 106 w 235"/>
                <a:gd name="T75" fmla="*/ 277 h 754"/>
                <a:gd name="T76" fmla="*/ 146 w 235"/>
                <a:gd name="T77" fmla="*/ 90 h 754"/>
                <a:gd name="T78" fmla="*/ 199 w 235"/>
                <a:gd name="T79" fmla="*/ 81 h 754"/>
                <a:gd name="T80" fmla="*/ 203 w 235"/>
                <a:gd name="T81" fmla="*/ 117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754">
                  <a:moveTo>
                    <a:pt x="216" y="58"/>
                  </a:moveTo>
                  <a:cubicBezTo>
                    <a:pt x="195" y="43"/>
                    <a:pt x="169" y="48"/>
                    <a:pt x="149" y="57"/>
                  </a:cubicBezTo>
                  <a:cubicBezTo>
                    <a:pt x="149" y="49"/>
                    <a:pt x="149" y="42"/>
                    <a:pt x="150" y="36"/>
                  </a:cubicBezTo>
                  <a:cubicBezTo>
                    <a:pt x="151" y="36"/>
                    <a:pt x="151" y="36"/>
                    <a:pt x="151" y="36"/>
                  </a:cubicBezTo>
                  <a:cubicBezTo>
                    <a:pt x="161" y="36"/>
                    <a:pt x="169" y="28"/>
                    <a:pt x="169" y="18"/>
                  </a:cubicBezTo>
                  <a:cubicBezTo>
                    <a:pt x="169" y="8"/>
                    <a:pt x="161" y="0"/>
                    <a:pt x="151" y="0"/>
                  </a:cubicBezTo>
                  <a:cubicBezTo>
                    <a:pt x="0" y="0"/>
                    <a:pt x="0" y="0"/>
                    <a:pt x="0" y="0"/>
                  </a:cubicBezTo>
                  <a:cubicBezTo>
                    <a:pt x="0" y="754"/>
                    <a:pt x="0" y="754"/>
                    <a:pt x="0" y="754"/>
                  </a:cubicBezTo>
                  <a:cubicBezTo>
                    <a:pt x="166" y="754"/>
                    <a:pt x="166" y="754"/>
                    <a:pt x="166" y="754"/>
                  </a:cubicBezTo>
                  <a:cubicBezTo>
                    <a:pt x="166" y="651"/>
                    <a:pt x="166" y="651"/>
                    <a:pt x="166" y="651"/>
                  </a:cubicBezTo>
                  <a:cubicBezTo>
                    <a:pt x="133" y="651"/>
                    <a:pt x="133" y="651"/>
                    <a:pt x="133" y="651"/>
                  </a:cubicBezTo>
                  <a:cubicBezTo>
                    <a:pt x="133" y="606"/>
                    <a:pt x="133" y="606"/>
                    <a:pt x="133" y="606"/>
                  </a:cubicBezTo>
                  <a:cubicBezTo>
                    <a:pt x="116" y="606"/>
                    <a:pt x="116" y="606"/>
                    <a:pt x="116" y="606"/>
                  </a:cubicBezTo>
                  <a:cubicBezTo>
                    <a:pt x="116" y="596"/>
                    <a:pt x="116" y="596"/>
                    <a:pt x="116" y="596"/>
                  </a:cubicBezTo>
                  <a:cubicBezTo>
                    <a:pt x="116" y="581"/>
                    <a:pt x="103" y="568"/>
                    <a:pt x="88" y="568"/>
                  </a:cubicBezTo>
                  <a:cubicBezTo>
                    <a:pt x="77" y="568"/>
                    <a:pt x="77" y="568"/>
                    <a:pt x="77" y="568"/>
                  </a:cubicBezTo>
                  <a:cubicBezTo>
                    <a:pt x="77" y="547"/>
                    <a:pt x="77" y="547"/>
                    <a:pt x="77" y="547"/>
                  </a:cubicBezTo>
                  <a:cubicBezTo>
                    <a:pt x="77" y="540"/>
                    <a:pt x="71" y="533"/>
                    <a:pt x="63" y="533"/>
                  </a:cubicBezTo>
                  <a:cubicBezTo>
                    <a:pt x="25" y="533"/>
                    <a:pt x="25" y="533"/>
                    <a:pt x="25" y="533"/>
                  </a:cubicBezTo>
                  <a:cubicBezTo>
                    <a:pt x="25" y="507"/>
                    <a:pt x="25" y="507"/>
                    <a:pt x="25" y="507"/>
                  </a:cubicBezTo>
                  <a:cubicBezTo>
                    <a:pt x="25" y="507"/>
                    <a:pt x="25" y="507"/>
                    <a:pt x="25" y="507"/>
                  </a:cubicBezTo>
                  <a:cubicBezTo>
                    <a:pt x="29" y="507"/>
                    <a:pt x="32" y="504"/>
                    <a:pt x="32" y="501"/>
                  </a:cubicBezTo>
                  <a:cubicBezTo>
                    <a:pt x="32" y="497"/>
                    <a:pt x="29" y="495"/>
                    <a:pt x="25" y="495"/>
                  </a:cubicBezTo>
                  <a:cubicBezTo>
                    <a:pt x="25" y="495"/>
                    <a:pt x="25" y="495"/>
                    <a:pt x="25" y="495"/>
                  </a:cubicBezTo>
                  <a:cubicBezTo>
                    <a:pt x="25" y="436"/>
                    <a:pt x="25" y="436"/>
                    <a:pt x="25" y="436"/>
                  </a:cubicBezTo>
                  <a:cubicBezTo>
                    <a:pt x="31" y="436"/>
                    <a:pt x="31" y="436"/>
                    <a:pt x="31" y="436"/>
                  </a:cubicBezTo>
                  <a:cubicBezTo>
                    <a:pt x="37" y="436"/>
                    <a:pt x="41" y="431"/>
                    <a:pt x="41" y="425"/>
                  </a:cubicBezTo>
                  <a:cubicBezTo>
                    <a:pt x="41" y="420"/>
                    <a:pt x="38" y="416"/>
                    <a:pt x="33" y="415"/>
                  </a:cubicBezTo>
                  <a:cubicBezTo>
                    <a:pt x="40" y="409"/>
                    <a:pt x="44" y="402"/>
                    <a:pt x="44" y="393"/>
                  </a:cubicBezTo>
                  <a:cubicBezTo>
                    <a:pt x="44" y="393"/>
                    <a:pt x="44" y="393"/>
                    <a:pt x="44" y="393"/>
                  </a:cubicBezTo>
                  <a:cubicBezTo>
                    <a:pt x="55" y="393"/>
                    <a:pt x="55" y="393"/>
                    <a:pt x="55" y="393"/>
                  </a:cubicBezTo>
                  <a:cubicBezTo>
                    <a:pt x="68" y="393"/>
                    <a:pt x="78" y="382"/>
                    <a:pt x="78" y="369"/>
                  </a:cubicBezTo>
                  <a:cubicBezTo>
                    <a:pt x="78" y="358"/>
                    <a:pt x="70" y="349"/>
                    <a:pt x="59" y="347"/>
                  </a:cubicBezTo>
                  <a:cubicBezTo>
                    <a:pt x="66" y="341"/>
                    <a:pt x="73" y="334"/>
                    <a:pt x="79" y="326"/>
                  </a:cubicBezTo>
                  <a:cubicBezTo>
                    <a:pt x="175" y="282"/>
                    <a:pt x="223" y="178"/>
                    <a:pt x="231" y="120"/>
                  </a:cubicBezTo>
                  <a:cubicBezTo>
                    <a:pt x="235" y="90"/>
                    <a:pt x="230" y="69"/>
                    <a:pt x="216" y="58"/>
                  </a:cubicBezTo>
                  <a:close/>
                  <a:moveTo>
                    <a:pt x="203" y="117"/>
                  </a:moveTo>
                  <a:cubicBezTo>
                    <a:pt x="197" y="163"/>
                    <a:pt x="164" y="233"/>
                    <a:pt x="106" y="277"/>
                  </a:cubicBezTo>
                  <a:cubicBezTo>
                    <a:pt x="130" y="219"/>
                    <a:pt x="141" y="144"/>
                    <a:pt x="146" y="90"/>
                  </a:cubicBezTo>
                  <a:cubicBezTo>
                    <a:pt x="163" y="80"/>
                    <a:pt x="185" y="71"/>
                    <a:pt x="199" y="81"/>
                  </a:cubicBezTo>
                  <a:cubicBezTo>
                    <a:pt x="203" y="83"/>
                    <a:pt x="206" y="95"/>
                    <a:pt x="203" y="117"/>
                  </a:cubicBezTo>
                  <a:close/>
                </a:path>
              </a:pathLst>
            </a:custGeom>
            <a:solidFill>
              <a:schemeClr val="tx1">
                <a:lumMod val="95000"/>
                <a:lumOff val="5000"/>
                <a:alpha val="5000"/>
              </a:schemeClr>
            </a:solidFill>
            <a:ln>
              <a:noFill/>
            </a:ln>
          </p:spPr>
          <p:txBody>
            <a:bodyPr vert="horz" wrap="square" lIns="36153" tIns="18077" rIns="36153" bIns="18077" numCol="1" anchor="t" anchorCtr="0" compatLnSpc="1"/>
            <a:lstStyle/>
            <a:p>
              <a:pPr>
                <a:lnSpc>
                  <a:spcPct val="120000"/>
                </a:lnSpc>
              </a:pPr>
              <a:endParaRPr lang="en-US" sz="11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2" name="Rounded Rectangle 9"/>
          <p:cNvSpPr/>
          <p:nvPr/>
        </p:nvSpPr>
        <p:spPr>
          <a:xfrm>
            <a:off x="7308147" y="1621647"/>
            <a:ext cx="616549" cy="61726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7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Text Placeholder 7"/>
          <p:cNvSpPr txBox="1"/>
          <p:nvPr/>
        </p:nvSpPr>
        <p:spPr>
          <a:xfrm>
            <a:off x="6231345" y="1563300"/>
            <a:ext cx="946923" cy="215407"/>
          </a:xfrm>
          <a:prstGeom prst="rect">
            <a:avLst/>
          </a:prstGeom>
        </p:spPr>
        <p:txBody>
          <a:bodyPr vert="horz" lIns="0" tIns="0" rIns="0" bIns="0" anchor="t" anchorCtr="0">
            <a:spAutoFit/>
          </a:bodyPr>
          <a:lstStyle>
            <a:lvl1pPr marL="0" indent="0" algn="r" defTabSz="914400" rtl="0" eaLnBrk="1" latinLnBrk="0" hangingPunct="1">
              <a:lnSpc>
                <a:spcPct val="100000"/>
              </a:lnSpc>
              <a:spcBef>
                <a:spcPts val="0"/>
              </a:spcBef>
              <a:spcAft>
                <a:spcPts val="0"/>
              </a:spcAft>
              <a:buFont typeface="Arial" panose="020B0604020202020204" pitchFamily="34" charset="0"/>
              <a:buNone/>
              <a:defRPr sz="1385" b="1" kern="120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_tradnl"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Text Placeholder 2"/>
          <p:cNvSpPr txBox="1"/>
          <p:nvPr/>
        </p:nvSpPr>
        <p:spPr>
          <a:xfrm>
            <a:off x="4775338" y="1831016"/>
            <a:ext cx="2402929" cy="369268"/>
          </a:xfrm>
          <a:prstGeom prst="rect">
            <a:avLst/>
          </a:prstGeom>
        </p:spPr>
        <p:txBody>
          <a:bodyPr vert="horz" lIns="0" tIns="0" rIns="0" bIns="0" anchor="t" anchorCtr="0">
            <a:spAutoFit/>
          </a:bodyPr>
          <a:lstStyle>
            <a:lvl1pPr marL="0" indent="0" algn="r" defTabSz="914400" rtl="0" eaLnBrk="1" latinLnBrk="0" hangingPunct="1">
              <a:lnSpc>
                <a:spcPct val="120000"/>
              </a:lnSpc>
              <a:spcBef>
                <a:spcPts val="0"/>
              </a:spcBef>
              <a:buFont typeface="Arial" panose="020B0604020202020204" pitchFamily="34" charset="0"/>
              <a:buNone/>
              <a:defRPr sz="1185"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Rounded Rectangle 12"/>
          <p:cNvSpPr/>
          <p:nvPr/>
        </p:nvSpPr>
        <p:spPr>
          <a:xfrm>
            <a:off x="7308147" y="2502169"/>
            <a:ext cx="616549" cy="617266"/>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7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Text Placeholder 7"/>
          <p:cNvSpPr txBox="1"/>
          <p:nvPr/>
        </p:nvSpPr>
        <p:spPr>
          <a:xfrm>
            <a:off x="6231345" y="2443822"/>
            <a:ext cx="946923" cy="215407"/>
          </a:xfrm>
          <a:prstGeom prst="rect">
            <a:avLst/>
          </a:prstGeom>
        </p:spPr>
        <p:txBody>
          <a:bodyPr vert="horz" lIns="0" tIns="0" rIns="0" bIns="0" anchor="t" anchorCtr="0">
            <a:spAutoFit/>
          </a:bodyPr>
          <a:lstStyle>
            <a:lvl1pPr marL="0" indent="0" algn="r" defTabSz="914400" rtl="0" eaLnBrk="1" latinLnBrk="0" hangingPunct="1">
              <a:lnSpc>
                <a:spcPct val="100000"/>
              </a:lnSpc>
              <a:spcBef>
                <a:spcPts val="0"/>
              </a:spcBef>
              <a:spcAft>
                <a:spcPts val="0"/>
              </a:spcAft>
              <a:buFont typeface="Arial" panose="020B0604020202020204" pitchFamily="34" charset="0"/>
              <a:buNone/>
              <a:defRPr sz="1385" b="1" kern="1200">
                <a:solidFill>
                  <a:schemeClr val="accent2"/>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_tradnl"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Text Placeholder 2"/>
          <p:cNvSpPr txBox="1"/>
          <p:nvPr/>
        </p:nvSpPr>
        <p:spPr>
          <a:xfrm>
            <a:off x="4775338" y="2711538"/>
            <a:ext cx="2402929" cy="369268"/>
          </a:xfrm>
          <a:prstGeom prst="rect">
            <a:avLst/>
          </a:prstGeom>
        </p:spPr>
        <p:txBody>
          <a:bodyPr vert="horz" lIns="0" tIns="0" rIns="0" bIns="0" anchor="t" anchorCtr="0">
            <a:spAutoFit/>
          </a:bodyPr>
          <a:lstStyle>
            <a:lvl1pPr marL="0" indent="0" algn="r" defTabSz="914400" rtl="0" eaLnBrk="1" latinLnBrk="0" hangingPunct="1">
              <a:lnSpc>
                <a:spcPct val="120000"/>
              </a:lnSpc>
              <a:spcBef>
                <a:spcPts val="0"/>
              </a:spcBef>
              <a:buFont typeface="Arial" panose="020B0604020202020204" pitchFamily="34" charset="0"/>
              <a:buNone/>
              <a:defRPr sz="1185"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Rounded Rectangle 15"/>
          <p:cNvSpPr/>
          <p:nvPr/>
        </p:nvSpPr>
        <p:spPr>
          <a:xfrm>
            <a:off x="7308147" y="3439137"/>
            <a:ext cx="616549" cy="617266"/>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7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Text Placeholder 7"/>
          <p:cNvSpPr txBox="1"/>
          <p:nvPr/>
        </p:nvSpPr>
        <p:spPr>
          <a:xfrm>
            <a:off x="6231345" y="3380789"/>
            <a:ext cx="946923" cy="215407"/>
          </a:xfrm>
          <a:prstGeom prst="rect">
            <a:avLst/>
          </a:prstGeom>
        </p:spPr>
        <p:txBody>
          <a:bodyPr vert="horz" lIns="0" tIns="0" rIns="0" bIns="0" anchor="t" anchorCtr="0">
            <a:spAutoFit/>
          </a:bodyPr>
          <a:lstStyle>
            <a:lvl1pPr marL="0" indent="0" algn="r" defTabSz="914400" rtl="0" eaLnBrk="1" latinLnBrk="0" hangingPunct="1">
              <a:lnSpc>
                <a:spcPct val="100000"/>
              </a:lnSpc>
              <a:spcBef>
                <a:spcPts val="0"/>
              </a:spcBef>
              <a:spcAft>
                <a:spcPts val="0"/>
              </a:spcAft>
              <a:buFont typeface="Arial" panose="020B0604020202020204" pitchFamily="34" charset="0"/>
              <a:buNone/>
              <a:defRPr sz="1385" b="1" kern="1200">
                <a:solidFill>
                  <a:schemeClr val="accent3"/>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lang="es-ES_tradnl"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Text Placeholder 2"/>
          <p:cNvSpPr txBox="1"/>
          <p:nvPr/>
        </p:nvSpPr>
        <p:spPr>
          <a:xfrm>
            <a:off x="4775338" y="3648506"/>
            <a:ext cx="2402929" cy="369268"/>
          </a:xfrm>
          <a:prstGeom prst="rect">
            <a:avLst/>
          </a:prstGeom>
        </p:spPr>
        <p:txBody>
          <a:bodyPr vert="horz" lIns="0" tIns="0" rIns="0" bIns="0" anchor="t" anchorCtr="0">
            <a:spAutoFit/>
          </a:bodyPr>
          <a:lstStyle>
            <a:lvl1pPr marL="0" indent="0" algn="r" defTabSz="914400" rtl="0" eaLnBrk="1" latinLnBrk="0" hangingPunct="1">
              <a:lnSpc>
                <a:spcPct val="120000"/>
              </a:lnSpc>
              <a:spcBef>
                <a:spcPts val="0"/>
              </a:spcBef>
              <a:buFont typeface="Arial" panose="020B0604020202020204" pitchFamily="34" charset="0"/>
              <a:buNone/>
              <a:defRPr sz="1185"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Text Placeholder 7"/>
          <p:cNvSpPr txBox="1"/>
          <p:nvPr/>
        </p:nvSpPr>
        <p:spPr>
          <a:xfrm>
            <a:off x="7429963" y="1732269"/>
            <a:ext cx="372918" cy="388896"/>
          </a:xfrm>
          <a:prstGeom prst="rect">
            <a:avLst/>
          </a:prstGeom>
        </p:spPr>
        <p:txBody>
          <a:bodyPr vert="horz" lIns="0" tIns="73869" rIns="0" bIns="73869" anchor="ctr"/>
          <a:lstStyle>
            <a:lvl1pPr marL="0" indent="0" algn="ctr" defTabSz="914400" rtl="0" eaLnBrk="1" latinLnBrk="0" hangingPunct="1">
              <a:lnSpc>
                <a:spcPct val="100000"/>
              </a:lnSpc>
              <a:spcBef>
                <a:spcPts val="0"/>
              </a:spcBef>
              <a:buFont typeface="Arial" panose="020B0604020202020204" pitchFamily="34" charset="0"/>
              <a:buNone/>
              <a:defRPr sz="17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1300" dirty="0">
                <a:latin typeface="Arial" panose="020B0604020202020204" pitchFamily="34" charset="0"/>
                <a:ea typeface="微软雅黑" panose="020B0503020204020204" pitchFamily="34" charset="-122"/>
                <a:sym typeface="Arial" panose="020B0604020202020204" pitchFamily="34" charset="0"/>
              </a:rPr>
              <a:t>01</a:t>
            </a:r>
            <a:endParaRPr lang="es-ES_tradnl" sz="1300" dirty="0">
              <a:latin typeface="Arial" panose="020B0604020202020204" pitchFamily="34" charset="0"/>
              <a:ea typeface="微软雅黑" panose="020B0503020204020204" pitchFamily="34" charset="-122"/>
              <a:sym typeface="Arial" panose="020B0604020202020204" pitchFamily="34" charset="0"/>
            </a:endParaRPr>
          </a:p>
        </p:txBody>
      </p:sp>
      <p:sp>
        <p:nvSpPr>
          <p:cNvPr id="82" name="Text Placeholder 7"/>
          <p:cNvSpPr txBox="1"/>
          <p:nvPr/>
        </p:nvSpPr>
        <p:spPr>
          <a:xfrm>
            <a:off x="7429963" y="2622548"/>
            <a:ext cx="372918" cy="388896"/>
          </a:xfrm>
          <a:prstGeom prst="rect">
            <a:avLst/>
          </a:prstGeom>
        </p:spPr>
        <p:txBody>
          <a:bodyPr vert="horz" lIns="0" tIns="73869" rIns="0" bIns="73869" anchor="ctr"/>
          <a:lstStyle>
            <a:lvl1pPr marL="0" indent="0" algn="ctr" defTabSz="914400" rtl="0" eaLnBrk="1" latinLnBrk="0" hangingPunct="1">
              <a:lnSpc>
                <a:spcPct val="100000"/>
              </a:lnSpc>
              <a:spcBef>
                <a:spcPts val="0"/>
              </a:spcBef>
              <a:buFont typeface="Arial" panose="020B0604020202020204" pitchFamily="34" charset="0"/>
              <a:buNone/>
              <a:defRPr sz="17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1300" dirty="0">
                <a:latin typeface="Arial" panose="020B0604020202020204" pitchFamily="34" charset="0"/>
                <a:ea typeface="微软雅黑" panose="020B0503020204020204" pitchFamily="34" charset="-122"/>
                <a:sym typeface="Arial" panose="020B0604020202020204" pitchFamily="34" charset="0"/>
              </a:rPr>
              <a:t>02</a:t>
            </a:r>
            <a:endParaRPr lang="es-ES_tradnl" sz="1300"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Text Placeholder 7"/>
          <p:cNvSpPr txBox="1"/>
          <p:nvPr/>
        </p:nvSpPr>
        <p:spPr>
          <a:xfrm>
            <a:off x="7429963" y="3554359"/>
            <a:ext cx="372918" cy="388896"/>
          </a:xfrm>
          <a:prstGeom prst="rect">
            <a:avLst/>
          </a:prstGeom>
        </p:spPr>
        <p:txBody>
          <a:bodyPr vert="horz" lIns="0" tIns="73869" rIns="0" bIns="73869" anchor="ctr"/>
          <a:lstStyle>
            <a:lvl1pPr marL="0" indent="0" algn="ctr" defTabSz="914400" rtl="0" eaLnBrk="1" latinLnBrk="0" hangingPunct="1">
              <a:lnSpc>
                <a:spcPct val="100000"/>
              </a:lnSpc>
              <a:spcBef>
                <a:spcPts val="0"/>
              </a:spcBef>
              <a:buFont typeface="Arial" panose="020B0604020202020204" pitchFamily="34" charset="0"/>
              <a:buNone/>
              <a:defRPr sz="17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1300" dirty="0">
                <a:latin typeface="Arial" panose="020B0604020202020204" pitchFamily="34" charset="0"/>
                <a:ea typeface="微软雅黑" panose="020B0503020204020204" pitchFamily="34" charset="-122"/>
                <a:sym typeface="Arial" panose="020B0604020202020204" pitchFamily="34" charset="0"/>
              </a:rPr>
              <a:t>03</a:t>
            </a:r>
            <a:endParaRPr lang="es-ES_tradnl" sz="13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73">
                                            <p:txEl>
                                              <p:pRg st="0" end="0"/>
                                            </p:txEl>
                                          </p:spTgt>
                                        </p:tgtEl>
                                        <p:attrNameLst>
                                          <p:attrName>style.visibility</p:attrName>
                                        </p:attrNameLst>
                                      </p:cBhvr>
                                      <p:to>
                                        <p:strVal val="visible"/>
                                      </p:to>
                                    </p:set>
                                    <p:anim calcmode="lin" valueType="num">
                                      <p:cBhvr>
                                        <p:cTn id="22" dur="5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73">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73">
                                            <p:txEl>
                                              <p:pRg st="0" end="0"/>
                                            </p:txEl>
                                          </p:spTgt>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72"/>
                                        </p:tgtEl>
                                        <p:attrNameLst>
                                          <p:attrName>style.visibility</p:attrName>
                                        </p:attrNameLst>
                                      </p:cBhvr>
                                      <p:to>
                                        <p:strVal val="visible"/>
                                      </p:to>
                                    </p:set>
                                    <p:anim calcmode="lin" valueType="num">
                                      <p:cBhvr>
                                        <p:cTn id="27" dur="500" fill="hold"/>
                                        <p:tgtEl>
                                          <p:spTgt spid="72"/>
                                        </p:tgtEl>
                                        <p:attrNameLst>
                                          <p:attrName>ppt_w</p:attrName>
                                        </p:attrNameLst>
                                      </p:cBhvr>
                                      <p:tavLst>
                                        <p:tav tm="0">
                                          <p:val>
                                            <p:fltVal val="0"/>
                                          </p:val>
                                        </p:tav>
                                        <p:tav tm="100000">
                                          <p:val>
                                            <p:strVal val="#ppt_w"/>
                                          </p:val>
                                        </p:tav>
                                      </p:tavLst>
                                    </p:anim>
                                    <p:anim calcmode="lin" valueType="num">
                                      <p:cBhvr>
                                        <p:cTn id="28" dur="500" fill="hold"/>
                                        <p:tgtEl>
                                          <p:spTgt spid="72"/>
                                        </p:tgtEl>
                                        <p:attrNameLst>
                                          <p:attrName>ppt_h</p:attrName>
                                        </p:attrNameLst>
                                      </p:cBhvr>
                                      <p:tavLst>
                                        <p:tav tm="0">
                                          <p:val>
                                            <p:fltVal val="0"/>
                                          </p:val>
                                        </p:tav>
                                        <p:tav tm="100000">
                                          <p:val>
                                            <p:strVal val="#ppt_h"/>
                                          </p:val>
                                        </p:tav>
                                      </p:tavLst>
                                    </p:anim>
                                    <p:animEffect transition="in" filter="fade">
                                      <p:cBhvr>
                                        <p:cTn id="29" dur="500"/>
                                        <p:tgtEl>
                                          <p:spTgt spid="72"/>
                                        </p:tgtEl>
                                      </p:cBhvr>
                                    </p:animEffect>
                                  </p:childTnLst>
                                </p:cTn>
                              </p:par>
                              <p:par>
                                <p:cTn id="30" presetID="23" presetClass="entr" presetSubtype="16" fill="hold" grpId="0" nodeType="withEffect">
                                  <p:stCondLst>
                                    <p:cond delay="200"/>
                                  </p:stCondLst>
                                  <p:childTnLst>
                                    <p:set>
                                      <p:cBhvr>
                                        <p:cTn id="31" dur="1" fill="hold">
                                          <p:stCondLst>
                                            <p:cond delay="0"/>
                                          </p:stCondLst>
                                        </p:cTn>
                                        <p:tgtEl>
                                          <p:spTgt spid="74">
                                            <p:txEl>
                                              <p:pRg st="0" end="0"/>
                                            </p:txEl>
                                          </p:spTgt>
                                        </p:tgtEl>
                                        <p:attrNameLst>
                                          <p:attrName>style.visibility</p:attrName>
                                        </p:attrNameLst>
                                      </p:cBhvr>
                                      <p:to>
                                        <p:strVal val="visible"/>
                                      </p:to>
                                    </p:set>
                                    <p:anim calcmode="lin" valueType="num">
                                      <p:cBhvr>
                                        <p:cTn id="32" dur="500" fill="hold"/>
                                        <p:tgtEl>
                                          <p:spTgt spid="7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74">
                                            <p:txEl>
                                              <p:pRg st="0" end="0"/>
                                            </p:txEl>
                                          </p:spTgt>
                                        </p:tgtEl>
                                        <p:attrNameLst>
                                          <p:attrName>ppt_h</p:attrName>
                                        </p:attrNameLst>
                                      </p:cBhvr>
                                      <p:tavLst>
                                        <p:tav tm="0">
                                          <p:val>
                                            <p:fltVal val="0"/>
                                          </p:val>
                                        </p:tav>
                                        <p:tav tm="100000">
                                          <p:val>
                                            <p:strVal val="#ppt_h"/>
                                          </p:val>
                                        </p:tav>
                                      </p:tavLst>
                                    </p:anim>
                                  </p:childTnLst>
                                </p:cTn>
                              </p:par>
                              <p:par>
                                <p:cTn id="34" presetID="53" presetClass="entr" presetSubtype="16" fill="hold" grpId="0" nodeType="withEffect">
                                  <p:stCondLst>
                                    <p:cond delay="200"/>
                                  </p:stCondLst>
                                  <p:childTnLst>
                                    <p:set>
                                      <p:cBhvr>
                                        <p:cTn id="35" dur="1" fill="hold">
                                          <p:stCondLst>
                                            <p:cond delay="0"/>
                                          </p:stCondLst>
                                        </p:cTn>
                                        <p:tgtEl>
                                          <p:spTgt spid="76">
                                            <p:txEl>
                                              <p:pRg st="0" end="0"/>
                                            </p:txEl>
                                          </p:spTgt>
                                        </p:tgtEl>
                                        <p:attrNameLst>
                                          <p:attrName>style.visibility</p:attrName>
                                        </p:attrNameLst>
                                      </p:cBhvr>
                                      <p:to>
                                        <p:strVal val="visible"/>
                                      </p:to>
                                    </p:set>
                                    <p:anim calcmode="lin" valueType="num">
                                      <p:cBhvr>
                                        <p:cTn id="36" dur="5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76">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76">
                                            <p:txEl>
                                              <p:pRg st="0" end="0"/>
                                            </p:txEl>
                                          </p:spTgt>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75"/>
                                        </p:tgtEl>
                                        <p:attrNameLst>
                                          <p:attrName>style.visibility</p:attrName>
                                        </p:attrNameLst>
                                      </p:cBhvr>
                                      <p:to>
                                        <p:strVal val="visible"/>
                                      </p:to>
                                    </p:set>
                                    <p:anim calcmode="lin" valueType="num">
                                      <p:cBhvr>
                                        <p:cTn id="41" dur="500" fill="hold"/>
                                        <p:tgtEl>
                                          <p:spTgt spid="75"/>
                                        </p:tgtEl>
                                        <p:attrNameLst>
                                          <p:attrName>ppt_w</p:attrName>
                                        </p:attrNameLst>
                                      </p:cBhvr>
                                      <p:tavLst>
                                        <p:tav tm="0">
                                          <p:val>
                                            <p:fltVal val="0"/>
                                          </p:val>
                                        </p:tav>
                                        <p:tav tm="100000">
                                          <p:val>
                                            <p:strVal val="#ppt_w"/>
                                          </p:val>
                                        </p:tav>
                                      </p:tavLst>
                                    </p:anim>
                                    <p:anim calcmode="lin" valueType="num">
                                      <p:cBhvr>
                                        <p:cTn id="42" dur="500" fill="hold"/>
                                        <p:tgtEl>
                                          <p:spTgt spid="75"/>
                                        </p:tgtEl>
                                        <p:attrNameLst>
                                          <p:attrName>ppt_h</p:attrName>
                                        </p:attrNameLst>
                                      </p:cBhvr>
                                      <p:tavLst>
                                        <p:tav tm="0">
                                          <p:val>
                                            <p:fltVal val="0"/>
                                          </p:val>
                                        </p:tav>
                                        <p:tav tm="100000">
                                          <p:val>
                                            <p:strVal val="#ppt_h"/>
                                          </p:val>
                                        </p:tav>
                                      </p:tavLst>
                                    </p:anim>
                                    <p:animEffect transition="in" filter="fade">
                                      <p:cBhvr>
                                        <p:cTn id="43" dur="500"/>
                                        <p:tgtEl>
                                          <p:spTgt spid="75"/>
                                        </p:tgtEl>
                                      </p:cBhvr>
                                    </p:animEffect>
                                  </p:childTnLst>
                                </p:cTn>
                              </p:par>
                              <p:par>
                                <p:cTn id="44" presetID="23" presetClass="entr" presetSubtype="16" fill="hold" grpId="0" nodeType="withEffect">
                                  <p:stCondLst>
                                    <p:cond delay="200"/>
                                  </p:stCondLst>
                                  <p:childTnLst>
                                    <p:set>
                                      <p:cBhvr>
                                        <p:cTn id="45" dur="1" fill="hold">
                                          <p:stCondLst>
                                            <p:cond delay="0"/>
                                          </p:stCondLst>
                                        </p:cTn>
                                        <p:tgtEl>
                                          <p:spTgt spid="77">
                                            <p:txEl>
                                              <p:pRg st="0" end="0"/>
                                            </p:txEl>
                                          </p:spTgt>
                                        </p:tgtEl>
                                        <p:attrNameLst>
                                          <p:attrName>style.visibility</p:attrName>
                                        </p:attrNameLst>
                                      </p:cBhvr>
                                      <p:to>
                                        <p:strVal val="visible"/>
                                      </p:to>
                                    </p:set>
                                    <p:anim calcmode="lin" valueType="num">
                                      <p:cBhvr>
                                        <p:cTn id="46" dur="500" fill="hold"/>
                                        <p:tgtEl>
                                          <p:spTgt spid="77">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77">
                                            <p:txEl>
                                              <p:pRg st="0" end="0"/>
                                            </p:txEl>
                                          </p:spTgt>
                                        </p:tgtEl>
                                        <p:attrNameLst>
                                          <p:attrName>ppt_h</p:attrName>
                                        </p:attrNameLst>
                                      </p:cBhvr>
                                      <p:tavLst>
                                        <p:tav tm="0">
                                          <p:val>
                                            <p:fltVal val="0"/>
                                          </p:val>
                                        </p:tav>
                                        <p:tav tm="100000">
                                          <p:val>
                                            <p:strVal val="#ppt_h"/>
                                          </p:val>
                                        </p:tav>
                                      </p:tavLst>
                                    </p:anim>
                                  </p:childTnLst>
                                </p:cTn>
                              </p:par>
                              <p:par>
                                <p:cTn id="48" presetID="53" presetClass="entr" presetSubtype="16" fill="hold" grpId="0" nodeType="withEffect">
                                  <p:stCondLst>
                                    <p:cond delay="200"/>
                                  </p:stCondLst>
                                  <p:childTnLst>
                                    <p:set>
                                      <p:cBhvr>
                                        <p:cTn id="49" dur="1" fill="hold">
                                          <p:stCondLst>
                                            <p:cond delay="0"/>
                                          </p:stCondLst>
                                        </p:cTn>
                                        <p:tgtEl>
                                          <p:spTgt spid="79">
                                            <p:txEl>
                                              <p:pRg st="0" end="0"/>
                                            </p:txEl>
                                          </p:spTgt>
                                        </p:tgtEl>
                                        <p:attrNameLst>
                                          <p:attrName>style.visibility</p:attrName>
                                        </p:attrNameLst>
                                      </p:cBhvr>
                                      <p:to>
                                        <p:strVal val="visible"/>
                                      </p:to>
                                    </p:set>
                                    <p:anim calcmode="lin" valueType="num">
                                      <p:cBhvr>
                                        <p:cTn id="50" dur="500" fill="hold"/>
                                        <p:tgtEl>
                                          <p:spTgt spid="79">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79">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79">
                                            <p:txEl>
                                              <p:pRg st="0" end="0"/>
                                            </p:txEl>
                                          </p:spTgt>
                                        </p:tgtEl>
                                      </p:cBhvr>
                                    </p:animEffect>
                                  </p:childTnLst>
                                </p:cTn>
                              </p:par>
                              <p:par>
                                <p:cTn id="53" presetID="53" presetClass="entr" presetSubtype="16" fill="hold" grpId="0" nodeType="withEffect">
                                  <p:stCondLst>
                                    <p:cond delay="200"/>
                                  </p:stCondLst>
                                  <p:childTnLst>
                                    <p:set>
                                      <p:cBhvr>
                                        <p:cTn id="54" dur="1" fill="hold">
                                          <p:stCondLst>
                                            <p:cond delay="0"/>
                                          </p:stCondLst>
                                        </p:cTn>
                                        <p:tgtEl>
                                          <p:spTgt spid="78"/>
                                        </p:tgtEl>
                                        <p:attrNameLst>
                                          <p:attrName>style.visibility</p:attrName>
                                        </p:attrNameLst>
                                      </p:cBhvr>
                                      <p:to>
                                        <p:strVal val="visible"/>
                                      </p:to>
                                    </p:set>
                                    <p:anim calcmode="lin" valueType="num">
                                      <p:cBhvr>
                                        <p:cTn id="55" dur="500" fill="hold"/>
                                        <p:tgtEl>
                                          <p:spTgt spid="78"/>
                                        </p:tgtEl>
                                        <p:attrNameLst>
                                          <p:attrName>ppt_w</p:attrName>
                                        </p:attrNameLst>
                                      </p:cBhvr>
                                      <p:tavLst>
                                        <p:tav tm="0">
                                          <p:val>
                                            <p:fltVal val="0"/>
                                          </p:val>
                                        </p:tav>
                                        <p:tav tm="100000">
                                          <p:val>
                                            <p:strVal val="#ppt_w"/>
                                          </p:val>
                                        </p:tav>
                                      </p:tavLst>
                                    </p:anim>
                                    <p:anim calcmode="lin" valueType="num">
                                      <p:cBhvr>
                                        <p:cTn id="56" dur="500" fill="hold"/>
                                        <p:tgtEl>
                                          <p:spTgt spid="78"/>
                                        </p:tgtEl>
                                        <p:attrNameLst>
                                          <p:attrName>ppt_h</p:attrName>
                                        </p:attrNameLst>
                                      </p:cBhvr>
                                      <p:tavLst>
                                        <p:tav tm="0">
                                          <p:val>
                                            <p:fltVal val="0"/>
                                          </p:val>
                                        </p:tav>
                                        <p:tav tm="100000">
                                          <p:val>
                                            <p:strVal val="#ppt_h"/>
                                          </p:val>
                                        </p:tav>
                                      </p:tavLst>
                                    </p:anim>
                                    <p:animEffect transition="in" filter="fade">
                                      <p:cBhvr>
                                        <p:cTn id="57" dur="500"/>
                                        <p:tgtEl>
                                          <p:spTgt spid="78"/>
                                        </p:tgtEl>
                                      </p:cBhvr>
                                    </p:animEffect>
                                  </p:childTnLst>
                                </p:cTn>
                              </p:par>
                              <p:par>
                                <p:cTn id="58" presetID="23" presetClass="entr" presetSubtype="16" fill="hold" grpId="0" nodeType="withEffect">
                                  <p:stCondLst>
                                    <p:cond delay="200"/>
                                  </p:stCondLst>
                                  <p:childTnLst>
                                    <p:set>
                                      <p:cBhvr>
                                        <p:cTn id="59" dur="1" fill="hold">
                                          <p:stCondLst>
                                            <p:cond delay="0"/>
                                          </p:stCondLst>
                                        </p:cTn>
                                        <p:tgtEl>
                                          <p:spTgt spid="80">
                                            <p:txEl>
                                              <p:pRg st="0" end="0"/>
                                            </p:txEl>
                                          </p:spTgt>
                                        </p:tgtEl>
                                        <p:attrNameLst>
                                          <p:attrName>style.visibility</p:attrName>
                                        </p:attrNameLst>
                                      </p:cBhvr>
                                      <p:to>
                                        <p:strVal val="visible"/>
                                      </p:to>
                                    </p:set>
                                    <p:anim calcmode="lin" valueType="num">
                                      <p:cBhvr>
                                        <p:cTn id="60" dur="500" fill="hold"/>
                                        <p:tgtEl>
                                          <p:spTgt spid="80">
                                            <p:txEl>
                                              <p:pRg st="0" end="0"/>
                                            </p:txEl>
                                          </p:spTgt>
                                        </p:tgtEl>
                                        <p:attrNameLst>
                                          <p:attrName>ppt_w</p:attrName>
                                        </p:attrNameLst>
                                      </p:cBhvr>
                                      <p:tavLst>
                                        <p:tav tm="0">
                                          <p:val>
                                            <p:fltVal val="0"/>
                                          </p:val>
                                        </p:tav>
                                        <p:tav tm="100000">
                                          <p:val>
                                            <p:strVal val="#ppt_w"/>
                                          </p:val>
                                        </p:tav>
                                      </p:tavLst>
                                    </p:anim>
                                    <p:anim calcmode="lin" valueType="num">
                                      <p:cBhvr>
                                        <p:cTn id="61" dur="500" fill="hold"/>
                                        <p:tgtEl>
                                          <p:spTgt spid="80">
                                            <p:txEl>
                                              <p:pRg st="0" end="0"/>
                                            </p:txEl>
                                          </p:spTgt>
                                        </p:tgtEl>
                                        <p:attrNameLst>
                                          <p:attrName>ppt_h</p:attrName>
                                        </p:attrNameLst>
                                      </p:cBhvr>
                                      <p:tavLst>
                                        <p:tav tm="0">
                                          <p:val>
                                            <p:fltVal val="0"/>
                                          </p:val>
                                        </p:tav>
                                        <p:tav tm="100000">
                                          <p:val>
                                            <p:strVal val="#ppt_h"/>
                                          </p:val>
                                        </p:tav>
                                      </p:tavLst>
                                    </p:anim>
                                  </p:childTnLst>
                                </p:cTn>
                              </p:par>
                              <p:par>
                                <p:cTn id="62" presetID="53" presetClass="entr" presetSubtype="16" fill="hold" grpId="0" nodeType="withEffect">
                                  <p:stCondLst>
                                    <p:cond delay="200"/>
                                  </p:stCondLst>
                                  <p:childTnLst>
                                    <p:set>
                                      <p:cBhvr>
                                        <p:cTn id="63" dur="1" fill="hold">
                                          <p:stCondLst>
                                            <p:cond delay="0"/>
                                          </p:stCondLst>
                                        </p:cTn>
                                        <p:tgtEl>
                                          <p:spTgt spid="81">
                                            <p:txEl>
                                              <p:pRg st="0" end="0"/>
                                            </p:txEl>
                                          </p:spTgt>
                                        </p:tgtEl>
                                        <p:attrNameLst>
                                          <p:attrName>style.visibility</p:attrName>
                                        </p:attrNameLst>
                                      </p:cBhvr>
                                      <p:to>
                                        <p:strVal val="visible"/>
                                      </p:to>
                                    </p:set>
                                    <p:anim calcmode="lin" valueType="num">
                                      <p:cBhvr>
                                        <p:cTn id="64" dur="500" fill="hold"/>
                                        <p:tgtEl>
                                          <p:spTgt spid="81">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81">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81">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82">
                                            <p:txEl>
                                              <p:pRg st="0" end="0"/>
                                            </p:txEl>
                                          </p:spTgt>
                                        </p:tgtEl>
                                        <p:attrNameLst>
                                          <p:attrName>style.visibility</p:attrName>
                                        </p:attrNameLst>
                                      </p:cBhvr>
                                      <p:to>
                                        <p:strVal val="visible"/>
                                      </p:to>
                                    </p:set>
                                    <p:anim calcmode="lin" valueType="num">
                                      <p:cBhvr>
                                        <p:cTn id="69" dur="500" fill="hold"/>
                                        <p:tgtEl>
                                          <p:spTgt spid="82">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82">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82">
                                            <p:txEl>
                                              <p:pRg st="0" end="0"/>
                                            </p:txEl>
                                          </p:spTgt>
                                        </p:tgtEl>
                                      </p:cBhvr>
                                    </p:animEffect>
                                  </p:childTnLst>
                                </p:cTn>
                              </p:par>
                              <p:par>
                                <p:cTn id="72" presetID="53" presetClass="entr" presetSubtype="16" fill="hold" grpId="0" nodeType="withEffect">
                                  <p:stCondLst>
                                    <p:cond delay="200"/>
                                  </p:stCondLst>
                                  <p:childTnLst>
                                    <p:set>
                                      <p:cBhvr>
                                        <p:cTn id="73" dur="1" fill="hold">
                                          <p:stCondLst>
                                            <p:cond delay="0"/>
                                          </p:stCondLst>
                                        </p:cTn>
                                        <p:tgtEl>
                                          <p:spTgt spid="83">
                                            <p:txEl>
                                              <p:pRg st="0" end="0"/>
                                            </p:txEl>
                                          </p:spTgt>
                                        </p:tgtEl>
                                        <p:attrNameLst>
                                          <p:attrName>style.visibility</p:attrName>
                                        </p:attrNameLst>
                                      </p:cBhvr>
                                      <p:to>
                                        <p:strVal val="visible"/>
                                      </p:to>
                                    </p:set>
                                    <p:anim calcmode="lin" valueType="num">
                                      <p:cBhvr>
                                        <p:cTn id="74" dur="500" fill="hold"/>
                                        <p:tgtEl>
                                          <p:spTgt spid="83">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83">
                                            <p:txEl>
                                              <p:pRg st="0" end="0"/>
                                            </p:txEl>
                                          </p:spTgt>
                                        </p:tgtEl>
                                        <p:attrNameLst>
                                          <p:attrName>ppt_h</p:attrName>
                                        </p:attrNameLst>
                                      </p:cBhvr>
                                      <p:tavLst>
                                        <p:tav tm="0">
                                          <p:val>
                                            <p:fltVal val="0"/>
                                          </p:val>
                                        </p:tav>
                                        <p:tav tm="100000">
                                          <p:val>
                                            <p:strVal val="#ppt_h"/>
                                          </p:val>
                                        </p:tav>
                                      </p:tavLst>
                                    </p:anim>
                                    <p:animEffect transition="in" filter="fade">
                                      <p:cBhvr>
                                        <p:cTn id="76" dur="500"/>
                                        <p:tgtEl>
                                          <p:spTgt spid="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build="p">
        <p:tmplLst>
          <p:tmpl lvl="1">
            <p:tnLst>
              <p:par>
                <p:cTn presetID="53" presetClass="entr" presetSubtype="16" fill="hold" nodeType="withEffect">
                  <p:stCondLst>
                    <p:cond delay="200"/>
                  </p:stCondLst>
                  <p:childTnLst>
                    <p:set>
                      <p:cBhvr>
                        <p:cTn dur="1" fill="hold">
                          <p:stCondLst>
                            <p:cond delay="0"/>
                          </p:stCondLst>
                        </p:cTn>
                        <p:tgtEl>
                          <p:spTgt spid="73"/>
                        </p:tgtEl>
                        <p:attrNameLst>
                          <p:attrName>style.visibility</p:attrName>
                        </p:attrNameLst>
                      </p:cBhvr>
                      <p:to>
                        <p:strVal val="visible"/>
                      </p:to>
                    </p:set>
                    <p:anim calcmode="lin" valueType="num">
                      <p:cBhvr>
                        <p:cTn dur="500" fill="hold"/>
                        <p:tgtEl>
                          <p:spTgt spid="73"/>
                        </p:tgtEl>
                        <p:attrNameLst>
                          <p:attrName>ppt_w</p:attrName>
                        </p:attrNameLst>
                      </p:cBhvr>
                      <p:tavLst>
                        <p:tav tm="0">
                          <p:val>
                            <p:fltVal val="0"/>
                          </p:val>
                        </p:tav>
                        <p:tav tm="100000">
                          <p:val>
                            <p:strVal val="#ppt_w"/>
                          </p:val>
                        </p:tav>
                      </p:tavLst>
                    </p:anim>
                    <p:anim calcmode="lin" valueType="num">
                      <p:cBhvr>
                        <p:cTn dur="500" fill="hold"/>
                        <p:tgtEl>
                          <p:spTgt spid="73"/>
                        </p:tgtEl>
                        <p:attrNameLst>
                          <p:attrName>ppt_h</p:attrName>
                        </p:attrNameLst>
                      </p:cBhvr>
                      <p:tavLst>
                        <p:tav tm="0">
                          <p:val>
                            <p:fltVal val="0"/>
                          </p:val>
                        </p:tav>
                        <p:tav tm="100000">
                          <p:val>
                            <p:strVal val="#ppt_h"/>
                          </p:val>
                        </p:tav>
                      </p:tavLst>
                    </p:anim>
                    <p:animEffect transition="in" filter="fade">
                      <p:cBhvr>
                        <p:cTn dur="500"/>
                        <p:tgtEl>
                          <p:spTgt spid="73"/>
                        </p:tgtEl>
                      </p:cBhvr>
                    </p:animEffect>
                  </p:childTnLst>
                </p:cTn>
              </p:par>
            </p:tnLst>
          </p:tmpl>
        </p:tmplLst>
      </p:bldP>
      <p:bldP spid="74" grpId="0" build="p">
        <p:tmplLst>
          <p:tmpl lvl="1">
            <p:tnLst>
              <p:par>
                <p:cTn presetID="23" presetClass="entr" presetSubtype="16" fill="hold" nodeType="withEffect">
                  <p:stCondLst>
                    <p:cond delay="200"/>
                  </p:stCondLst>
                  <p:childTnLst>
                    <p:set>
                      <p:cBhvr>
                        <p:cTn dur="1" fill="hold">
                          <p:stCondLst>
                            <p:cond delay="0"/>
                          </p:stCondLst>
                        </p:cTn>
                        <p:tgtEl>
                          <p:spTgt spid="74"/>
                        </p:tgtEl>
                        <p:attrNameLst>
                          <p:attrName>style.visibility</p:attrName>
                        </p:attrNameLst>
                      </p:cBhvr>
                      <p:to>
                        <p:strVal val="visible"/>
                      </p:to>
                    </p:set>
                    <p:anim calcmode="lin" valueType="num">
                      <p:cBhvr>
                        <p:cTn dur="500" fill="hold"/>
                        <p:tgtEl>
                          <p:spTgt spid="74"/>
                        </p:tgtEl>
                        <p:attrNameLst>
                          <p:attrName>ppt_w</p:attrName>
                        </p:attrNameLst>
                      </p:cBhvr>
                      <p:tavLst>
                        <p:tav tm="0">
                          <p:val>
                            <p:fltVal val="0"/>
                          </p:val>
                        </p:tav>
                        <p:tav tm="100000">
                          <p:val>
                            <p:strVal val="#ppt_w"/>
                          </p:val>
                        </p:tav>
                      </p:tavLst>
                    </p:anim>
                    <p:anim calcmode="lin" valueType="num">
                      <p:cBhvr>
                        <p:cTn dur="500" fill="hold"/>
                        <p:tgtEl>
                          <p:spTgt spid="74"/>
                        </p:tgtEl>
                        <p:attrNameLst>
                          <p:attrName>ppt_h</p:attrName>
                        </p:attrNameLst>
                      </p:cBhvr>
                      <p:tavLst>
                        <p:tav tm="0">
                          <p:val>
                            <p:fltVal val="0"/>
                          </p:val>
                        </p:tav>
                        <p:tav tm="100000">
                          <p:val>
                            <p:strVal val="#ppt_h"/>
                          </p:val>
                        </p:tav>
                      </p:tavLst>
                    </p:anim>
                  </p:childTnLst>
                </p:cTn>
              </p:par>
            </p:tnLst>
          </p:tmpl>
        </p:tmplLst>
      </p:bldP>
      <p:bldP spid="75" grpId="0" animBg="1"/>
      <p:bldP spid="76" grpId="0" build="p">
        <p:tmplLst>
          <p:tmpl lvl="1">
            <p:tnLst>
              <p:par>
                <p:cTn presetID="53" presetClass="entr" presetSubtype="16" fill="hold" nodeType="withEffect">
                  <p:stCondLst>
                    <p:cond delay="200"/>
                  </p:stCondLst>
                  <p:childTnLst>
                    <p:set>
                      <p:cBhvr>
                        <p:cTn dur="1" fill="hold">
                          <p:stCondLst>
                            <p:cond delay="0"/>
                          </p:stCondLst>
                        </p:cTn>
                        <p:tgtEl>
                          <p:spTgt spid="76"/>
                        </p:tgtEl>
                        <p:attrNameLst>
                          <p:attrName>style.visibility</p:attrName>
                        </p:attrNameLst>
                      </p:cBhvr>
                      <p:to>
                        <p:strVal val="visible"/>
                      </p:to>
                    </p:set>
                    <p:anim calcmode="lin" valueType="num">
                      <p:cBhvr>
                        <p:cTn dur="500" fill="hold"/>
                        <p:tgtEl>
                          <p:spTgt spid="76"/>
                        </p:tgtEl>
                        <p:attrNameLst>
                          <p:attrName>ppt_w</p:attrName>
                        </p:attrNameLst>
                      </p:cBhvr>
                      <p:tavLst>
                        <p:tav tm="0">
                          <p:val>
                            <p:fltVal val="0"/>
                          </p:val>
                        </p:tav>
                        <p:tav tm="100000">
                          <p:val>
                            <p:strVal val="#ppt_w"/>
                          </p:val>
                        </p:tav>
                      </p:tavLst>
                    </p:anim>
                    <p:anim calcmode="lin" valueType="num">
                      <p:cBhvr>
                        <p:cTn dur="500" fill="hold"/>
                        <p:tgtEl>
                          <p:spTgt spid="76"/>
                        </p:tgtEl>
                        <p:attrNameLst>
                          <p:attrName>ppt_h</p:attrName>
                        </p:attrNameLst>
                      </p:cBhvr>
                      <p:tavLst>
                        <p:tav tm="0">
                          <p:val>
                            <p:fltVal val="0"/>
                          </p:val>
                        </p:tav>
                        <p:tav tm="100000">
                          <p:val>
                            <p:strVal val="#ppt_h"/>
                          </p:val>
                        </p:tav>
                      </p:tavLst>
                    </p:anim>
                    <p:animEffect transition="in" filter="fade">
                      <p:cBhvr>
                        <p:cTn dur="500"/>
                        <p:tgtEl>
                          <p:spTgt spid="76"/>
                        </p:tgtEl>
                      </p:cBhvr>
                    </p:animEffect>
                  </p:childTnLst>
                </p:cTn>
              </p:par>
            </p:tnLst>
          </p:tmpl>
        </p:tmplLst>
      </p:bldP>
      <p:bldP spid="77" grpId="0" build="p">
        <p:tmplLst>
          <p:tmpl lvl="1">
            <p:tnLst>
              <p:par>
                <p:cTn presetID="23" presetClass="entr" presetSubtype="16"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 calcmode="lin" valueType="num">
                      <p:cBhvr>
                        <p:cTn dur="500" fill="hold"/>
                        <p:tgtEl>
                          <p:spTgt spid="77"/>
                        </p:tgtEl>
                        <p:attrNameLst>
                          <p:attrName>ppt_w</p:attrName>
                        </p:attrNameLst>
                      </p:cBhvr>
                      <p:tavLst>
                        <p:tav tm="0">
                          <p:val>
                            <p:fltVal val="0"/>
                          </p:val>
                        </p:tav>
                        <p:tav tm="100000">
                          <p:val>
                            <p:strVal val="#ppt_w"/>
                          </p:val>
                        </p:tav>
                      </p:tavLst>
                    </p:anim>
                    <p:anim calcmode="lin" valueType="num">
                      <p:cBhvr>
                        <p:cTn dur="500" fill="hold"/>
                        <p:tgtEl>
                          <p:spTgt spid="77"/>
                        </p:tgtEl>
                        <p:attrNameLst>
                          <p:attrName>ppt_h</p:attrName>
                        </p:attrNameLst>
                      </p:cBhvr>
                      <p:tavLst>
                        <p:tav tm="0">
                          <p:val>
                            <p:fltVal val="0"/>
                          </p:val>
                        </p:tav>
                        <p:tav tm="100000">
                          <p:val>
                            <p:strVal val="#ppt_h"/>
                          </p:val>
                        </p:tav>
                      </p:tavLst>
                    </p:anim>
                  </p:childTnLst>
                </p:cTn>
              </p:par>
            </p:tnLst>
          </p:tmpl>
        </p:tmplLst>
      </p:bldP>
      <p:bldP spid="78" grpId="0" animBg="1"/>
      <p:bldP spid="79" grpId="0" build="p">
        <p:tmplLst>
          <p:tmpl lvl="1">
            <p:tnLst>
              <p:par>
                <p:cTn presetID="53" presetClass="entr" presetSubtype="16" fill="hold" nodeType="withEffect">
                  <p:stCondLst>
                    <p:cond delay="200"/>
                  </p:stCondLst>
                  <p:childTnLst>
                    <p:set>
                      <p:cBhvr>
                        <p:cTn dur="1" fill="hold">
                          <p:stCondLst>
                            <p:cond delay="0"/>
                          </p:stCondLst>
                        </p:cTn>
                        <p:tgtEl>
                          <p:spTgt spid="79"/>
                        </p:tgtEl>
                        <p:attrNameLst>
                          <p:attrName>style.visibility</p:attrName>
                        </p:attrNameLst>
                      </p:cBhvr>
                      <p:to>
                        <p:strVal val="visible"/>
                      </p:to>
                    </p:set>
                    <p:anim calcmode="lin" valueType="num">
                      <p:cBhvr>
                        <p:cTn dur="500" fill="hold"/>
                        <p:tgtEl>
                          <p:spTgt spid="79"/>
                        </p:tgtEl>
                        <p:attrNameLst>
                          <p:attrName>ppt_w</p:attrName>
                        </p:attrNameLst>
                      </p:cBhvr>
                      <p:tavLst>
                        <p:tav tm="0">
                          <p:val>
                            <p:fltVal val="0"/>
                          </p:val>
                        </p:tav>
                        <p:tav tm="100000">
                          <p:val>
                            <p:strVal val="#ppt_w"/>
                          </p:val>
                        </p:tav>
                      </p:tavLst>
                    </p:anim>
                    <p:anim calcmode="lin" valueType="num">
                      <p:cBhvr>
                        <p:cTn dur="500" fill="hold"/>
                        <p:tgtEl>
                          <p:spTgt spid="79"/>
                        </p:tgtEl>
                        <p:attrNameLst>
                          <p:attrName>ppt_h</p:attrName>
                        </p:attrNameLst>
                      </p:cBhvr>
                      <p:tavLst>
                        <p:tav tm="0">
                          <p:val>
                            <p:fltVal val="0"/>
                          </p:val>
                        </p:tav>
                        <p:tav tm="100000">
                          <p:val>
                            <p:strVal val="#ppt_h"/>
                          </p:val>
                        </p:tav>
                      </p:tavLst>
                    </p:anim>
                    <p:animEffect transition="in" filter="fade">
                      <p:cBhvr>
                        <p:cTn dur="500"/>
                        <p:tgtEl>
                          <p:spTgt spid="79"/>
                        </p:tgtEl>
                      </p:cBhvr>
                    </p:animEffect>
                  </p:childTnLst>
                </p:cTn>
              </p:par>
            </p:tnLst>
          </p:tmpl>
        </p:tmplLst>
      </p:bldP>
      <p:bldP spid="80" grpId="0" build="p">
        <p:tmplLst>
          <p:tmpl lvl="1">
            <p:tnLst>
              <p:par>
                <p:cTn presetID="23" presetClass="entr" presetSubtype="16" fill="hold" nodeType="withEffect">
                  <p:stCondLst>
                    <p:cond delay="200"/>
                  </p:stCondLst>
                  <p:childTnLst>
                    <p:set>
                      <p:cBhvr>
                        <p:cTn dur="1" fill="hold">
                          <p:stCondLst>
                            <p:cond delay="0"/>
                          </p:stCondLst>
                        </p:cTn>
                        <p:tgtEl>
                          <p:spTgt spid="80"/>
                        </p:tgtEl>
                        <p:attrNameLst>
                          <p:attrName>style.visibility</p:attrName>
                        </p:attrNameLst>
                      </p:cBhvr>
                      <p:to>
                        <p:strVal val="visible"/>
                      </p:to>
                    </p:set>
                    <p:anim calcmode="lin" valueType="num">
                      <p:cBhvr>
                        <p:cTn dur="500" fill="hold"/>
                        <p:tgtEl>
                          <p:spTgt spid="80"/>
                        </p:tgtEl>
                        <p:attrNameLst>
                          <p:attrName>ppt_w</p:attrName>
                        </p:attrNameLst>
                      </p:cBhvr>
                      <p:tavLst>
                        <p:tav tm="0">
                          <p:val>
                            <p:fltVal val="0"/>
                          </p:val>
                        </p:tav>
                        <p:tav tm="100000">
                          <p:val>
                            <p:strVal val="#ppt_w"/>
                          </p:val>
                        </p:tav>
                      </p:tavLst>
                    </p:anim>
                    <p:anim calcmode="lin" valueType="num">
                      <p:cBhvr>
                        <p:cTn dur="500" fill="hold"/>
                        <p:tgtEl>
                          <p:spTgt spid="80"/>
                        </p:tgtEl>
                        <p:attrNameLst>
                          <p:attrName>ppt_h</p:attrName>
                        </p:attrNameLst>
                      </p:cBhvr>
                      <p:tavLst>
                        <p:tav tm="0">
                          <p:val>
                            <p:fltVal val="0"/>
                          </p:val>
                        </p:tav>
                        <p:tav tm="100000">
                          <p:val>
                            <p:strVal val="#ppt_h"/>
                          </p:val>
                        </p:tav>
                      </p:tavLst>
                    </p:anim>
                  </p:childTnLst>
                </p:cTn>
              </p:par>
            </p:tnLst>
          </p:tmpl>
        </p:tmplLst>
      </p:bldP>
      <p:bldP spid="81" grpId="0" build="p">
        <p:tmplLst>
          <p:tmpl lvl="1">
            <p:tnLst>
              <p:par>
                <p:cTn presetID="53" presetClass="entr" presetSubtype="16" fill="hold" nodeType="withEffect">
                  <p:stCondLst>
                    <p:cond delay="200"/>
                  </p:stCondLst>
                  <p:childTnLst>
                    <p:set>
                      <p:cBhvr>
                        <p:cTn dur="1" fill="hold">
                          <p:stCondLst>
                            <p:cond delay="0"/>
                          </p:stCondLst>
                        </p:cTn>
                        <p:tgtEl>
                          <p:spTgt spid="81"/>
                        </p:tgtEl>
                        <p:attrNameLst>
                          <p:attrName>style.visibility</p:attrName>
                        </p:attrNameLst>
                      </p:cBhvr>
                      <p:to>
                        <p:strVal val="visible"/>
                      </p:to>
                    </p:set>
                    <p:anim calcmode="lin" valueType="num">
                      <p:cBhvr>
                        <p:cTn dur="500" fill="hold"/>
                        <p:tgtEl>
                          <p:spTgt spid="81"/>
                        </p:tgtEl>
                        <p:attrNameLst>
                          <p:attrName>ppt_w</p:attrName>
                        </p:attrNameLst>
                      </p:cBhvr>
                      <p:tavLst>
                        <p:tav tm="0">
                          <p:val>
                            <p:fltVal val="0"/>
                          </p:val>
                        </p:tav>
                        <p:tav tm="100000">
                          <p:val>
                            <p:strVal val="#ppt_w"/>
                          </p:val>
                        </p:tav>
                      </p:tavLst>
                    </p:anim>
                    <p:anim calcmode="lin" valueType="num">
                      <p:cBhvr>
                        <p:cTn dur="500" fill="hold"/>
                        <p:tgtEl>
                          <p:spTgt spid="81"/>
                        </p:tgtEl>
                        <p:attrNameLst>
                          <p:attrName>ppt_h</p:attrName>
                        </p:attrNameLst>
                      </p:cBhvr>
                      <p:tavLst>
                        <p:tav tm="0">
                          <p:val>
                            <p:fltVal val="0"/>
                          </p:val>
                        </p:tav>
                        <p:tav tm="100000">
                          <p:val>
                            <p:strVal val="#ppt_h"/>
                          </p:val>
                        </p:tav>
                      </p:tavLst>
                    </p:anim>
                    <p:animEffect transition="in" filter="fade">
                      <p:cBhvr>
                        <p:cTn dur="500"/>
                        <p:tgtEl>
                          <p:spTgt spid="81"/>
                        </p:tgtEl>
                      </p:cBhvr>
                    </p:animEffect>
                  </p:childTnLst>
                </p:cTn>
              </p:par>
            </p:tnLst>
          </p:tmpl>
        </p:tmplLst>
      </p:bldP>
      <p:bldP spid="82" grpId="0" build="p">
        <p:tmplLst>
          <p:tmpl lvl="1">
            <p:tnLst>
              <p:par>
                <p:cTn presetID="53" presetClass="entr" presetSubtype="16" fill="hold" nodeType="withEffect">
                  <p:stCondLst>
                    <p:cond delay="200"/>
                  </p:stCondLst>
                  <p:childTnLst>
                    <p:set>
                      <p:cBhvr>
                        <p:cTn dur="1" fill="hold">
                          <p:stCondLst>
                            <p:cond delay="0"/>
                          </p:stCondLst>
                        </p:cTn>
                        <p:tgtEl>
                          <p:spTgt spid="82"/>
                        </p:tgtEl>
                        <p:attrNameLst>
                          <p:attrName>style.visibility</p:attrName>
                        </p:attrNameLst>
                      </p:cBhvr>
                      <p:to>
                        <p:strVal val="visible"/>
                      </p:to>
                    </p:set>
                    <p:anim calcmode="lin" valueType="num">
                      <p:cBhvr>
                        <p:cTn dur="500" fill="hold"/>
                        <p:tgtEl>
                          <p:spTgt spid="82"/>
                        </p:tgtEl>
                        <p:attrNameLst>
                          <p:attrName>ppt_w</p:attrName>
                        </p:attrNameLst>
                      </p:cBhvr>
                      <p:tavLst>
                        <p:tav tm="0">
                          <p:val>
                            <p:fltVal val="0"/>
                          </p:val>
                        </p:tav>
                        <p:tav tm="100000">
                          <p:val>
                            <p:strVal val="#ppt_w"/>
                          </p:val>
                        </p:tav>
                      </p:tavLst>
                    </p:anim>
                    <p:anim calcmode="lin" valueType="num">
                      <p:cBhvr>
                        <p:cTn dur="500" fill="hold"/>
                        <p:tgtEl>
                          <p:spTgt spid="82"/>
                        </p:tgtEl>
                        <p:attrNameLst>
                          <p:attrName>ppt_h</p:attrName>
                        </p:attrNameLst>
                      </p:cBhvr>
                      <p:tavLst>
                        <p:tav tm="0">
                          <p:val>
                            <p:fltVal val="0"/>
                          </p:val>
                        </p:tav>
                        <p:tav tm="100000">
                          <p:val>
                            <p:strVal val="#ppt_h"/>
                          </p:val>
                        </p:tav>
                      </p:tavLst>
                    </p:anim>
                    <p:animEffect transition="in" filter="fade">
                      <p:cBhvr>
                        <p:cTn dur="500"/>
                        <p:tgtEl>
                          <p:spTgt spid="82"/>
                        </p:tgtEl>
                      </p:cBhvr>
                    </p:animEffect>
                  </p:childTnLst>
                </p:cTn>
              </p:par>
            </p:tnLst>
          </p:tmpl>
        </p:tmplLst>
      </p:bldP>
      <p:bldP spid="83" grpId="0" build="p">
        <p:tmplLst>
          <p:tmpl lvl="1">
            <p:tnLst>
              <p:par>
                <p:cTn presetID="53" presetClass="entr" presetSubtype="16" fill="hold" nodeType="withEffect">
                  <p:stCondLst>
                    <p:cond delay="200"/>
                  </p:stCondLst>
                  <p:childTnLst>
                    <p:set>
                      <p:cBhvr>
                        <p:cTn dur="1" fill="hold">
                          <p:stCondLst>
                            <p:cond delay="0"/>
                          </p:stCondLst>
                        </p:cTn>
                        <p:tgtEl>
                          <p:spTgt spid="83"/>
                        </p:tgtEl>
                        <p:attrNameLst>
                          <p:attrName>style.visibility</p:attrName>
                        </p:attrNameLst>
                      </p:cBhvr>
                      <p:to>
                        <p:strVal val="visible"/>
                      </p:to>
                    </p:set>
                    <p:anim calcmode="lin" valueType="num">
                      <p:cBhvr>
                        <p:cTn dur="500" fill="hold"/>
                        <p:tgtEl>
                          <p:spTgt spid="83"/>
                        </p:tgtEl>
                        <p:attrNameLst>
                          <p:attrName>ppt_w</p:attrName>
                        </p:attrNameLst>
                      </p:cBhvr>
                      <p:tavLst>
                        <p:tav tm="0">
                          <p:val>
                            <p:fltVal val="0"/>
                          </p:val>
                        </p:tav>
                        <p:tav tm="100000">
                          <p:val>
                            <p:strVal val="#ppt_w"/>
                          </p:val>
                        </p:tav>
                      </p:tavLst>
                    </p:anim>
                    <p:anim calcmode="lin" valueType="num">
                      <p:cBhvr>
                        <p:cTn dur="500" fill="hold"/>
                        <p:tgtEl>
                          <p:spTgt spid="83"/>
                        </p:tgtEl>
                        <p:attrNameLst>
                          <p:attrName>ppt_h</p:attrName>
                        </p:attrNameLst>
                      </p:cBhvr>
                      <p:tavLst>
                        <p:tav tm="0">
                          <p:val>
                            <p:fltVal val="0"/>
                          </p:val>
                        </p:tav>
                        <p:tav tm="100000">
                          <p:val>
                            <p:strVal val="#ppt_h"/>
                          </p:val>
                        </p:tav>
                      </p:tavLst>
                    </p:anim>
                    <p:animEffect transition="in" filter="fade">
                      <p:cBhvr>
                        <p:cTn dur="500"/>
                        <p:tgtEl>
                          <p:spTgt spid="83"/>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68"/>
          <p:cNvSpPr/>
          <p:nvPr/>
        </p:nvSpPr>
        <p:spPr>
          <a:xfrm>
            <a:off x="1696145" y="1485922"/>
            <a:ext cx="2418680" cy="78925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49" tIns="52488" rIns="52488" bIns="52489" numCol="1" spcCol="903" anchor="ctr" anchorCtr="0">
            <a:noAutofit/>
          </a:bodyPr>
          <a:lstStyle/>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70"/>
          <p:cNvSpPr/>
          <p:nvPr/>
        </p:nvSpPr>
        <p:spPr>
          <a:xfrm>
            <a:off x="1696145" y="2499512"/>
            <a:ext cx="2418680" cy="78925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49" tIns="52489" rIns="52488" bIns="52488" numCol="1" spcCol="903" anchor="ctr" anchorCtr="0">
            <a:noAutofit/>
          </a:bodyPr>
          <a:lstStyle/>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72"/>
          <p:cNvSpPr/>
          <p:nvPr/>
        </p:nvSpPr>
        <p:spPr>
          <a:xfrm>
            <a:off x="1696145" y="3513102"/>
            <a:ext cx="2418680" cy="78925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49" tIns="52489" rIns="52488" bIns="52488" numCol="1" spcCol="903" anchor="ctr" anchorCtr="0">
            <a:noAutofit/>
          </a:bodyPr>
          <a:lstStyle/>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45"/>
          <p:cNvSpPr/>
          <p:nvPr/>
        </p:nvSpPr>
        <p:spPr>
          <a:xfrm flipH="1">
            <a:off x="5029176" y="1485922"/>
            <a:ext cx="2418680" cy="78925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49" tIns="52488" rIns="52488" bIns="52489" numCol="1" spcCol="903" anchor="ctr" anchorCtr="0">
            <a:noAutofit/>
          </a:bodyPr>
          <a:lstStyle/>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flipH="1">
            <a:off x="5029176" y="2499512"/>
            <a:ext cx="2418680" cy="78925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49" tIns="52489" rIns="52488" bIns="52488" numCol="1" spcCol="903" anchor="ctr" anchorCtr="0">
            <a:noAutofit/>
          </a:bodyPr>
          <a:lstStyle/>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64"/>
          <p:cNvSpPr/>
          <p:nvPr/>
        </p:nvSpPr>
        <p:spPr>
          <a:xfrm flipH="1">
            <a:off x="5029176" y="3513102"/>
            <a:ext cx="2418680" cy="78925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49" tIns="52489" rIns="52488" bIns="52488" numCol="1" spcCol="903" anchor="ctr" anchorCtr="0">
            <a:noAutofit/>
          </a:bodyPr>
          <a:lstStyle/>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a:p>
            <a:pPr marL="228600" lvl="1" indent="-228600" defTabSz="977265">
              <a:lnSpc>
                <a:spcPct val="120000"/>
              </a:lnSpc>
              <a:spcAft>
                <a:spcPct val="15000"/>
              </a:spcAft>
              <a:buChar char="•"/>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Left-Right Arrow 61"/>
          <p:cNvSpPr/>
          <p:nvPr/>
        </p:nvSpPr>
        <p:spPr>
          <a:xfrm>
            <a:off x="4229926" y="1737150"/>
            <a:ext cx="724396" cy="286796"/>
          </a:xfrm>
          <a:prstGeom prst="leftRightArrow">
            <a:avLst>
              <a:gd name="adj1" fmla="val 50000"/>
              <a:gd name="adj2" fmla="val 65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Left-Right Arrow 65"/>
          <p:cNvSpPr/>
          <p:nvPr/>
        </p:nvSpPr>
        <p:spPr>
          <a:xfrm>
            <a:off x="4229926" y="2750739"/>
            <a:ext cx="724396" cy="286796"/>
          </a:xfrm>
          <a:prstGeom prst="leftRightArrow">
            <a:avLst>
              <a:gd name="adj1" fmla="val 50000"/>
              <a:gd name="adj2" fmla="val 650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Left-Right Arrow 66"/>
          <p:cNvSpPr/>
          <p:nvPr/>
        </p:nvSpPr>
        <p:spPr>
          <a:xfrm>
            <a:off x="4229926" y="3764329"/>
            <a:ext cx="724396" cy="286796"/>
          </a:xfrm>
          <a:prstGeom prst="leftRightArrow">
            <a:avLst>
              <a:gd name="adj1" fmla="val 50000"/>
              <a:gd name="adj2" fmla="val 650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1" tIns="32510" rIns="65021" bIns="32510" rtlCol="0" anchor="ctr"/>
          <a:lstStyle/>
          <a:p>
            <a:pPr algn="ct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Placeholder 3"/>
          <p:cNvSpPr txBox="1"/>
          <p:nvPr/>
        </p:nvSpPr>
        <p:spPr>
          <a:xfrm>
            <a:off x="2206030" y="1631420"/>
            <a:ext cx="1680209" cy="6831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913765">
              <a:lnSpc>
                <a:spcPct val="120000"/>
              </a:lnSpc>
              <a:spcBef>
                <a:spcPct val="20000"/>
              </a:spcBef>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45"/>
          <p:cNvSpPr>
            <a:spLocks noEditPoints="1"/>
          </p:cNvSpPr>
          <p:nvPr/>
        </p:nvSpPr>
        <p:spPr bwMode="auto">
          <a:xfrm>
            <a:off x="1809904" y="1750473"/>
            <a:ext cx="310951" cy="31101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Text Placeholder 3"/>
          <p:cNvSpPr txBox="1"/>
          <p:nvPr/>
        </p:nvSpPr>
        <p:spPr>
          <a:xfrm>
            <a:off x="2206030" y="2641725"/>
            <a:ext cx="1680209" cy="6831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913765">
              <a:lnSpc>
                <a:spcPct val="120000"/>
              </a:lnSpc>
              <a:spcBef>
                <a:spcPct val="20000"/>
              </a:spcBef>
              <a:defRPr/>
            </a:pP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45"/>
          <p:cNvSpPr>
            <a:spLocks noEditPoints="1"/>
          </p:cNvSpPr>
          <p:nvPr/>
        </p:nvSpPr>
        <p:spPr bwMode="auto">
          <a:xfrm>
            <a:off x="1809904" y="2760778"/>
            <a:ext cx="310951" cy="31101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 Placeholder 3"/>
          <p:cNvSpPr txBox="1"/>
          <p:nvPr/>
        </p:nvSpPr>
        <p:spPr>
          <a:xfrm>
            <a:off x="2206030" y="3663966"/>
            <a:ext cx="1680209" cy="6831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765">
              <a:lnSpc>
                <a:spcPct val="120000"/>
              </a:lnSpc>
              <a:spcBef>
                <a:spcPct val="20000"/>
              </a:spcBef>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913765">
              <a:lnSpc>
                <a:spcPct val="120000"/>
              </a:lnSpc>
              <a:spcBef>
                <a:spcPct val="20000"/>
              </a:spcBef>
              <a:defRPr/>
            </a:pP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45"/>
          <p:cNvSpPr>
            <a:spLocks noEditPoints="1"/>
          </p:cNvSpPr>
          <p:nvPr/>
        </p:nvSpPr>
        <p:spPr bwMode="auto">
          <a:xfrm>
            <a:off x="1809904" y="3783019"/>
            <a:ext cx="310951" cy="31101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45"/>
          <p:cNvSpPr>
            <a:spLocks noEditPoints="1"/>
          </p:cNvSpPr>
          <p:nvPr/>
        </p:nvSpPr>
        <p:spPr bwMode="auto">
          <a:xfrm>
            <a:off x="7004099" y="1750473"/>
            <a:ext cx="310951" cy="31101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 Placeholder 3"/>
          <p:cNvSpPr txBox="1"/>
          <p:nvPr/>
        </p:nvSpPr>
        <p:spPr>
          <a:xfrm>
            <a:off x="5253862" y="1631420"/>
            <a:ext cx="1680209" cy="6831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765">
              <a:lnSpc>
                <a:spcPct val="120000"/>
              </a:lnSpc>
              <a:spcBef>
                <a:spcPct val="20000"/>
              </a:spcBef>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14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913765">
              <a:lnSpc>
                <a:spcPct val="120000"/>
              </a:lnSpc>
              <a:spcBef>
                <a:spcPct val="20000"/>
              </a:spcBef>
              <a:defRPr/>
            </a:pP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45"/>
          <p:cNvSpPr>
            <a:spLocks noEditPoints="1"/>
          </p:cNvSpPr>
          <p:nvPr/>
        </p:nvSpPr>
        <p:spPr bwMode="auto">
          <a:xfrm>
            <a:off x="7004099" y="2760778"/>
            <a:ext cx="310951" cy="31101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Text Placeholder 3"/>
          <p:cNvSpPr txBox="1"/>
          <p:nvPr/>
        </p:nvSpPr>
        <p:spPr>
          <a:xfrm>
            <a:off x="5253862" y="2641725"/>
            <a:ext cx="1680209" cy="6831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765">
              <a:lnSpc>
                <a:spcPct val="120000"/>
              </a:lnSpc>
              <a:spcBef>
                <a:spcPct val="20000"/>
              </a:spcBef>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14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913765">
              <a:lnSpc>
                <a:spcPct val="120000"/>
              </a:lnSpc>
              <a:spcBef>
                <a:spcPct val="20000"/>
              </a:spcBef>
              <a:defRPr/>
            </a:pP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45"/>
          <p:cNvSpPr>
            <a:spLocks noEditPoints="1"/>
          </p:cNvSpPr>
          <p:nvPr/>
        </p:nvSpPr>
        <p:spPr bwMode="auto">
          <a:xfrm>
            <a:off x="7004099" y="3792131"/>
            <a:ext cx="310951" cy="31101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6"/>
          </a:solidFill>
          <a:ln w="9525">
            <a:noFill/>
            <a:round/>
          </a:ln>
        </p:spPr>
        <p:txBody>
          <a:bodyPr vert="horz" wrap="square" lIns="91430" tIns="45715" rIns="91430" bIns="45715" numCol="1" anchor="t" anchorCtr="0" compatLnSpc="1"/>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Text Placeholder 3"/>
          <p:cNvSpPr txBox="1"/>
          <p:nvPr/>
        </p:nvSpPr>
        <p:spPr>
          <a:xfrm>
            <a:off x="5253862" y="3673078"/>
            <a:ext cx="1680209" cy="6831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765">
              <a:lnSpc>
                <a:spcPct val="120000"/>
              </a:lnSpc>
              <a:spcBef>
                <a:spcPct val="20000"/>
              </a:spcBef>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913765">
              <a:lnSpc>
                <a:spcPct val="120000"/>
              </a:lnSpc>
              <a:spcBef>
                <a:spcPct val="20000"/>
              </a:spcBef>
              <a:defRPr/>
            </a:pPr>
            <a:endPar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Rounded Rectangle 67"/>
          <p:cNvSpPr/>
          <p:nvPr/>
        </p:nvSpPr>
        <p:spPr>
          <a:xfrm>
            <a:off x="686013" y="1429391"/>
            <a:ext cx="1018072" cy="908140"/>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021715">
              <a:lnSpc>
                <a:spcPct val="120000"/>
              </a:lnSpc>
              <a:spcAft>
                <a:spcPct val="35000"/>
              </a:spcAft>
            </a:pPr>
            <a:r>
              <a:rPr lang="en-US" sz="1400" dirty="0">
                <a:latin typeface="Arial" panose="020B0604020202020204" pitchFamily="34" charset="0"/>
                <a:ea typeface="微软雅黑" panose="020B0503020204020204" pitchFamily="34" charset="-122"/>
                <a:cs typeface="+mn-ea"/>
                <a:sym typeface="Arial" panose="020B0604020202020204" pitchFamily="34" charset="0"/>
              </a:rPr>
              <a:t>01</a:t>
            </a:r>
            <a:endParaRPr 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Rounded Rectangle 69"/>
          <p:cNvSpPr/>
          <p:nvPr/>
        </p:nvSpPr>
        <p:spPr>
          <a:xfrm>
            <a:off x="686013" y="2442983"/>
            <a:ext cx="1018072" cy="908138"/>
          </a:xfrm>
          <a:prstGeom prst="roundRect">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021715">
              <a:lnSpc>
                <a:spcPct val="120000"/>
              </a:lnSpc>
              <a:spcAft>
                <a:spcPct val="35000"/>
              </a:spcAft>
            </a:pPr>
            <a:r>
              <a:rPr lang="en-US" sz="1400" dirty="0">
                <a:latin typeface="Arial" panose="020B0604020202020204" pitchFamily="34" charset="0"/>
                <a:ea typeface="微软雅黑" panose="020B0503020204020204" pitchFamily="34" charset="-122"/>
                <a:cs typeface="+mn-ea"/>
                <a:sym typeface="Arial" panose="020B0604020202020204" pitchFamily="34" charset="0"/>
              </a:rPr>
              <a:t>02</a:t>
            </a:r>
            <a:endParaRPr 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ounded Rectangle 71"/>
          <p:cNvSpPr/>
          <p:nvPr/>
        </p:nvSpPr>
        <p:spPr>
          <a:xfrm>
            <a:off x="686013" y="3456573"/>
            <a:ext cx="1018072" cy="908138"/>
          </a:xfrm>
          <a:prstGeom prst="roundRect">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021715">
              <a:lnSpc>
                <a:spcPct val="120000"/>
              </a:lnSpc>
              <a:spcAft>
                <a:spcPct val="35000"/>
              </a:spcAft>
            </a:pPr>
            <a:r>
              <a:rPr lang="en-US" sz="1400" dirty="0">
                <a:latin typeface="Arial" panose="020B0604020202020204" pitchFamily="34" charset="0"/>
                <a:ea typeface="微软雅黑" panose="020B0503020204020204" pitchFamily="34" charset="-122"/>
                <a:cs typeface="+mn-ea"/>
                <a:sym typeface="Arial" panose="020B0604020202020204" pitchFamily="34" charset="0"/>
              </a:rPr>
              <a:t>03</a:t>
            </a:r>
            <a:endParaRPr 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Rounded Rectangle 44"/>
          <p:cNvSpPr/>
          <p:nvPr/>
        </p:nvSpPr>
        <p:spPr>
          <a:xfrm flipH="1">
            <a:off x="7439916" y="1429391"/>
            <a:ext cx="1018072" cy="908140"/>
          </a:xfrm>
          <a:prstGeom prst="roundRect">
            <a:avLst/>
          </a:prstGeom>
          <a:solidFill>
            <a:schemeClr val="accent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021715">
              <a:lnSpc>
                <a:spcPct val="120000"/>
              </a:lnSpc>
              <a:spcAft>
                <a:spcPct val="35000"/>
              </a:spcAft>
            </a:pPr>
            <a:r>
              <a:rPr lang="en-US" sz="1400" dirty="0">
                <a:latin typeface="Arial" panose="020B0604020202020204" pitchFamily="34" charset="0"/>
                <a:ea typeface="微软雅黑" panose="020B0503020204020204" pitchFamily="34" charset="-122"/>
                <a:cs typeface="+mn-ea"/>
                <a:sym typeface="Arial" panose="020B0604020202020204" pitchFamily="34" charset="0"/>
              </a:rPr>
              <a:t>04</a:t>
            </a:r>
            <a:endParaRPr 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Rounded Rectangle 47"/>
          <p:cNvSpPr/>
          <p:nvPr/>
        </p:nvSpPr>
        <p:spPr>
          <a:xfrm flipH="1">
            <a:off x="7439916" y="2442983"/>
            <a:ext cx="1018072" cy="908138"/>
          </a:xfrm>
          <a:prstGeom prst="roundRect">
            <a:avLst/>
          </a:prstGeom>
          <a:solidFill>
            <a:schemeClr val="accent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021715">
              <a:lnSpc>
                <a:spcPct val="120000"/>
              </a:lnSpc>
              <a:spcAft>
                <a:spcPct val="35000"/>
              </a:spcAft>
            </a:pPr>
            <a:r>
              <a:rPr lang="en-US" sz="1400" dirty="0">
                <a:latin typeface="Arial" panose="020B0604020202020204" pitchFamily="34" charset="0"/>
                <a:ea typeface="微软雅黑" panose="020B0503020204020204" pitchFamily="34" charset="-122"/>
                <a:cs typeface="+mn-ea"/>
                <a:sym typeface="Arial" panose="020B0604020202020204" pitchFamily="34" charset="0"/>
              </a:rPr>
              <a:t>05</a:t>
            </a:r>
            <a:endParaRPr 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Rounded Rectangle 63"/>
          <p:cNvSpPr/>
          <p:nvPr/>
        </p:nvSpPr>
        <p:spPr>
          <a:xfrm flipH="1">
            <a:off x="7439916" y="3456573"/>
            <a:ext cx="1018072" cy="908138"/>
          </a:xfrm>
          <a:prstGeom prst="roundRect">
            <a:avLst/>
          </a:prstGeom>
          <a:solidFill>
            <a:schemeClr val="accent6"/>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021715">
              <a:lnSpc>
                <a:spcPct val="120000"/>
              </a:lnSpc>
              <a:spcAft>
                <a:spcPct val="35000"/>
              </a:spcAft>
            </a:pPr>
            <a:r>
              <a:rPr lang="en-US" sz="1400" dirty="0">
                <a:latin typeface="Arial" panose="020B0604020202020204" pitchFamily="34" charset="0"/>
                <a:ea typeface="微软雅黑" panose="020B0503020204020204" pitchFamily="34" charset="-122"/>
                <a:cs typeface="+mn-ea"/>
                <a:sym typeface="Arial" panose="020B0604020202020204" pitchFamily="34" charset="0"/>
              </a:rPr>
              <a:t>06</a:t>
            </a:r>
            <a:endParaRPr 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p:cTn id="16" dur="500" fill="hold"/>
                                        <p:tgtEl>
                                          <p:spTgt spid="75"/>
                                        </p:tgtEl>
                                        <p:attrNameLst>
                                          <p:attrName>ppt_w</p:attrName>
                                        </p:attrNameLst>
                                      </p:cBhvr>
                                      <p:tavLst>
                                        <p:tav tm="0">
                                          <p:val>
                                            <p:fltVal val="0"/>
                                          </p:val>
                                        </p:tav>
                                        <p:tav tm="100000">
                                          <p:val>
                                            <p:strVal val="#ppt_w"/>
                                          </p:val>
                                        </p:tav>
                                      </p:tavLst>
                                    </p:anim>
                                    <p:anim calcmode="lin" valueType="num">
                                      <p:cBhvr>
                                        <p:cTn id="17" dur="500" fill="hold"/>
                                        <p:tgtEl>
                                          <p:spTgt spid="75"/>
                                        </p:tgtEl>
                                        <p:attrNameLst>
                                          <p:attrName>ppt_h</p:attrName>
                                        </p:attrNameLst>
                                      </p:cBhvr>
                                      <p:tavLst>
                                        <p:tav tm="0">
                                          <p:val>
                                            <p:fltVal val="0"/>
                                          </p:val>
                                        </p:tav>
                                        <p:tav tm="100000">
                                          <p:val>
                                            <p:strVal val="#ppt_h"/>
                                          </p:val>
                                        </p:tav>
                                      </p:tavLst>
                                    </p:anim>
                                    <p:animEffect transition="in" filter="fade">
                                      <p:cBhvr>
                                        <p:cTn id="18" dur="500"/>
                                        <p:tgtEl>
                                          <p:spTgt spid="7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left)">
                                      <p:cBhvr>
                                        <p:cTn id="22" dur="500"/>
                                        <p:tgtEl>
                                          <p:spTgt spid="74"/>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barn(outVertical)">
                                      <p:cBhvr>
                                        <p:cTn id="26" dur="500"/>
                                        <p:tgtEl>
                                          <p:spTgt spid="62"/>
                                        </p:tgtEl>
                                      </p:cBhvr>
                                    </p:animEffect>
                                  </p:childTnLst>
                                </p:cTn>
                              </p:par>
                            </p:childTnLst>
                          </p:cTn>
                        </p:par>
                        <p:par>
                          <p:cTn id="27" fill="hold">
                            <p:stCondLst>
                              <p:cond delay="2500"/>
                            </p:stCondLst>
                            <p:childTnLst>
                              <p:par>
                                <p:cTn id="28" presetID="2" presetClass="entr" presetSubtype="1" accel="50000" decel="5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ppt_x"/>
                                          </p:val>
                                        </p:tav>
                                        <p:tav tm="100000">
                                          <p:val>
                                            <p:strVal val="#ppt_x"/>
                                          </p:val>
                                        </p:tav>
                                      </p:tavLst>
                                    </p:anim>
                                    <p:anim calcmode="lin" valueType="num">
                                      <p:cBhvr additive="base">
                                        <p:cTn id="31" dur="500" fill="hold"/>
                                        <p:tgtEl>
                                          <p:spTgt spid="45"/>
                                        </p:tgtEl>
                                        <p:attrNameLst>
                                          <p:attrName>ppt_y</p:attrName>
                                        </p:attrNameLst>
                                      </p:cBhvr>
                                      <p:tavLst>
                                        <p:tav tm="0">
                                          <p:val>
                                            <p:strVal val="0-#ppt_h/2"/>
                                          </p:val>
                                        </p:tav>
                                        <p:tav tm="100000">
                                          <p:val>
                                            <p:strVal val="#ppt_y"/>
                                          </p:val>
                                        </p:tav>
                                      </p:tavLst>
                                    </p:anim>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right)">
                                      <p:cBhvr>
                                        <p:cTn id="35" dur="500"/>
                                        <p:tgtEl>
                                          <p:spTgt spid="46"/>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p:cTn id="39" dur="500" fill="hold"/>
                                        <p:tgtEl>
                                          <p:spTgt spid="84"/>
                                        </p:tgtEl>
                                        <p:attrNameLst>
                                          <p:attrName>ppt_w</p:attrName>
                                        </p:attrNameLst>
                                      </p:cBhvr>
                                      <p:tavLst>
                                        <p:tav tm="0">
                                          <p:val>
                                            <p:fltVal val="0"/>
                                          </p:val>
                                        </p:tav>
                                        <p:tav tm="100000">
                                          <p:val>
                                            <p:strVal val="#ppt_w"/>
                                          </p:val>
                                        </p:tav>
                                      </p:tavLst>
                                    </p:anim>
                                    <p:anim calcmode="lin" valueType="num">
                                      <p:cBhvr>
                                        <p:cTn id="40" dur="500" fill="hold"/>
                                        <p:tgtEl>
                                          <p:spTgt spid="84"/>
                                        </p:tgtEl>
                                        <p:attrNameLst>
                                          <p:attrName>ppt_h</p:attrName>
                                        </p:attrNameLst>
                                      </p:cBhvr>
                                      <p:tavLst>
                                        <p:tav tm="0">
                                          <p:val>
                                            <p:fltVal val="0"/>
                                          </p:val>
                                        </p:tav>
                                        <p:tav tm="100000">
                                          <p:val>
                                            <p:strVal val="#ppt_h"/>
                                          </p:val>
                                        </p:tav>
                                      </p:tavLst>
                                    </p:anim>
                                    <p:animEffect transition="in" filter="fade">
                                      <p:cBhvr>
                                        <p:cTn id="41" dur="500"/>
                                        <p:tgtEl>
                                          <p:spTgt spid="84"/>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wipe(right)">
                                      <p:cBhvr>
                                        <p:cTn id="45" dur="500"/>
                                        <p:tgtEl>
                                          <p:spTgt spid="87"/>
                                        </p:tgtEl>
                                      </p:cBhvr>
                                    </p:animEffect>
                                  </p:childTnLst>
                                </p:cTn>
                              </p:par>
                            </p:childTnLst>
                          </p:cTn>
                        </p:par>
                        <p:par>
                          <p:cTn id="46" fill="hold">
                            <p:stCondLst>
                              <p:cond delay="4500"/>
                            </p:stCondLst>
                            <p:childTnLst>
                              <p:par>
                                <p:cTn id="47" presetID="2" presetClass="entr" presetSubtype="1" accel="50000" decel="50000" fill="hold" grpId="0" nodeType="afterEffect">
                                  <p:stCondLst>
                                    <p:cond delay="0"/>
                                  </p:stCondLst>
                                  <p:childTnLst>
                                    <p:set>
                                      <p:cBhvr>
                                        <p:cTn id="48" dur="1" fill="hold">
                                          <p:stCondLst>
                                            <p:cond delay="0"/>
                                          </p:stCondLst>
                                        </p:cTn>
                                        <p:tgtEl>
                                          <p:spTgt spid="70"/>
                                        </p:tgtEl>
                                        <p:attrNameLst>
                                          <p:attrName>style.visibility</p:attrName>
                                        </p:attrNameLst>
                                      </p:cBhvr>
                                      <p:to>
                                        <p:strVal val="visible"/>
                                      </p:to>
                                    </p:set>
                                    <p:anim calcmode="lin" valueType="num">
                                      <p:cBhvr additive="base">
                                        <p:cTn id="49" dur="500" fill="hold"/>
                                        <p:tgtEl>
                                          <p:spTgt spid="70"/>
                                        </p:tgtEl>
                                        <p:attrNameLst>
                                          <p:attrName>ppt_x</p:attrName>
                                        </p:attrNameLst>
                                      </p:cBhvr>
                                      <p:tavLst>
                                        <p:tav tm="0">
                                          <p:val>
                                            <p:strVal val="#ppt_x"/>
                                          </p:val>
                                        </p:tav>
                                        <p:tav tm="100000">
                                          <p:val>
                                            <p:strVal val="#ppt_x"/>
                                          </p:val>
                                        </p:tav>
                                      </p:tavLst>
                                    </p:anim>
                                    <p:anim calcmode="lin" valueType="num">
                                      <p:cBhvr additive="base">
                                        <p:cTn id="50" dur="500" fill="hold"/>
                                        <p:tgtEl>
                                          <p:spTgt spid="70"/>
                                        </p:tgtEl>
                                        <p:attrNameLst>
                                          <p:attrName>ppt_y</p:attrName>
                                        </p:attrNameLst>
                                      </p:cBhvr>
                                      <p:tavLst>
                                        <p:tav tm="0">
                                          <p:val>
                                            <p:strVal val="0-#ppt_h/2"/>
                                          </p:val>
                                        </p:tav>
                                        <p:tav tm="100000">
                                          <p:val>
                                            <p:strVal val="#ppt_y"/>
                                          </p:val>
                                        </p:tav>
                                      </p:tavLst>
                                    </p:anim>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left)">
                                      <p:cBhvr>
                                        <p:cTn id="54" dur="500"/>
                                        <p:tgtEl>
                                          <p:spTgt spid="71"/>
                                        </p:tgtEl>
                                      </p:cBhvr>
                                    </p:animEffect>
                                  </p:childTnLst>
                                </p:cTn>
                              </p:par>
                            </p:childTnLst>
                          </p:cTn>
                        </p:par>
                        <p:par>
                          <p:cTn id="55" fill="hold">
                            <p:stCondLst>
                              <p:cond delay="5500"/>
                            </p:stCondLst>
                            <p:childTnLst>
                              <p:par>
                                <p:cTn id="56" presetID="53" presetClass="entr" presetSubtype="16" fill="hold" grpId="0"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wipe(left)">
                                      <p:cBhvr>
                                        <p:cTn id="64" dur="500"/>
                                        <p:tgtEl>
                                          <p:spTgt spid="78"/>
                                        </p:tgtEl>
                                      </p:cBhvr>
                                    </p:animEffect>
                                  </p:childTnLst>
                                </p:cTn>
                              </p:par>
                            </p:childTnLst>
                          </p:cTn>
                        </p:par>
                        <p:par>
                          <p:cTn id="65" fill="hold">
                            <p:stCondLst>
                              <p:cond delay="6500"/>
                            </p:stCondLst>
                            <p:childTnLst>
                              <p:par>
                                <p:cTn id="66" presetID="16" presetClass="entr" presetSubtype="37" fill="hold" grpId="0" nodeType="after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barn(outVertical)">
                                      <p:cBhvr>
                                        <p:cTn id="68" dur="500"/>
                                        <p:tgtEl>
                                          <p:spTgt spid="66"/>
                                        </p:tgtEl>
                                      </p:cBhvr>
                                    </p:animEffect>
                                  </p:childTnLst>
                                </p:cTn>
                              </p:par>
                            </p:childTnLst>
                          </p:cTn>
                        </p:par>
                        <p:par>
                          <p:cTn id="69" fill="hold">
                            <p:stCondLst>
                              <p:cond delay="7000"/>
                            </p:stCondLst>
                            <p:childTnLst>
                              <p:par>
                                <p:cTn id="70" presetID="2" presetClass="entr" presetSubtype="1" accel="50000" decel="50000" fill="hold" grpId="0" nodeType="after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additive="base">
                                        <p:cTn id="72" dur="500" fill="hold"/>
                                        <p:tgtEl>
                                          <p:spTgt spid="48"/>
                                        </p:tgtEl>
                                        <p:attrNameLst>
                                          <p:attrName>ppt_x</p:attrName>
                                        </p:attrNameLst>
                                      </p:cBhvr>
                                      <p:tavLst>
                                        <p:tav tm="0">
                                          <p:val>
                                            <p:strVal val="#ppt_x"/>
                                          </p:val>
                                        </p:tav>
                                        <p:tav tm="100000">
                                          <p:val>
                                            <p:strVal val="#ppt_x"/>
                                          </p:val>
                                        </p:tav>
                                      </p:tavLst>
                                    </p:anim>
                                    <p:anim calcmode="lin" valueType="num">
                                      <p:cBhvr additive="base">
                                        <p:cTn id="73" dur="500" fill="hold"/>
                                        <p:tgtEl>
                                          <p:spTgt spid="48"/>
                                        </p:tgtEl>
                                        <p:attrNameLst>
                                          <p:attrName>ppt_y</p:attrName>
                                        </p:attrNameLst>
                                      </p:cBhvr>
                                      <p:tavLst>
                                        <p:tav tm="0">
                                          <p:val>
                                            <p:strVal val="0-#ppt_h/2"/>
                                          </p:val>
                                        </p:tav>
                                        <p:tav tm="100000">
                                          <p:val>
                                            <p:strVal val="#ppt_y"/>
                                          </p:val>
                                        </p:tav>
                                      </p:tavLst>
                                    </p:anim>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right)">
                                      <p:cBhvr>
                                        <p:cTn id="77" dur="500"/>
                                        <p:tgtEl>
                                          <p:spTgt spid="63"/>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90"/>
                                        </p:tgtEl>
                                        <p:attrNameLst>
                                          <p:attrName>style.visibility</p:attrName>
                                        </p:attrNameLst>
                                      </p:cBhvr>
                                      <p:to>
                                        <p:strVal val="visible"/>
                                      </p:to>
                                    </p:set>
                                    <p:anim calcmode="lin" valueType="num">
                                      <p:cBhvr>
                                        <p:cTn id="81" dur="500" fill="hold"/>
                                        <p:tgtEl>
                                          <p:spTgt spid="90"/>
                                        </p:tgtEl>
                                        <p:attrNameLst>
                                          <p:attrName>ppt_w</p:attrName>
                                        </p:attrNameLst>
                                      </p:cBhvr>
                                      <p:tavLst>
                                        <p:tav tm="0">
                                          <p:val>
                                            <p:fltVal val="0"/>
                                          </p:val>
                                        </p:tav>
                                        <p:tav tm="100000">
                                          <p:val>
                                            <p:strVal val="#ppt_w"/>
                                          </p:val>
                                        </p:tav>
                                      </p:tavLst>
                                    </p:anim>
                                    <p:anim calcmode="lin" valueType="num">
                                      <p:cBhvr>
                                        <p:cTn id="82" dur="500" fill="hold"/>
                                        <p:tgtEl>
                                          <p:spTgt spid="90"/>
                                        </p:tgtEl>
                                        <p:attrNameLst>
                                          <p:attrName>ppt_h</p:attrName>
                                        </p:attrNameLst>
                                      </p:cBhvr>
                                      <p:tavLst>
                                        <p:tav tm="0">
                                          <p:val>
                                            <p:fltVal val="0"/>
                                          </p:val>
                                        </p:tav>
                                        <p:tav tm="100000">
                                          <p:val>
                                            <p:strVal val="#ppt_h"/>
                                          </p:val>
                                        </p:tav>
                                      </p:tavLst>
                                    </p:anim>
                                    <p:animEffect transition="in" filter="fade">
                                      <p:cBhvr>
                                        <p:cTn id="83" dur="500"/>
                                        <p:tgtEl>
                                          <p:spTgt spid="90"/>
                                        </p:tgtEl>
                                      </p:cBhvr>
                                    </p:animEffect>
                                  </p:childTnLst>
                                </p:cTn>
                              </p:par>
                            </p:childTnLst>
                          </p:cTn>
                        </p:par>
                        <p:par>
                          <p:cTn id="84" fill="hold">
                            <p:stCondLst>
                              <p:cond delay="8500"/>
                            </p:stCondLst>
                            <p:childTnLst>
                              <p:par>
                                <p:cTn id="85" presetID="22" presetClass="entr" presetSubtype="2" fill="hold" grpId="0"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right)">
                                      <p:cBhvr>
                                        <p:cTn id="87" dur="500"/>
                                        <p:tgtEl>
                                          <p:spTgt spid="91"/>
                                        </p:tgtEl>
                                      </p:cBhvr>
                                    </p:animEffect>
                                  </p:childTnLst>
                                </p:cTn>
                              </p:par>
                            </p:childTnLst>
                          </p:cTn>
                        </p:par>
                        <p:par>
                          <p:cTn id="88" fill="hold">
                            <p:stCondLst>
                              <p:cond delay="9000"/>
                            </p:stCondLst>
                            <p:childTnLst>
                              <p:par>
                                <p:cTn id="89" presetID="2" presetClass="entr" presetSubtype="1" accel="50000" decel="50000" fill="hold" grpId="0" nodeType="after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ppt_x"/>
                                          </p:val>
                                        </p:tav>
                                        <p:tav tm="100000">
                                          <p:val>
                                            <p:strVal val="#ppt_x"/>
                                          </p:val>
                                        </p:tav>
                                      </p:tavLst>
                                    </p:anim>
                                    <p:anim calcmode="lin" valueType="num">
                                      <p:cBhvr additive="base">
                                        <p:cTn id="92" dur="500" fill="hold"/>
                                        <p:tgtEl>
                                          <p:spTgt spid="72"/>
                                        </p:tgtEl>
                                        <p:attrNameLst>
                                          <p:attrName>ppt_y</p:attrName>
                                        </p:attrNameLst>
                                      </p:cBhvr>
                                      <p:tavLst>
                                        <p:tav tm="0">
                                          <p:val>
                                            <p:strVal val="0-#ppt_h/2"/>
                                          </p:val>
                                        </p:tav>
                                        <p:tav tm="100000">
                                          <p:val>
                                            <p:strVal val="#ppt_y"/>
                                          </p:val>
                                        </p:tav>
                                      </p:tavLst>
                                    </p:anim>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wipe(left)">
                                      <p:cBhvr>
                                        <p:cTn id="96" dur="500"/>
                                        <p:tgtEl>
                                          <p:spTgt spid="73"/>
                                        </p:tgtEl>
                                      </p:cBhvr>
                                    </p:animEffect>
                                  </p:childTnLst>
                                </p:cTn>
                              </p:par>
                            </p:childTnLst>
                          </p:cTn>
                        </p:par>
                        <p:par>
                          <p:cTn id="97" fill="hold">
                            <p:stCondLst>
                              <p:cond delay="10000"/>
                            </p:stCondLst>
                            <p:childTnLst>
                              <p:par>
                                <p:cTn id="98" presetID="53" presetClass="entr" presetSubtype="16"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 calcmode="lin" valueType="num">
                                      <p:cBhvr>
                                        <p:cTn id="100" dur="500" fill="hold"/>
                                        <p:tgtEl>
                                          <p:spTgt spid="81"/>
                                        </p:tgtEl>
                                        <p:attrNameLst>
                                          <p:attrName>ppt_w</p:attrName>
                                        </p:attrNameLst>
                                      </p:cBhvr>
                                      <p:tavLst>
                                        <p:tav tm="0">
                                          <p:val>
                                            <p:fltVal val="0"/>
                                          </p:val>
                                        </p:tav>
                                        <p:tav tm="100000">
                                          <p:val>
                                            <p:strVal val="#ppt_w"/>
                                          </p:val>
                                        </p:tav>
                                      </p:tavLst>
                                    </p:anim>
                                    <p:anim calcmode="lin" valueType="num">
                                      <p:cBhvr>
                                        <p:cTn id="101" dur="500" fill="hold"/>
                                        <p:tgtEl>
                                          <p:spTgt spid="81"/>
                                        </p:tgtEl>
                                        <p:attrNameLst>
                                          <p:attrName>ppt_h</p:attrName>
                                        </p:attrNameLst>
                                      </p:cBhvr>
                                      <p:tavLst>
                                        <p:tav tm="0">
                                          <p:val>
                                            <p:fltVal val="0"/>
                                          </p:val>
                                        </p:tav>
                                        <p:tav tm="100000">
                                          <p:val>
                                            <p:strVal val="#ppt_h"/>
                                          </p:val>
                                        </p:tav>
                                      </p:tavLst>
                                    </p:anim>
                                    <p:animEffect transition="in" filter="fade">
                                      <p:cBhvr>
                                        <p:cTn id="102" dur="500"/>
                                        <p:tgtEl>
                                          <p:spTgt spid="81"/>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80"/>
                                        </p:tgtEl>
                                        <p:attrNameLst>
                                          <p:attrName>style.visibility</p:attrName>
                                        </p:attrNameLst>
                                      </p:cBhvr>
                                      <p:to>
                                        <p:strVal val="visible"/>
                                      </p:to>
                                    </p:set>
                                    <p:animEffect transition="in" filter="wipe(left)">
                                      <p:cBhvr>
                                        <p:cTn id="106" dur="500"/>
                                        <p:tgtEl>
                                          <p:spTgt spid="80"/>
                                        </p:tgtEl>
                                      </p:cBhvr>
                                    </p:animEffect>
                                  </p:childTnLst>
                                </p:cTn>
                              </p:par>
                            </p:childTnLst>
                          </p:cTn>
                        </p:par>
                        <p:par>
                          <p:cTn id="107" fill="hold">
                            <p:stCondLst>
                              <p:cond delay="11000"/>
                            </p:stCondLst>
                            <p:childTnLst>
                              <p:par>
                                <p:cTn id="108" presetID="16" presetClass="entr" presetSubtype="37" fill="hold" grpId="0" nodeType="after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barn(outVertical)">
                                      <p:cBhvr>
                                        <p:cTn id="110" dur="500"/>
                                        <p:tgtEl>
                                          <p:spTgt spid="67"/>
                                        </p:tgtEl>
                                      </p:cBhvr>
                                    </p:animEffect>
                                  </p:childTnLst>
                                </p:cTn>
                              </p:par>
                            </p:childTnLst>
                          </p:cTn>
                        </p:par>
                        <p:par>
                          <p:cTn id="111" fill="hold">
                            <p:stCondLst>
                              <p:cond delay="11500"/>
                            </p:stCondLst>
                            <p:childTnLst>
                              <p:par>
                                <p:cTn id="112" presetID="2" presetClass="entr" presetSubtype="1" accel="50000" decel="50000"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 calcmode="lin" valueType="num">
                                      <p:cBhvr additive="base">
                                        <p:cTn id="114" dur="500" fill="hold"/>
                                        <p:tgtEl>
                                          <p:spTgt spid="64"/>
                                        </p:tgtEl>
                                        <p:attrNameLst>
                                          <p:attrName>ppt_x</p:attrName>
                                        </p:attrNameLst>
                                      </p:cBhvr>
                                      <p:tavLst>
                                        <p:tav tm="0">
                                          <p:val>
                                            <p:strVal val="#ppt_x"/>
                                          </p:val>
                                        </p:tav>
                                        <p:tav tm="100000">
                                          <p:val>
                                            <p:strVal val="#ppt_x"/>
                                          </p:val>
                                        </p:tav>
                                      </p:tavLst>
                                    </p:anim>
                                    <p:anim calcmode="lin" valueType="num">
                                      <p:cBhvr additive="base">
                                        <p:cTn id="115" dur="500" fill="hold"/>
                                        <p:tgtEl>
                                          <p:spTgt spid="64"/>
                                        </p:tgtEl>
                                        <p:attrNameLst>
                                          <p:attrName>ppt_y</p:attrName>
                                        </p:attrNameLst>
                                      </p:cBhvr>
                                      <p:tavLst>
                                        <p:tav tm="0">
                                          <p:val>
                                            <p:strVal val="0-#ppt_h/2"/>
                                          </p:val>
                                        </p:tav>
                                        <p:tav tm="100000">
                                          <p:val>
                                            <p:strVal val="#ppt_y"/>
                                          </p:val>
                                        </p:tav>
                                      </p:tavLst>
                                    </p:anim>
                                  </p:childTnLst>
                                </p:cTn>
                              </p:par>
                            </p:childTnLst>
                          </p:cTn>
                        </p:par>
                        <p:par>
                          <p:cTn id="116" fill="hold">
                            <p:stCondLst>
                              <p:cond delay="12000"/>
                            </p:stCondLst>
                            <p:childTnLst>
                              <p:par>
                                <p:cTn id="117" presetID="22" presetClass="entr" presetSubtype="2" fill="hold" grpId="0" nodeType="after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wipe(right)">
                                      <p:cBhvr>
                                        <p:cTn id="119" dur="500"/>
                                        <p:tgtEl>
                                          <p:spTgt spid="65"/>
                                        </p:tgtEl>
                                      </p:cBhvr>
                                    </p:animEffect>
                                  </p:childTnLst>
                                </p:cTn>
                              </p:par>
                            </p:childTnLst>
                          </p:cTn>
                        </p:par>
                        <p:par>
                          <p:cTn id="120" fill="hold">
                            <p:stCondLst>
                              <p:cond delay="12500"/>
                            </p:stCondLst>
                            <p:childTnLst>
                              <p:par>
                                <p:cTn id="121" presetID="53" presetClass="entr" presetSubtype="16" fill="hold" grpId="0" nodeType="afterEffect">
                                  <p:stCondLst>
                                    <p:cond delay="0"/>
                                  </p:stCondLst>
                                  <p:childTnLst>
                                    <p:set>
                                      <p:cBhvr>
                                        <p:cTn id="122" dur="1" fill="hold">
                                          <p:stCondLst>
                                            <p:cond delay="0"/>
                                          </p:stCondLst>
                                        </p:cTn>
                                        <p:tgtEl>
                                          <p:spTgt spid="92"/>
                                        </p:tgtEl>
                                        <p:attrNameLst>
                                          <p:attrName>style.visibility</p:attrName>
                                        </p:attrNameLst>
                                      </p:cBhvr>
                                      <p:to>
                                        <p:strVal val="visible"/>
                                      </p:to>
                                    </p:set>
                                    <p:anim calcmode="lin" valueType="num">
                                      <p:cBhvr>
                                        <p:cTn id="123" dur="500" fill="hold"/>
                                        <p:tgtEl>
                                          <p:spTgt spid="92"/>
                                        </p:tgtEl>
                                        <p:attrNameLst>
                                          <p:attrName>ppt_w</p:attrName>
                                        </p:attrNameLst>
                                      </p:cBhvr>
                                      <p:tavLst>
                                        <p:tav tm="0">
                                          <p:val>
                                            <p:fltVal val="0"/>
                                          </p:val>
                                        </p:tav>
                                        <p:tav tm="100000">
                                          <p:val>
                                            <p:strVal val="#ppt_w"/>
                                          </p:val>
                                        </p:tav>
                                      </p:tavLst>
                                    </p:anim>
                                    <p:anim calcmode="lin" valueType="num">
                                      <p:cBhvr>
                                        <p:cTn id="124" dur="500" fill="hold"/>
                                        <p:tgtEl>
                                          <p:spTgt spid="92"/>
                                        </p:tgtEl>
                                        <p:attrNameLst>
                                          <p:attrName>ppt_h</p:attrName>
                                        </p:attrNameLst>
                                      </p:cBhvr>
                                      <p:tavLst>
                                        <p:tav tm="0">
                                          <p:val>
                                            <p:fltVal val="0"/>
                                          </p:val>
                                        </p:tav>
                                        <p:tav tm="100000">
                                          <p:val>
                                            <p:strVal val="#ppt_h"/>
                                          </p:val>
                                        </p:tav>
                                      </p:tavLst>
                                    </p:anim>
                                    <p:animEffect transition="in" filter="fade">
                                      <p:cBhvr>
                                        <p:cTn id="125" dur="500"/>
                                        <p:tgtEl>
                                          <p:spTgt spid="92"/>
                                        </p:tgtEl>
                                      </p:cBhvr>
                                    </p:animEffect>
                                  </p:childTnLst>
                                </p:cTn>
                              </p:par>
                            </p:childTnLst>
                          </p:cTn>
                        </p:par>
                        <p:par>
                          <p:cTn id="126" fill="hold">
                            <p:stCondLst>
                              <p:cond delay="13000"/>
                            </p:stCondLst>
                            <p:childTnLst>
                              <p:par>
                                <p:cTn id="127" presetID="22" presetClass="entr" presetSubtype="2" fill="hold" grpId="0" nodeType="after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wipe(right)">
                                      <p:cBhvr>
                                        <p:cTn id="12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3" grpId="0" animBg="1"/>
      <p:bldP spid="46" grpId="0" animBg="1"/>
      <p:bldP spid="63" grpId="0" animBg="1"/>
      <p:bldP spid="65" grpId="0" animBg="1"/>
      <p:bldP spid="62" grpId="0" animBg="1"/>
      <p:bldP spid="66" grpId="0" animBg="1"/>
      <p:bldP spid="67" grpId="0" animBg="1"/>
      <p:bldP spid="74" grpId="0"/>
      <p:bldP spid="75" grpId="0" animBg="1"/>
      <p:bldP spid="78" grpId="0"/>
      <p:bldP spid="79" grpId="0" animBg="1"/>
      <p:bldP spid="80" grpId="0"/>
      <p:bldP spid="81" grpId="0" animBg="1"/>
      <p:bldP spid="84" grpId="0" animBg="1"/>
      <p:bldP spid="87" grpId="0"/>
      <p:bldP spid="90" grpId="0" animBg="1"/>
      <p:bldP spid="91" grpId="0"/>
      <p:bldP spid="92" grpId="0" animBg="1"/>
      <p:bldP spid="93" grpId="0"/>
      <p:bldP spid="68" grpId="0" animBg="1"/>
      <p:bldP spid="70" grpId="0" animBg="1"/>
      <p:bldP spid="72" grpId="0" animBg="1"/>
      <p:bldP spid="45" grpId="0" animBg="1"/>
      <p:bldP spid="48"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flipH="1">
            <a:off x="5865619" y="1836087"/>
            <a:ext cx="1168003" cy="728760"/>
            <a:chOff x="2257426" y="2571750"/>
            <a:chExt cx="1557338" cy="971550"/>
          </a:xfrm>
          <a:solidFill>
            <a:schemeClr val="accent1"/>
          </a:solidFill>
        </p:grpSpPr>
        <p:sp>
          <p:nvSpPr>
            <p:cNvPr id="5" name="右箭头 6"/>
            <p:cNvSpPr/>
            <p:nvPr/>
          </p:nvSpPr>
          <p:spPr>
            <a:xfrm>
              <a:off x="2257426" y="2571750"/>
              <a:ext cx="1557338" cy="971550"/>
            </a:xfrm>
            <a:prstGeom prst="rightArrow">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02</a:t>
              </a:r>
              <a:endParaRPr lang="zh-CN" altLang="en-US"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24717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700338" y="2823014"/>
              <a:ext cx="0" cy="474062"/>
            </a:xfrm>
            <a:prstGeom prst="line">
              <a:avLst/>
            </a:prstGeom>
            <a:grpFill/>
            <a:ln w="139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3993411" y="2016107"/>
            <a:ext cx="1584178" cy="438580"/>
          </a:xfrm>
          <a:prstGeom prst="rect">
            <a:avLst/>
          </a:prstGeom>
          <a:noFill/>
        </p:spPr>
        <p:txBody>
          <a:bodyPr wrap="square" lIns="68577" tIns="34289" rIns="68577" bIns="34289" rtlCol="0">
            <a:spAutoFit/>
          </a:bodyPr>
          <a:lstStyle/>
          <a:p>
            <a:pPr algn="r"/>
            <a:r>
              <a:rPr lang="zh-CN" altLang="en-US" sz="2400" b="1" dirty="0">
                <a:solidFill>
                  <a:schemeClr val="accent3"/>
                </a:solidFill>
                <a:ea typeface="微软雅黑" panose="020B0503020204020204" pitchFamily="34" charset="-122"/>
              </a:rPr>
              <a:t>教学分析</a:t>
            </a:r>
            <a:endParaRPr lang="zh-CN" altLang="en-US" sz="2400" b="1" dirty="0">
              <a:solidFill>
                <a:schemeClr val="accent3"/>
              </a:solidFill>
              <a:ea typeface="微软雅黑" panose="020B0503020204020204" pitchFamily="34" charset="-122"/>
            </a:endParaRPr>
          </a:p>
        </p:txBody>
      </p:sp>
      <p:sp>
        <p:nvSpPr>
          <p:cNvPr id="11" name="矩形 10"/>
          <p:cNvSpPr/>
          <p:nvPr/>
        </p:nvSpPr>
        <p:spPr>
          <a:xfrm flipH="1">
            <a:off x="4161775" y="2628175"/>
            <a:ext cx="3038517" cy="412421"/>
          </a:xfrm>
          <a:prstGeom prst="rect">
            <a:avLst/>
          </a:prstGeom>
        </p:spPr>
        <p:txBody>
          <a:bodyPr wrap="square">
            <a:spAutoFit/>
          </a:bodyPr>
          <a:lstStyle/>
          <a:p>
            <a:pPr algn="ctr">
              <a:lnSpc>
                <a:spcPct val="13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点击此处添加文本内容，如关键词、部分简单介绍等。点击此处添加文本内容，如关键词、部分简单介绍等。</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23188" t="20290" r="14493" b="16426"/>
          <a:stretch>
            <a:fillRect/>
          </a:stretch>
        </p:blipFill>
        <p:spPr>
          <a:xfrm>
            <a:off x="1043608" y="646330"/>
            <a:ext cx="3793612" cy="3852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1000"/>
                                        <p:tgtEl>
                                          <p:spTgt spid="8"/>
                                        </p:tgtEl>
                                      </p:cBhvr>
                                    </p:animEffect>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图表 104"/>
          <p:cNvGraphicFramePr/>
          <p:nvPr/>
        </p:nvGraphicFramePr>
        <p:xfrm>
          <a:off x="2934581" y="1491552"/>
          <a:ext cx="6309471" cy="1565418"/>
        </p:xfrm>
        <a:graphic>
          <a:graphicData uri="http://schemas.openxmlformats.org/drawingml/2006/chart">
            <c:chart xmlns:c="http://schemas.openxmlformats.org/drawingml/2006/chart" xmlns:r="http://schemas.openxmlformats.org/officeDocument/2006/relationships" r:id="rId1"/>
          </a:graphicData>
        </a:graphic>
      </p:graphicFrame>
      <p:sp>
        <p:nvSpPr>
          <p:cNvPr id="100" name="圆角矩形 99"/>
          <p:cNvSpPr/>
          <p:nvPr/>
        </p:nvSpPr>
        <p:spPr>
          <a:xfrm>
            <a:off x="843799" y="1280578"/>
            <a:ext cx="2202882" cy="2754611"/>
          </a:xfrm>
          <a:prstGeom prst="roundRect">
            <a:avLst>
              <a:gd name="adj" fmla="val 922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srgbClr val="66281D"/>
              </a:solidFill>
            </a:endParaRPr>
          </a:p>
        </p:txBody>
      </p:sp>
      <p:grpSp>
        <p:nvGrpSpPr>
          <p:cNvPr id="73" name="组合 107"/>
          <p:cNvGrpSpPr/>
          <p:nvPr/>
        </p:nvGrpSpPr>
        <p:grpSpPr>
          <a:xfrm>
            <a:off x="3206345" y="3176292"/>
            <a:ext cx="1589507" cy="877567"/>
            <a:chOff x="3790032" y="4832706"/>
            <a:chExt cx="2119342" cy="1169727"/>
          </a:xfrm>
        </p:grpSpPr>
        <p:sp>
          <p:nvSpPr>
            <p:cNvPr id="106" name="文本框 105"/>
            <p:cNvSpPr txBox="1"/>
            <p:nvPr/>
          </p:nvSpPr>
          <p:spPr>
            <a:xfrm>
              <a:off x="3790032" y="5633215"/>
              <a:ext cx="2119342" cy="369218"/>
            </a:xfrm>
            <a:prstGeom prst="rect">
              <a:avLst/>
            </a:prstGeom>
            <a:noFill/>
          </p:spPr>
          <p:txBody>
            <a:bodyPr vert="horz"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4141282" y="4832706"/>
              <a:ext cx="1525053" cy="779459"/>
            </a:xfrm>
            <a:prstGeom prst="rect">
              <a:avLst/>
            </a:prstGeom>
            <a:noFill/>
          </p:spPr>
          <p:txBody>
            <a:bodyPr wrap="square" rtlCol="0">
              <a:spAutoFit/>
            </a:bodyPr>
            <a:lstStyle/>
            <a:p>
              <a:pPr algn="ctr"/>
              <a:r>
                <a:rPr lang="en-US" altLang="zh-CN" sz="3200" dirty="0">
                  <a:solidFill>
                    <a:schemeClr val="tx1">
                      <a:lumMod val="75000"/>
                      <a:lumOff val="25000"/>
                    </a:schemeClr>
                  </a:solidFill>
                  <a:latin typeface="方正行楷简体" panose="02010601030101010101" pitchFamily="65" charset="-122"/>
                  <a:ea typeface="方正行楷简体" panose="02010601030101010101" pitchFamily="65" charset="-122"/>
                </a:rPr>
                <a:t>43</a:t>
              </a:r>
              <a:r>
                <a:rPr lang="en-US" altLang="zh-CN" sz="1200" dirty="0">
                  <a:solidFill>
                    <a:schemeClr val="tx1">
                      <a:lumMod val="75000"/>
                      <a:lumOff val="25000"/>
                    </a:schemeClr>
                  </a:solidFill>
                  <a:latin typeface="方正行楷简体" panose="02010601030101010101" pitchFamily="65" charset="-122"/>
                  <a:ea typeface="方正行楷简体" panose="02010601030101010101" pitchFamily="65" charset="-122"/>
                </a:rPr>
                <a:t>%</a:t>
              </a:r>
              <a:endParaRPr lang="zh-CN" altLang="en-US" sz="1200" dirty="0">
                <a:solidFill>
                  <a:schemeClr val="tx1">
                    <a:lumMod val="75000"/>
                    <a:lumOff val="25000"/>
                  </a:schemeClr>
                </a:solidFill>
                <a:latin typeface="方正行楷简体" panose="02010601030101010101" pitchFamily="65" charset="-122"/>
                <a:ea typeface="方正行楷简体" panose="02010601030101010101" pitchFamily="65" charset="-122"/>
              </a:endParaRPr>
            </a:p>
          </p:txBody>
        </p:sp>
      </p:grpSp>
      <p:grpSp>
        <p:nvGrpSpPr>
          <p:cNvPr id="74" name="组合 108"/>
          <p:cNvGrpSpPr/>
          <p:nvPr/>
        </p:nvGrpSpPr>
        <p:grpSpPr>
          <a:xfrm>
            <a:off x="4934537" y="3176292"/>
            <a:ext cx="1589507" cy="877567"/>
            <a:chOff x="3777959" y="4832706"/>
            <a:chExt cx="2119342" cy="1169727"/>
          </a:xfrm>
        </p:grpSpPr>
        <p:sp>
          <p:nvSpPr>
            <p:cNvPr id="110" name="文本框 109"/>
            <p:cNvSpPr txBox="1"/>
            <p:nvPr/>
          </p:nvSpPr>
          <p:spPr>
            <a:xfrm>
              <a:off x="3777959" y="5633215"/>
              <a:ext cx="2119342" cy="369218"/>
            </a:xfrm>
            <a:prstGeom prst="rect">
              <a:avLst/>
            </a:prstGeom>
            <a:noFill/>
          </p:spPr>
          <p:txBody>
            <a:bodyPr vert="horz"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4141282" y="4832706"/>
              <a:ext cx="1525053" cy="779459"/>
            </a:xfrm>
            <a:prstGeom prst="rect">
              <a:avLst/>
            </a:prstGeom>
            <a:noFill/>
          </p:spPr>
          <p:txBody>
            <a:bodyPr wrap="square" rtlCol="0">
              <a:spAutoFit/>
            </a:bodyPr>
            <a:lstStyle/>
            <a:p>
              <a:pPr algn="ctr"/>
              <a:r>
                <a:rPr lang="en-US" altLang="zh-CN" sz="3200" dirty="0">
                  <a:solidFill>
                    <a:schemeClr val="tx1">
                      <a:lumMod val="75000"/>
                      <a:lumOff val="25000"/>
                    </a:schemeClr>
                  </a:solidFill>
                  <a:latin typeface="方正行楷简体" panose="02010601030101010101" pitchFamily="65" charset="-122"/>
                  <a:ea typeface="方正行楷简体" panose="02010601030101010101" pitchFamily="65" charset="-122"/>
                </a:rPr>
                <a:t>54</a:t>
              </a:r>
              <a:r>
                <a:rPr lang="en-US" altLang="zh-CN" sz="1200" dirty="0">
                  <a:solidFill>
                    <a:schemeClr val="tx1">
                      <a:lumMod val="75000"/>
                      <a:lumOff val="25000"/>
                    </a:schemeClr>
                  </a:solidFill>
                  <a:latin typeface="方正行楷简体" panose="02010601030101010101" pitchFamily="65" charset="-122"/>
                  <a:ea typeface="方正行楷简体" panose="02010601030101010101" pitchFamily="65" charset="-122"/>
                </a:rPr>
                <a:t>%</a:t>
              </a:r>
              <a:endParaRPr lang="zh-CN" altLang="en-US" sz="1200" dirty="0">
                <a:solidFill>
                  <a:schemeClr val="tx1">
                    <a:lumMod val="75000"/>
                    <a:lumOff val="25000"/>
                  </a:schemeClr>
                </a:solidFill>
                <a:latin typeface="方正行楷简体" panose="02010601030101010101" pitchFamily="65" charset="-122"/>
                <a:ea typeface="方正行楷简体" panose="02010601030101010101" pitchFamily="65" charset="-122"/>
              </a:endParaRPr>
            </a:p>
          </p:txBody>
        </p:sp>
      </p:grpSp>
      <p:grpSp>
        <p:nvGrpSpPr>
          <p:cNvPr id="75" name="组合 111"/>
          <p:cNvGrpSpPr/>
          <p:nvPr/>
        </p:nvGrpSpPr>
        <p:grpSpPr>
          <a:xfrm>
            <a:off x="6721419" y="3176292"/>
            <a:ext cx="1589507" cy="877577"/>
            <a:chOff x="3844137" y="4832699"/>
            <a:chExt cx="2119342" cy="1169738"/>
          </a:xfrm>
        </p:grpSpPr>
        <p:sp>
          <p:nvSpPr>
            <p:cNvPr id="113" name="文本框 112"/>
            <p:cNvSpPr txBox="1"/>
            <p:nvPr/>
          </p:nvSpPr>
          <p:spPr>
            <a:xfrm>
              <a:off x="3844137" y="5633219"/>
              <a:ext cx="2119342" cy="369218"/>
            </a:xfrm>
            <a:prstGeom prst="rect">
              <a:avLst/>
            </a:prstGeom>
            <a:noFill/>
          </p:spPr>
          <p:txBody>
            <a:bodyPr vert="horz"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4053916" y="4832699"/>
              <a:ext cx="1525053" cy="697409"/>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方正行楷简体" panose="02010601030101010101" pitchFamily="65" charset="-122"/>
                  <a:ea typeface="方正行楷简体" panose="02010601030101010101" pitchFamily="65" charset="-122"/>
                </a:rPr>
                <a:t>65%</a:t>
              </a:r>
              <a:endParaRPr lang="zh-CN" altLang="en-US" sz="2800" dirty="0">
                <a:solidFill>
                  <a:schemeClr val="tx1">
                    <a:lumMod val="75000"/>
                    <a:lumOff val="25000"/>
                  </a:schemeClr>
                </a:solidFill>
                <a:latin typeface="方正行楷简体" panose="02010601030101010101" pitchFamily="65" charset="-122"/>
                <a:ea typeface="方正行楷简体" panose="02010601030101010101" pitchFamily="65" charset="-122"/>
              </a:endParaRPr>
            </a:p>
          </p:txBody>
        </p:sp>
      </p:grpSp>
      <p:cxnSp>
        <p:nvCxnSpPr>
          <p:cNvPr id="116" name="直接连接符 115"/>
          <p:cNvCxnSpPr/>
          <p:nvPr/>
        </p:nvCxnSpPr>
        <p:spPr>
          <a:xfrm>
            <a:off x="4910301" y="3270060"/>
            <a:ext cx="0" cy="817900"/>
          </a:xfrm>
          <a:prstGeom prst="line">
            <a:avLst/>
          </a:prstGeom>
          <a:ln w="254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647548" y="3270060"/>
            <a:ext cx="0" cy="817900"/>
          </a:xfrm>
          <a:prstGeom prst="line">
            <a:avLst/>
          </a:prstGeom>
          <a:ln w="254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99" name="组合 119"/>
          <p:cNvGrpSpPr/>
          <p:nvPr/>
        </p:nvGrpSpPr>
        <p:grpSpPr>
          <a:xfrm>
            <a:off x="979731" y="3014735"/>
            <a:ext cx="1931016" cy="828617"/>
            <a:chOff x="1260981" y="2819188"/>
            <a:chExt cx="2574688" cy="1104480"/>
          </a:xfrm>
        </p:grpSpPr>
        <p:sp>
          <p:nvSpPr>
            <p:cNvPr id="118" name="矩形 117"/>
            <p:cNvSpPr/>
            <p:nvPr/>
          </p:nvSpPr>
          <p:spPr>
            <a:xfrm>
              <a:off x="1260981" y="3390354"/>
              <a:ext cx="2574688" cy="533314"/>
            </a:xfrm>
            <a:prstGeom prst="rect">
              <a:avLst/>
            </a:prstGeom>
          </p:spPr>
          <p:txBody>
            <a:bodyPr wrap="square">
              <a:spAutoFit/>
            </a:bodyPr>
            <a:lstStyle/>
            <a:p>
              <a:pPr lvl="0"/>
              <a:r>
                <a:rPr lang="zh-CN" altLang="en-US" sz="1000" dirty="0">
                  <a:solidFill>
                    <a:schemeClr val="bg1"/>
                  </a:solidFill>
                  <a:latin typeface="微软雅黑" panose="020B0503020204020204" pitchFamily="34" charset="-122"/>
                  <a:ea typeface="微软雅黑" panose="020B0503020204020204" pitchFamily="34" charset="-122"/>
                  <a:cs typeface="华文黑体" pitchFamily="2" charset="-122"/>
                </a:rPr>
                <a:t>单击添加文本单击添加文本单击添加文本单击添加文本</a:t>
              </a:r>
              <a:endParaRPr lang="zh-CN" altLang="en-US" sz="1000"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sp>
          <p:nvSpPr>
            <p:cNvPr id="119" name="文本框 118"/>
            <p:cNvSpPr txBox="1"/>
            <p:nvPr/>
          </p:nvSpPr>
          <p:spPr>
            <a:xfrm>
              <a:off x="1260981" y="2819188"/>
              <a:ext cx="2574688" cy="410242"/>
            </a:xfrm>
            <a:prstGeom prst="rect">
              <a:avLst/>
            </a:prstGeom>
            <a:noFill/>
          </p:spPr>
          <p:txBody>
            <a:bodyPr vert="horz"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单击添加标题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pic>
        <p:nvPicPr>
          <p:cNvPr id="121" name="图片 120"/>
          <p:cNvPicPr>
            <a:picLocks noChangeAspect="1"/>
          </p:cNvPicPr>
          <p:nvPr/>
        </p:nvPicPr>
        <p:blipFill rotWithShape="1">
          <a:blip r:embed="rId2" cstate="print">
            <a:extLst>
              <a:ext uri="{28A0092B-C50C-407E-A947-70E740481C1C}">
                <a14:useLocalDpi xmlns:a14="http://schemas.microsoft.com/office/drawing/2010/main" val="0"/>
              </a:ext>
            </a:extLst>
          </a:blip>
          <a:srcRect r="16712"/>
          <a:stretch>
            <a:fillRect/>
          </a:stretch>
        </p:blipFill>
        <p:spPr>
          <a:xfrm>
            <a:off x="961426" y="1376112"/>
            <a:ext cx="1967625" cy="1576255"/>
          </a:xfrm>
          <a:prstGeom prst="roundRect">
            <a:avLst>
              <a:gd name="adj" fmla="val 9068"/>
            </a:avLst>
          </a:prstGeom>
          <a:noFill/>
          <a:ln w="19050">
            <a:solidFill>
              <a:schemeClr val="accent1"/>
            </a:solidFill>
          </a:ln>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60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strVal val="4/3*#ppt_w"/>
                                          </p:val>
                                        </p:tav>
                                        <p:tav tm="100000">
                                          <p:val>
                                            <p:strVal val="#ppt_w"/>
                                          </p:val>
                                        </p:tav>
                                      </p:tavLst>
                                    </p:anim>
                                    <p:anim calcmode="lin" valueType="num">
                                      <p:cBhvr>
                                        <p:cTn id="8" dur="500" fill="hold"/>
                                        <p:tgtEl>
                                          <p:spTgt spid="100"/>
                                        </p:tgtEl>
                                        <p:attrNameLst>
                                          <p:attrName>ppt_h</p:attrName>
                                        </p:attrNameLst>
                                      </p:cBhvr>
                                      <p:tavLst>
                                        <p:tav tm="0">
                                          <p:val>
                                            <p:strVal val="4/3*#ppt_h"/>
                                          </p:val>
                                        </p:tav>
                                        <p:tav tm="100000">
                                          <p:val>
                                            <p:strVal val="#ppt_h"/>
                                          </p:val>
                                        </p:tav>
                                      </p:tavLst>
                                    </p:anim>
                                  </p:childTnLst>
                                </p:cTn>
                              </p:par>
                              <p:par>
                                <p:cTn id="9" presetID="53" presetClass="entr" presetSubtype="16" fill="hold" nodeType="withEffect">
                                  <p:stCondLst>
                                    <p:cond delay="2000"/>
                                  </p:stCondLst>
                                  <p:childTnLst>
                                    <p:set>
                                      <p:cBhvr>
                                        <p:cTn id="10" dur="1" fill="hold">
                                          <p:stCondLst>
                                            <p:cond delay="0"/>
                                          </p:stCondLst>
                                        </p:cTn>
                                        <p:tgtEl>
                                          <p:spTgt spid="121"/>
                                        </p:tgtEl>
                                        <p:attrNameLst>
                                          <p:attrName>style.visibility</p:attrName>
                                        </p:attrNameLst>
                                      </p:cBhvr>
                                      <p:to>
                                        <p:strVal val="visible"/>
                                      </p:to>
                                    </p:set>
                                    <p:anim calcmode="lin" valueType="num">
                                      <p:cBhvr>
                                        <p:cTn id="11" dur="500" fill="hold"/>
                                        <p:tgtEl>
                                          <p:spTgt spid="121"/>
                                        </p:tgtEl>
                                        <p:attrNameLst>
                                          <p:attrName>ppt_w</p:attrName>
                                        </p:attrNameLst>
                                      </p:cBhvr>
                                      <p:tavLst>
                                        <p:tav tm="0">
                                          <p:val>
                                            <p:fltVal val="0"/>
                                          </p:val>
                                        </p:tav>
                                        <p:tav tm="100000">
                                          <p:val>
                                            <p:strVal val="#ppt_w"/>
                                          </p:val>
                                        </p:tav>
                                      </p:tavLst>
                                    </p:anim>
                                    <p:anim calcmode="lin" valueType="num">
                                      <p:cBhvr>
                                        <p:cTn id="12" dur="500" fill="hold"/>
                                        <p:tgtEl>
                                          <p:spTgt spid="121"/>
                                        </p:tgtEl>
                                        <p:attrNameLst>
                                          <p:attrName>ppt_h</p:attrName>
                                        </p:attrNameLst>
                                      </p:cBhvr>
                                      <p:tavLst>
                                        <p:tav tm="0">
                                          <p:val>
                                            <p:fltVal val="0"/>
                                          </p:val>
                                        </p:tav>
                                        <p:tav tm="100000">
                                          <p:val>
                                            <p:strVal val="#ppt_h"/>
                                          </p:val>
                                        </p:tav>
                                      </p:tavLst>
                                    </p:anim>
                                    <p:animEffect transition="in" filter="fade">
                                      <p:cBhvr>
                                        <p:cTn id="13" dur="500"/>
                                        <p:tgtEl>
                                          <p:spTgt spid="121"/>
                                        </p:tgtEl>
                                      </p:cBhvr>
                                    </p:animEffect>
                                  </p:childTnLst>
                                </p:cTn>
                              </p:par>
                              <p:par>
                                <p:cTn id="14" presetID="22" presetClass="entr" presetSubtype="1" fill="hold" nodeType="withEffect">
                                  <p:stCondLst>
                                    <p:cond delay="2500"/>
                                  </p:stCondLst>
                                  <p:childTnLst>
                                    <p:set>
                                      <p:cBhvr>
                                        <p:cTn id="15" dur="1" fill="hold">
                                          <p:stCondLst>
                                            <p:cond delay="0"/>
                                          </p:stCondLst>
                                        </p:cTn>
                                        <p:tgtEl>
                                          <p:spTgt spid="99"/>
                                        </p:tgtEl>
                                        <p:attrNameLst>
                                          <p:attrName>style.visibility</p:attrName>
                                        </p:attrNameLst>
                                      </p:cBhvr>
                                      <p:to>
                                        <p:strVal val="visible"/>
                                      </p:to>
                                    </p:set>
                                    <p:animEffect transition="in" filter="wipe(up)">
                                      <p:cBhvr>
                                        <p:cTn id="16" dur="500"/>
                                        <p:tgtEl>
                                          <p:spTgt spid="99"/>
                                        </p:tgtEl>
                                      </p:cBhvr>
                                    </p:animEffect>
                                  </p:childTnLst>
                                </p:cTn>
                              </p:par>
                              <p:par>
                                <p:cTn id="17" presetID="17" presetClass="entr" presetSubtype="8" fill="hold" grpId="0" nodeType="withEffect">
                                  <p:stCondLst>
                                    <p:cond delay="2700"/>
                                  </p:stCondLst>
                                  <p:childTnLst>
                                    <p:set>
                                      <p:cBhvr>
                                        <p:cTn id="18" dur="1" fill="hold">
                                          <p:stCondLst>
                                            <p:cond delay="0"/>
                                          </p:stCondLst>
                                        </p:cTn>
                                        <p:tgtEl>
                                          <p:spTgt spid="105">
                                            <p:graphicEl>
                                              <a:chart seriesIdx="-3" categoryIdx="-3" bldStep="gridLegend"/>
                                            </p:graphicEl>
                                          </p:spTgt>
                                        </p:tgtEl>
                                        <p:attrNameLst>
                                          <p:attrName>style.visibility</p:attrName>
                                        </p:attrNameLst>
                                      </p:cBhvr>
                                      <p:to>
                                        <p:strVal val="visible"/>
                                      </p:to>
                                    </p:set>
                                    <p:anim calcmode="lin" valueType="num">
                                      <p:cBhvr>
                                        <p:cTn id="19" dur="500" fill="hold"/>
                                        <p:tgtEl>
                                          <p:spTgt spid="105">
                                            <p:graphicEl>
                                              <a:chart seriesIdx="-3" categoryIdx="-3" bldStep="gridLegend"/>
                                            </p:graphicEl>
                                          </p:spTgt>
                                        </p:tgtEl>
                                        <p:attrNameLst>
                                          <p:attrName>ppt_x</p:attrName>
                                        </p:attrNameLst>
                                      </p:cBhvr>
                                      <p:tavLst>
                                        <p:tav tm="0">
                                          <p:val>
                                            <p:strVal val="#ppt_x-#ppt_w/2"/>
                                          </p:val>
                                        </p:tav>
                                        <p:tav tm="100000">
                                          <p:val>
                                            <p:strVal val="#ppt_x"/>
                                          </p:val>
                                        </p:tav>
                                      </p:tavLst>
                                    </p:anim>
                                    <p:anim calcmode="lin" valueType="num">
                                      <p:cBhvr>
                                        <p:cTn id="20" dur="500" fill="hold"/>
                                        <p:tgtEl>
                                          <p:spTgt spid="105">
                                            <p:graphicEl>
                                              <a:chart seriesIdx="-3" categoryIdx="-3" bldStep="gridLegend"/>
                                            </p:graphicEl>
                                          </p:spTgt>
                                        </p:tgtEl>
                                        <p:attrNameLst>
                                          <p:attrName>ppt_y</p:attrName>
                                        </p:attrNameLst>
                                      </p:cBhvr>
                                      <p:tavLst>
                                        <p:tav tm="0">
                                          <p:val>
                                            <p:strVal val="#ppt_y"/>
                                          </p:val>
                                        </p:tav>
                                        <p:tav tm="100000">
                                          <p:val>
                                            <p:strVal val="#ppt_y"/>
                                          </p:val>
                                        </p:tav>
                                      </p:tavLst>
                                    </p:anim>
                                    <p:anim calcmode="lin" valueType="num">
                                      <p:cBhvr>
                                        <p:cTn id="21" dur="500" fill="hold"/>
                                        <p:tgtEl>
                                          <p:spTgt spid="105">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22" dur="500" fill="hold"/>
                                        <p:tgtEl>
                                          <p:spTgt spid="105">
                                            <p:graphicEl>
                                              <a:chart seriesIdx="-3" categoryIdx="-3" bldStep="gridLegend"/>
                                            </p:graphicEl>
                                          </p:spTgt>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3100"/>
                                  </p:stCondLst>
                                  <p:childTnLst>
                                    <p:set>
                                      <p:cBhvr>
                                        <p:cTn id="24" dur="1" fill="hold">
                                          <p:stCondLst>
                                            <p:cond delay="0"/>
                                          </p:stCondLst>
                                        </p:cTn>
                                        <p:tgtEl>
                                          <p:spTgt spid="105">
                                            <p:graphicEl>
                                              <a:chart seriesIdx="0" categoryIdx="-4" bldStep="series"/>
                                            </p:graphicEl>
                                          </p:spTgt>
                                        </p:tgtEl>
                                        <p:attrNameLst>
                                          <p:attrName>style.visibility</p:attrName>
                                        </p:attrNameLst>
                                      </p:cBhvr>
                                      <p:to>
                                        <p:strVal val="visible"/>
                                      </p:to>
                                    </p:set>
                                    <p:anim calcmode="lin" valueType="num">
                                      <p:cBhvr>
                                        <p:cTn id="25" dur="500" fill="hold"/>
                                        <p:tgtEl>
                                          <p:spTgt spid="105">
                                            <p:graphicEl>
                                              <a:chart seriesIdx="0" categoryIdx="-4" bldStep="series"/>
                                            </p:graphicEl>
                                          </p:spTgt>
                                        </p:tgtEl>
                                        <p:attrNameLst>
                                          <p:attrName>ppt_x</p:attrName>
                                        </p:attrNameLst>
                                      </p:cBhvr>
                                      <p:tavLst>
                                        <p:tav tm="0">
                                          <p:val>
                                            <p:strVal val="#ppt_x-#ppt_w/2"/>
                                          </p:val>
                                        </p:tav>
                                        <p:tav tm="100000">
                                          <p:val>
                                            <p:strVal val="#ppt_x"/>
                                          </p:val>
                                        </p:tav>
                                      </p:tavLst>
                                    </p:anim>
                                    <p:anim calcmode="lin" valueType="num">
                                      <p:cBhvr>
                                        <p:cTn id="26" dur="500" fill="hold"/>
                                        <p:tgtEl>
                                          <p:spTgt spid="105">
                                            <p:graphicEl>
                                              <a:chart seriesIdx="0" categoryIdx="-4" bldStep="series"/>
                                            </p:graphicEl>
                                          </p:spTgt>
                                        </p:tgtEl>
                                        <p:attrNameLst>
                                          <p:attrName>ppt_y</p:attrName>
                                        </p:attrNameLst>
                                      </p:cBhvr>
                                      <p:tavLst>
                                        <p:tav tm="0">
                                          <p:val>
                                            <p:strVal val="#ppt_y"/>
                                          </p:val>
                                        </p:tav>
                                        <p:tav tm="100000">
                                          <p:val>
                                            <p:strVal val="#ppt_y"/>
                                          </p:val>
                                        </p:tav>
                                      </p:tavLst>
                                    </p:anim>
                                    <p:anim calcmode="lin" valueType="num">
                                      <p:cBhvr>
                                        <p:cTn id="27" dur="500" fill="hold"/>
                                        <p:tgtEl>
                                          <p:spTgt spid="105">
                                            <p:graphicEl>
                                              <a:chart seriesIdx="0" categoryIdx="-4" bldStep="series"/>
                                            </p:graphicEl>
                                          </p:spTgt>
                                        </p:tgtEl>
                                        <p:attrNameLst>
                                          <p:attrName>ppt_w</p:attrName>
                                        </p:attrNameLst>
                                      </p:cBhvr>
                                      <p:tavLst>
                                        <p:tav tm="0">
                                          <p:val>
                                            <p:fltVal val="0"/>
                                          </p:val>
                                        </p:tav>
                                        <p:tav tm="100000">
                                          <p:val>
                                            <p:strVal val="#ppt_w"/>
                                          </p:val>
                                        </p:tav>
                                      </p:tavLst>
                                    </p:anim>
                                    <p:anim calcmode="lin" valueType="num">
                                      <p:cBhvr>
                                        <p:cTn id="28" dur="500" fill="hold"/>
                                        <p:tgtEl>
                                          <p:spTgt spid="105">
                                            <p:graphicEl>
                                              <a:chart seriesIdx="0" categoryIdx="-4" bldStep="series"/>
                                            </p:graphicEl>
                                          </p:spTgt>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3500"/>
                                  </p:stCondLst>
                                  <p:childTnLst>
                                    <p:set>
                                      <p:cBhvr>
                                        <p:cTn id="30" dur="1" fill="hold">
                                          <p:stCondLst>
                                            <p:cond delay="0"/>
                                          </p:stCondLst>
                                        </p:cTn>
                                        <p:tgtEl>
                                          <p:spTgt spid="105">
                                            <p:graphicEl>
                                              <a:chart seriesIdx="1" categoryIdx="-4" bldStep="series"/>
                                            </p:graphicEl>
                                          </p:spTgt>
                                        </p:tgtEl>
                                        <p:attrNameLst>
                                          <p:attrName>style.visibility</p:attrName>
                                        </p:attrNameLst>
                                      </p:cBhvr>
                                      <p:to>
                                        <p:strVal val="visible"/>
                                      </p:to>
                                    </p:set>
                                    <p:anim calcmode="lin" valueType="num">
                                      <p:cBhvr>
                                        <p:cTn id="31" dur="500" fill="hold"/>
                                        <p:tgtEl>
                                          <p:spTgt spid="105">
                                            <p:graphicEl>
                                              <a:chart seriesIdx="1" categoryIdx="-4" bldStep="series"/>
                                            </p:graphicEl>
                                          </p:spTgt>
                                        </p:tgtEl>
                                        <p:attrNameLst>
                                          <p:attrName>ppt_x</p:attrName>
                                        </p:attrNameLst>
                                      </p:cBhvr>
                                      <p:tavLst>
                                        <p:tav tm="0">
                                          <p:val>
                                            <p:strVal val="#ppt_x-#ppt_w/2"/>
                                          </p:val>
                                        </p:tav>
                                        <p:tav tm="100000">
                                          <p:val>
                                            <p:strVal val="#ppt_x"/>
                                          </p:val>
                                        </p:tav>
                                      </p:tavLst>
                                    </p:anim>
                                    <p:anim calcmode="lin" valueType="num">
                                      <p:cBhvr>
                                        <p:cTn id="32" dur="500" fill="hold"/>
                                        <p:tgtEl>
                                          <p:spTgt spid="105">
                                            <p:graphicEl>
                                              <a:chart seriesIdx="1" categoryIdx="-4" bldStep="series"/>
                                            </p:graphicEl>
                                          </p:spTgt>
                                        </p:tgtEl>
                                        <p:attrNameLst>
                                          <p:attrName>ppt_y</p:attrName>
                                        </p:attrNameLst>
                                      </p:cBhvr>
                                      <p:tavLst>
                                        <p:tav tm="0">
                                          <p:val>
                                            <p:strVal val="#ppt_y"/>
                                          </p:val>
                                        </p:tav>
                                        <p:tav tm="100000">
                                          <p:val>
                                            <p:strVal val="#ppt_y"/>
                                          </p:val>
                                        </p:tav>
                                      </p:tavLst>
                                    </p:anim>
                                    <p:anim calcmode="lin" valueType="num">
                                      <p:cBhvr>
                                        <p:cTn id="33" dur="500" fill="hold"/>
                                        <p:tgtEl>
                                          <p:spTgt spid="105">
                                            <p:graphicEl>
                                              <a:chart seriesIdx="1" categoryIdx="-4" bldStep="series"/>
                                            </p:graphicEl>
                                          </p:spTgt>
                                        </p:tgtEl>
                                        <p:attrNameLst>
                                          <p:attrName>ppt_w</p:attrName>
                                        </p:attrNameLst>
                                      </p:cBhvr>
                                      <p:tavLst>
                                        <p:tav tm="0">
                                          <p:val>
                                            <p:fltVal val="0"/>
                                          </p:val>
                                        </p:tav>
                                        <p:tav tm="100000">
                                          <p:val>
                                            <p:strVal val="#ppt_w"/>
                                          </p:val>
                                        </p:tav>
                                      </p:tavLst>
                                    </p:anim>
                                    <p:anim calcmode="lin" valueType="num">
                                      <p:cBhvr>
                                        <p:cTn id="34" dur="500" fill="hold"/>
                                        <p:tgtEl>
                                          <p:spTgt spid="105">
                                            <p:graphicEl>
                                              <a:chart seriesIdx="1" categoryIdx="-4" bldStep="series"/>
                                            </p:graphicEl>
                                          </p:spTgt>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3900"/>
                                  </p:stCondLst>
                                  <p:childTnLst>
                                    <p:set>
                                      <p:cBhvr>
                                        <p:cTn id="36" dur="1" fill="hold">
                                          <p:stCondLst>
                                            <p:cond delay="0"/>
                                          </p:stCondLst>
                                        </p:cTn>
                                        <p:tgtEl>
                                          <p:spTgt spid="105">
                                            <p:graphicEl>
                                              <a:chart seriesIdx="2" categoryIdx="-4" bldStep="series"/>
                                            </p:graphicEl>
                                          </p:spTgt>
                                        </p:tgtEl>
                                        <p:attrNameLst>
                                          <p:attrName>style.visibility</p:attrName>
                                        </p:attrNameLst>
                                      </p:cBhvr>
                                      <p:to>
                                        <p:strVal val="visible"/>
                                      </p:to>
                                    </p:set>
                                    <p:anim calcmode="lin" valueType="num">
                                      <p:cBhvr>
                                        <p:cTn id="37" dur="500" fill="hold"/>
                                        <p:tgtEl>
                                          <p:spTgt spid="105">
                                            <p:graphicEl>
                                              <a:chart seriesIdx="2" categoryIdx="-4" bldStep="series"/>
                                            </p:graphicEl>
                                          </p:spTgt>
                                        </p:tgtEl>
                                        <p:attrNameLst>
                                          <p:attrName>ppt_x</p:attrName>
                                        </p:attrNameLst>
                                      </p:cBhvr>
                                      <p:tavLst>
                                        <p:tav tm="0">
                                          <p:val>
                                            <p:strVal val="#ppt_x-#ppt_w/2"/>
                                          </p:val>
                                        </p:tav>
                                        <p:tav tm="100000">
                                          <p:val>
                                            <p:strVal val="#ppt_x"/>
                                          </p:val>
                                        </p:tav>
                                      </p:tavLst>
                                    </p:anim>
                                    <p:anim calcmode="lin" valueType="num">
                                      <p:cBhvr>
                                        <p:cTn id="38" dur="500" fill="hold"/>
                                        <p:tgtEl>
                                          <p:spTgt spid="105">
                                            <p:graphicEl>
                                              <a:chart seriesIdx="2" categoryIdx="-4" bldStep="series"/>
                                            </p:graphicEl>
                                          </p:spTgt>
                                        </p:tgtEl>
                                        <p:attrNameLst>
                                          <p:attrName>ppt_y</p:attrName>
                                        </p:attrNameLst>
                                      </p:cBhvr>
                                      <p:tavLst>
                                        <p:tav tm="0">
                                          <p:val>
                                            <p:strVal val="#ppt_y"/>
                                          </p:val>
                                        </p:tav>
                                        <p:tav tm="100000">
                                          <p:val>
                                            <p:strVal val="#ppt_y"/>
                                          </p:val>
                                        </p:tav>
                                      </p:tavLst>
                                    </p:anim>
                                    <p:anim calcmode="lin" valueType="num">
                                      <p:cBhvr>
                                        <p:cTn id="39" dur="500" fill="hold"/>
                                        <p:tgtEl>
                                          <p:spTgt spid="105">
                                            <p:graphicEl>
                                              <a:chart seriesIdx="2" categoryIdx="-4" bldStep="series"/>
                                            </p:graphicEl>
                                          </p:spTgt>
                                        </p:tgtEl>
                                        <p:attrNameLst>
                                          <p:attrName>ppt_w</p:attrName>
                                        </p:attrNameLst>
                                      </p:cBhvr>
                                      <p:tavLst>
                                        <p:tav tm="0">
                                          <p:val>
                                            <p:fltVal val="0"/>
                                          </p:val>
                                        </p:tav>
                                        <p:tav tm="100000">
                                          <p:val>
                                            <p:strVal val="#ppt_w"/>
                                          </p:val>
                                        </p:tav>
                                      </p:tavLst>
                                    </p:anim>
                                    <p:anim calcmode="lin" valueType="num">
                                      <p:cBhvr>
                                        <p:cTn id="40" dur="500" fill="hold"/>
                                        <p:tgtEl>
                                          <p:spTgt spid="105">
                                            <p:graphicEl>
                                              <a:chart seriesIdx="2" categoryIdx="-4" bldStep="series"/>
                                            </p:graphicEl>
                                          </p:spTgt>
                                        </p:tgtEl>
                                        <p:attrNameLst>
                                          <p:attrName>ppt_h</p:attrName>
                                        </p:attrNameLst>
                                      </p:cBhvr>
                                      <p:tavLst>
                                        <p:tav tm="0">
                                          <p:val>
                                            <p:strVal val="#ppt_h"/>
                                          </p:val>
                                        </p:tav>
                                        <p:tav tm="100000">
                                          <p:val>
                                            <p:strVal val="#ppt_h"/>
                                          </p:val>
                                        </p:tav>
                                      </p:tavLst>
                                    </p:anim>
                                  </p:childTnLst>
                                </p:cTn>
                              </p:par>
                              <p:par>
                                <p:cTn id="41" presetID="12" presetClass="entr" presetSubtype="1" fill="hold" nodeType="withEffect">
                                  <p:stCondLst>
                                    <p:cond delay="430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p:tgtEl>
                                          <p:spTgt spid="73"/>
                                        </p:tgtEl>
                                        <p:attrNameLst>
                                          <p:attrName>ppt_y</p:attrName>
                                        </p:attrNameLst>
                                      </p:cBhvr>
                                      <p:tavLst>
                                        <p:tav tm="0">
                                          <p:val>
                                            <p:strVal val="#ppt_y-#ppt_h*1.125000"/>
                                          </p:val>
                                        </p:tav>
                                        <p:tav tm="100000">
                                          <p:val>
                                            <p:strVal val="#ppt_y"/>
                                          </p:val>
                                        </p:tav>
                                      </p:tavLst>
                                    </p:anim>
                                    <p:animEffect transition="in" filter="wipe(down)">
                                      <p:cBhvr>
                                        <p:cTn id="44" dur="500"/>
                                        <p:tgtEl>
                                          <p:spTgt spid="73"/>
                                        </p:tgtEl>
                                      </p:cBhvr>
                                    </p:animEffect>
                                  </p:childTnLst>
                                </p:cTn>
                              </p:par>
                              <p:par>
                                <p:cTn id="45" presetID="22" presetClass="entr" presetSubtype="4" fill="hold" nodeType="withEffect">
                                  <p:stCondLst>
                                    <p:cond delay="4700"/>
                                  </p:stCondLst>
                                  <p:childTnLst>
                                    <p:set>
                                      <p:cBhvr>
                                        <p:cTn id="46" dur="1" fill="hold">
                                          <p:stCondLst>
                                            <p:cond delay="0"/>
                                          </p:stCondLst>
                                        </p:cTn>
                                        <p:tgtEl>
                                          <p:spTgt spid="116"/>
                                        </p:tgtEl>
                                        <p:attrNameLst>
                                          <p:attrName>style.visibility</p:attrName>
                                        </p:attrNameLst>
                                      </p:cBhvr>
                                      <p:to>
                                        <p:strVal val="visible"/>
                                      </p:to>
                                    </p:set>
                                    <p:animEffect transition="in" filter="wipe(down)">
                                      <p:cBhvr>
                                        <p:cTn id="47" dur="500"/>
                                        <p:tgtEl>
                                          <p:spTgt spid="116"/>
                                        </p:tgtEl>
                                      </p:cBhvr>
                                    </p:animEffect>
                                  </p:childTnLst>
                                </p:cTn>
                              </p:par>
                              <p:par>
                                <p:cTn id="48" presetID="12" presetClass="entr" presetSubtype="1" fill="hold" nodeType="withEffect">
                                  <p:stCondLst>
                                    <p:cond delay="5000"/>
                                  </p:stCondLst>
                                  <p:childTnLst>
                                    <p:set>
                                      <p:cBhvr>
                                        <p:cTn id="49" dur="1" fill="hold">
                                          <p:stCondLst>
                                            <p:cond delay="0"/>
                                          </p:stCondLst>
                                        </p:cTn>
                                        <p:tgtEl>
                                          <p:spTgt spid="74"/>
                                        </p:tgtEl>
                                        <p:attrNameLst>
                                          <p:attrName>style.visibility</p:attrName>
                                        </p:attrNameLst>
                                      </p:cBhvr>
                                      <p:to>
                                        <p:strVal val="visible"/>
                                      </p:to>
                                    </p:set>
                                    <p:anim calcmode="lin" valueType="num">
                                      <p:cBhvr additive="base">
                                        <p:cTn id="50" dur="500"/>
                                        <p:tgtEl>
                                          <p:spTgt spid="74"/>
                                        </p:tgtEl>
                                        <p:attrNameLst>
                                          <p:attrName>ppt_y</p:attrName>
                                        </p:attrNameLst>
                                      </p:cBhvr>
                                      <p:tavLst>
                                        <p:tav tm="0">
                                          <p:val>
                                            <p:strVal val="#ppt_y-#ppt_h*1.125000"/>
                                          </p:val>
                                        </p:tav>
                                        <p:tav tm="100000">
                                          <p:val>
                                            <p:strVal val="#ppt_y"/>
                                          </p:val>
                                        </p:tav>
                                      </p:tavLst>
                                    </p:anim>
                                    <p:animEffect transition="in" filter="wipe(down)">
                                      <p:cBhvr>
                                        <p:cTn id="51" dur="500"/>
                                        <p:tgtEl>
                                          <p:spTgt spid="74"/>
                                        </p:tgtEl>
                                      </p:cBhvr>
                                    </p:animEffect>
                                  </p:childTnLst>
                                </p:cTn>
                              </p:par>
                              <p:par>
                                <p:cTn id="52" presetID="22" presetClass="entr" presetSubtype="1" fill="hold" nodeType="withEffect">
                                  <p:stCondLst>
                                    <p:cond delay="5300"/>
                                  </p:stCondLst>
                                  <p:childTnLst>
                                    <p:set>
                                      <p:cBhvr>
                                        <p:cTn id="53" dur="1" fill="hold">
                                          <p:stCondLst>
                                            <p:cond delay="0"/>
                                          </p:stCondLst>
                                        </p:cTn>
                                        <p:tgtEl>
                                          <p:spTgt spid="117"/>
                                        </p:tgtEl>
                                        <p:attrNameLst>
                                          <p:attrName>style.visibility</p:attrName>
                                        </p:attrNameLst>
                                      </p:cBhvr>
                                      <p:to>
                                        <p:strVal val="visible"/>
                                      </p:to>
                                    </p:set>
                                    <p:animEffect transition="in" filter="wipe(up)">
                                      <p:cBhvr>
                                        <p:cTn id="54" dur="500"/>
                                        <p:tgtEl>
                                          <p:spTgt spid="117"/>
                                        </p:tgtEl>
                                      </p:cBhvr>
                                    </p:animEffect>
                                  </p:childTnLst>
                                </p:cTn>
                              </p:par>
                              <p:par>
                                <p:cTn id="55" presetID="12" presetClass="entr" presetSubtype="1" fill="hold" nodeType="withEffect">
                                  <p:stCondLst>
                                    <p:cond delay="5600"/>
                                  </p:stCondLst>
                                  <p:childTnLst>
                                    <p:set>
                                      <p:cBhvr>
                                        <p:cTn id="56" dur="1" fill="hold">
                                          <p:stCondLst>
                                            <p:cond delay="0"/>
                                          </p:stCondLst>
                                        </p:cTn>
                                        <p:tgtEl>
                                          <p:spTgt spid="75"/>
                                        </p:tgtEl>
                                        <p:attrNameLst>
                                          <p:attrName>style.visibility</p:attrName>
                                        </p:attrNameLst>
                                      </p:cBhvr>
                                      <p:to>
                                        <p:strVal val="visible"/>
                                      </p:to>
                                    </p:set>
                                    <p:anim calcmode="lin" valueType="num">
                                      <p:cBhvr additive="base">
                                        <p:cTn id="57" dur="500"/>
                                        <p:tgtEl>
                                          <p:spTgt spid="75"/>
                                        </p:tgtEl>
                                        <p:attrNameLst>
                                          <p:attrName>ppt_y</p:attrName>
                                        </p:attrNameLst>
                                      </p:cBhvr>
                                      <p:tavLst>
                                        <p:tav tm="0">
                                          <p:val>
                                            <p:strVal val="#ppt_y-#ppt_h*1.125000"/>
                                          </p:val>
                                        </p:tav>
                                        <p:tav tm="100000">
                                          <p:val>
                                            <p:strVal val="#ppt_y"/>
                                          </p:val>
                                        </p:tav>
                                      </p:tavLst>
                                    </p:anim>
                                    <p:animEffect transition="in" filter="wipe(down)">
                                      <p:cBhvr>
                                        <p:cTn id="5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5" grpId="0">
        <p:bldSub>
          <a:bldChart bld="series"/>
        </p:bldSub>
      </p:bldGraphic>
      <p:bldP spid="100" grpId="0" animBg="1"/>
    </p:bldLst>
  </p:timing>
</p:sld>
</file>

<file path=ppt/theme/theme1.xml><?xml version="1.0" encoding="utf-8"?>
<a:theme xmlns:a="http://schemas.openxmlformats.org/drawingml/2006/main" name="Office 主题">
  <a:themeElements>
    <a:clrScheme name="自定义 1323">
      <a:dk1>
        <a:sysClr val="windowText" lastClr="000000"/>
      </a:dk1>
      <a:lt1>
        <a:sysClr val="window" lastClr="FFFFFF"/>
      </a:lt1>
      <a:dk2>
        <a:srgbClr val="1F497D"/>
      </a:dk2>
      <a:lt2>
        <a:srgbClr val="EEECE1"/>
      </a:lt2>
      <a:accent1>
        <a:srgbClr val="00ACA6"/>
      </a:accent1>
      <a:accent2>
        <a:srgbClr val="F9A656"/>
      </a:accent2>
      <a:accent3>
        <a:srgbClr val="DD4D3B"/>
      </a:accent3>
      <a:accent4>
        <a:srgbClr val="00ACA6"/>
      </a:accent4>
      <a:accent5>
        <a:srgbClr val="F9A656"/>
      </a:accent5>
      <a:accent6>
        <a:srgbClr val="DD4D3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4048</Words>
  <Application>WPS 演示</Application>
  <PresentationFormat>自定义</PresentationFormat>
  <Paragraphs>433</Paragraphs>
  <Slides>24</Slides>
  <Notes>14</Notes>
  <HiddenSlides>0</HiddenSlides>
  <MMClips>1</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24</vt:i4>
      </vt:variant>
    </vt:vector>
  </HeadingPairs>
  <TitlesOfParts>
    <vt:vector size="57" baseType="lpstr">
      <vt:lpstr>Arial</vt:lpstr>
      <vt:lpstr>宋体</vt:lpstr>
      <vt:lpstr>Wingdings</vt:lpstr>
      <vt:lpstr>微软雅黑</vt:lpstr>
      <vt:lpstr>Lato Regular</vt:lpstr>
      <vt:lpstr>Segoe Print</vt:lpstr>
      <vt:lpstr>Lato Hairline</vt:lpstr>
      <vt:lpstr>Calibri</vt:lpstr>
      <vt:lpstr>Lato Light</vt:lpstr>
      <vt:lpstr>Open Sans</vt:lpstr>
      <vt:lpstr>Arial</vt:lpstr>
      <vt:lpstr>华文彩云</vt:lpstr>
      <vt:lpstr>Impact</vt:lpstr>
      <vt:lpstr>FontAwesome</vt:lpstr>
      <vt:lpstr>方正行楷简体</vt:lpstr>
      <vt:lpstr>华文黑体</vt:lpstr>
      <vt:lpstr>Arial Unicode MS</vt:lpstr>
      <vt:lpstr>方正兰亭中黑_GBK</vt:lpstr>
      <vt:lpstr>黑体</vt:lpstr>
      <vt:lpstr>方正兰亭细黑_GBK</vt:lpstr>
      <vt:lpstr>Lato</vt:lpstr>
      <vt:lpstr>Lato Light</vt:lpstr>
      <vt:lpstr>MS PGothic</vt:lpstr>
      <vt:lpstr>Gill Sans</vt:lpstr>
      <vt:lpstr>Open Sans Light</vt:lpstr>
      <vt:lpstr>Gill Sans</vt:lpstr>
      <vt:lpstr>Lato</vt:lpstr>
      <vt:lpstr>Calibri</vt:lpstr>
      <vt:lpstr>Broadway BT</vt:lpstr>
      <vt:lpstr>Broadway</vt:lpstr>
      <vt:lpstr>Yu Gothic UI Light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╭ゝSee you</cp:lastModifiedBy>
  <cp:revision>195</cp:revision>
  <dcterms:created xsi:type="dcterms:W3CDTF">2017-06-17T16:19:00Z</dcterms:created>
  <dcterms:modified xsi:type="dcterms:W3CDTF">2021-08-07T05:02:25Z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7D987340E1CB4AEB91EF94632D83117B</vt:lpwstr>
  </property>
</Properties>
</file>