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70C0"/>
                </a:solidFill>
              </a:rPr>
              <a:t>测试演示文稿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ctr"/>
            <a:r>
              <a:rPr sz="2400">
                <a:solidFill>
                  <a:srgbClr val="595959"/>
                </a:solidFill>
              </a:rPr>
              <a:t>这是一个测试演示文稿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内容页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要点页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图片页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>
                <a:solidFill>
                  <a:srgbClr val="000000"/>
                </a:solidFill>
              </a:rPr>
              <a:t>这是一个图片页</a:t>
            </a:r>
          </a:p>
        </p:txBody>
      </p:sp>
      <p:pic>
        <p:nvPicPr>
          <p:cNvPr id="4" name="Picture 3" descr="image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2286000"/>
            <a:ext cx="5486400" cy="36576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70C0"/>
                </a:solidFill>
              </a:rPr>
              <a:t>表格页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371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000">
                <a:solidFill>
                  <a:srgbClr val="000000"/>
                </a:solidFill>
              </a:rPr>
              <a:t>这是一个表格页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914400" y="2286000"/>
          <a:ext cx="73152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38400"/>
                <a:gridCol w="2438400"/>
                <a:gridCol w="2438400"/>
              </a:tblGrid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表头1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表头2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表头3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数据3</a:t>
                      </a:r>
                    </a:p>
                  </a:txBody>
                  <a:tcPr/>
                </a:tc>
              </a:tr>
              <a:tr h="1219200"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sz="1600"/>
                        <a:t>数据6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sz="4400" b="1">
                <a:solidFill>
                  <a:srgbClr val="0070C0"/>
                </a:solidFill>
              </a:rPr>
              <a:t>总结页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200">
                <a:solidFill>
                  <a:srgbClr val="000000"/>
                </a:solidFill>
              </a:rPr>
              <a:t>这是一个总结页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27432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2400">
                <a:solidFill>
                  <a:srgbClr val="000000"/>
                </a:solidFill>
              </a:rPr>
              <a:t>总结1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总结2</a:t>
            </a:r>
          </a:p>
          <a:p>
            <a:pPr algn="l"/>
            <a:r>
              <a:rPr sz="2400">
                <a:solidFill>
                  <a:srgbClr val="000000"/>
                </a:solidFill>
              </a:rPr>
              <a:t>总结3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