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测试演示文稿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内容页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要点页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图片页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表格页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总结页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