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460" r:id="rId3"/>
    <p:sldId id="463" r:id="rId4"/>
    <p:sldId id="465" r:id="rId5"/>
    <p:sldId id="466" r:id="rId6"/>
    <p:sldId id="470" r:id="rId7"/>
    <p:sldId id="471" r:id="rId8"/>
    <p:sldId id="472" r:id="rId9"/>
    <p:sldId id="467" r:id="rId10"/>
    <p:sldId id="475" r:id="rId11"/>
    <p:sldId id="474" r:id="rId12"/>
    <p:sldId id="473" r:id="rId13"/>
    <p:sldId id="476" r:id="rId14"/>
    <p:sldId id="468" r:id="rId15"/>
    <p:sldId id="478" r:id="rId16"/>
    <p:sldId id="479" r:id="rId17"/>
    <p:sldId id="480" r:id="rId18"/>
    <p:sldId id="481" r:id="rId19"/>
    <p:sldId id="469" r:id="rId20"/>
    <p:sldId id="482" r:id="rId21"/>
    <p:sldId id="483" r:id="rId22"/>
    <p:sldId id="484" r:id="rId23"/>
    <p:sldId id="486" r:id="rId24"/>
    <p:sldId id="46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这是一个测试演示文稿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971800" y="3928627"/>
            <a:ext cx="65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8811C48D-58F3-4347-9074-A3E0861D3247}"/>
              </a:ext>
            </a:extLst>
          </p:cNvPr>
          <p:cNvGrpSpPr/>
          <p:nvPr/>
        </p:nvGrpSpPr>
        <p:grpSpPr>
          <a:xfrm>
            <a:off x="1148313" y="4743607"/>
            <a:ext cx="771684" cy="771788"/>
            <a:chOff x="1437" y="7669"/>
            <a:chExt cx="1216" cy="1216"/>
          </a:xfrm>
          <a:solidFill>
            <a:srgbClr val="F8BDC5"/>
          </a:solidFill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AEDA5D2B-8FC5-4BC8-96EE-E2D96BF3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7669"/>
              <a:ext cx="1217" cy="1217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4673376E-5F92-4124-8BEC-6966AF696D3B}"/>
                </a:ext>
              </a:extLst>
            </p:cNvPr>
            <p:cNvGrpSpPr/>
            <p:nvPr/>
          </p:nvGrpSpPr>
          <p:grpSpPr bwMode="auto">
            <a:xfrm>
              <a:off x="1777" y="8009"/>
              <a:ext cx="537" cy="537"/>
              <a:chOff x="1215" y="2040"/>
              <a:chExt cx="161" cy="161"/>
            </a:xfrm>
            <a:grpFill/>
          </p:grpSpPr>
          <p:sp>
            <p:nvSpPr>
              <p:cNvPr id="11" name="Freeform 72">
                <a:extLst>
                  <a:ext uri="{FF2B5EF4-FFF2-40B4-BE49-F238E27FC236}">
                    <a16:creationId xmlns:a16="http://schemas.microsoft.com/office/drawing/2014/main" id="{E03E57E5-546B-4233-98EF-DB65ADB0517D}"/>
                  </a:ext>
                </a:extLst>
              </p:cNvPr>
              <p:cNvSpPr/>
              <p:nvPr/>
            </p:nvSpPr>
            <p:spPr bwMode="auto">
              <a:xfrm>
                <a:off x="1215" y="204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4E3EF8D6-6CB4-4638-B2C2-D9D93828A5DD}"/>
                  </a:ext>
                </a:extLst>
              </p:cNvPr>
              <p:cNvSpPr/>
              <p:nvPr/>
            </p:nvSpPr>
            <p:spPr bwMode="auto">
              <a:xfrm>
                <a:off x="1264" y="210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Oval 59">
            <a:extLst>
              <a:ext uri="{FF2B5EF4-FFF2-40B4-BE49-F238E27FC236}">
                <a16:creationId xmlns:a16="http://schemas.microsoft.com/office/drawing/2014/main" id="{F3672FEB-25B5-4D11-9476-72158AE1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86" y="4740670"/>
            <a:ext cx="772319" cy="772423"/>
          </a:xfrm>
          <a:prstGeom prst="ellipse">
            <a:avLst/>
          </a:prstGeom>
          <a:solidFill>
            <a:srgbClr val="92959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1A2B2FEB-08B2-4F67-9DFE-CC5620247381}"/>
              </a:ext>
            </a:extLst>
          </p:cNvPr>
          <p:cNvSpPr>
            <a:spLocks noEditPoints="1"/>
          </p:cNvSpPr>
          <p:nvPr/>
        </p:nvSpPr>
        <p:spPr bwMode="auto">
          <a:xfrm>
            <a:off x="2405418" y="4959403"/>
            <a:ext cx="340833" cy="340831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32A3343-FFC4-465A-B10C-7334D6476C52}"/>
              </a:ext>
            </a:extLst>
          </p:cNvPr>
          <p:cNvGrpSpPr/>
          <p:nvPr/>
        </p:nvGrpSpPr>
        <p:grpSpPr>
          <a:xfrm>
            <a:off x="1148314" y="2173287"/>
            <a:ext cx="3900990" cy="2533077"/>
            <a:chOff x="625692" y="1785102"/>
            <a:chExt cx="4033710" cy="1999285"/>
          </a:xfrm>
        </p:grpSpPr>
        <p:sp>
          <p:nvSpPr>
            <p:cNvPr id="16" name="Footer Text">
              <a:extLst>
                <a:ext uri="{FF2B5EF4-FFF2-40B4-BE49-F238E27FC236}">
                  <a16:creationId xmlns:a16="http://schemas.microsoft.com/office/drawing/2014/main" id="{DA3FC638-415D-4CE8-94EF-5E3578CD99E6}"/>
                </a:ext>
              </a:extLst>
            </p:cNvPr>
            <p:cNvSpPr txBox="1"/>
            <p:nvPr/>
          </p:nvSpPr>
          <p:spPr>
            <a:xfrm>
              <a:off x="625692" y="2284057"/>
              <a:ext cx="4033710" cy="1500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681CB839-48B7-4FCD-A57B-9307DCCA34B9}"/>
                </a:ext>
              </a:extLst>
            </p:cNvPr>
            <p:cNvSpPr txBox="1"/>
            <p:nvPr/>
          </p:nvSpPr>
          <p:spPr>
            <a:xfrm>
              <a:off x="625692" y="1785102"/>
              <a:ext cx="1272991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940426" y="2016876"/>
            <a:ext cx="1080000" cy="1577166"/>
            <a:chOff x="4521200" y="1692756"/>
            <a:chExt cx="1080000" cy="15771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5172306-8C9F-4100-834E-F41D0D9BF276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3497322-EBCE-4085-93BB-93C429B04E74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21786155-3345-4EEC-8440-66DB81783CD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noFill/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566353" y="2992923"/>
              <a:ext cx="989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photoshop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6C8049-2FF6-4AE9-A204-62EB5FC01EE4}"/>
                </a:ext>
              </a:extLst>
            </p:cNvPr>
            <p:cNvSpPr/>
            <p:nvPr/>
          </p:nvSpPr>
          <p:spPr>
            <a:xfrm>
              <a:off x="4757273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7862922" y="2016877"/>
            <a:ext cx="1091933" cy="1577165"/>
            <a:chOff x="6249167" y="1692757"/>
            <a:chExt cx="1091933" cy="157716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057F6A-478E-4BBC-A199-B188D394DA94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612F8B-332B-4B69-82DB-DE1050E303E6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1D68C90-C801-4EB6-9A58-A770DA99BC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282788" y="2992923"/>
              <a:ext cx="1036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9E74ED-EC44-429C-A65F-2283F3CC7AB5}"/>
                </a:ext>
              </a:extLst>
            </p:cNvPr>
            <p:cNvSpPr/>
            <p:nvPr/>
          </p:nvSpPr>
          <p:spPr>
            <a:xfrm>
              <a:off x="64971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9700888" y="2016876"/>
            <a:ext cx="1080000" cy="1577166"/>
            <a:chOff x="8089900" y="1692756"/>
            <a:chExt cx="1080000" cy="15771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418706-ED1C-470B-8205-9FE359C12C6F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56E037A-98E7-42D0-B4F8-B7C3BFB02A0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9C380B90-AB52-4297-BA5C-7212521731D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257845" y="2992923"/>
              <a:ext cx="7441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3D max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CC91862-FE55-4954-9E30-47381CD5AFC3}"/>
                </a:ext>
              </a:extLst>
            </p:cNvPr>
            <p:cNvSpPr/>
            <p:nvPr/>
          </p:nvSpPr>
          <p:spPr>
            <a:xfrm>
              <a:off x="83259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5931718" y="4115177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7E5F1BE-38EA-4946-8B2B-3A6CFA5AB275}"/>
              </a:ext>
            </a:extLst>
          </p:cNvPr>
          <p:cNvSpPr/>
          <p:nvPr/>
        </p:nvSpPr>
        <p:spPr>
          <a:xfrm rot="5400000">
            <a:off x="5931718" y="5144792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6485981" y="396545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272D48E6-7B03-41E1-BA69-EAC75BDF74AF}"/>
              </a:ext>
            </a:extLst>
          </p:cNvPr>
          <p:cNvSpPr txBox="1"/>
          <p:nvPr/>
        </p:nvSpPr>
        <p:spPr>
          <a:xfrm>
            <a:off x="6501221" y="4262206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F81506-0F94-4E3A-9D5C-DA7037A14A21}"/>
              </a:ext>
            </a:extLst>
          </p:cNvPr>
          <p:cNvSpPr txBox="1"/>
          <p:nvPr/>
        </p:nvSpPr>
        <p:spPr>
          <a:xfrm>
            <a:off x="6501221" y="5120365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6CBBD43B-817D-4DFB-ACFB-E752C46A137D}"/>
              </a:ext>
            </a:extLst>
          </p:cNvPr>
          <p:cNvSpPr txBox="1"/>
          <p:nvPr/>
        </p:nvSpPr>
        <p:spPr>
          <a:xfrm>
            <a:off x="6516461" y="5401880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075FE5F-4446-432F-BF36-308902A20B80}"/>
              </a:ext>
            </a:extLst>
          </p:cNvPr>
          <p:cNvSpPr txBox="1"/>
          <p:nvPr/>
        </p:nvSpPr>
        <p:spPr>
          <a:xfrm>
            <a:off x="1131272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108110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F6E4-42B5-41BB-B86C-228068173635}"/>
              </a:ext>
            </a:extLst>
          </p:cNvPr>
          <p:cNvSpPr txBox="1"/>
          <p:nvPr/>
        </p:nvSpPr>
        <p:spPr>
          <a:xfrm>
            <a:off x="4459237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4436075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DE013-75A3-4099-A7EE-804651E3D443}"/>
              </a:ext>
            </a:extLst>
          </p:cNvPr>
          <p:cNvSpPr txBox="1"/>
          <p:nvPr/>
        </p:nvSpPr>
        <p:spPr>
          <a:xfrm>
            <a:off x="1131272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108110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60676-2B52-43AE-A944-34C2D1E465A7}"/>
              </a:ext>
            </a:extLst>
          </p:cNvPr>
          <p:cNvSpPr txBox="1"/>
          <p:nvPr/>
        </p:nvSpPr>
        <p:spPr>
          <a:xfrm>
            <a:off x="4459237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4436075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430FD1B-BEF4-4112-8045-F062ACD917A6}"/>
              </a:ext>
            </a:extLst>
          </p:cNvPr>
          <p:cNvSpPr/>
          <p:nvPr/>
        </p:nvSpPr>
        <p:spPr>
          <a:xfrm>
            <a:off x="9396897" y="1600337"/>
            <a:ext cx="805837" cy="805837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A387BE-0006-4E81-BB05-ECB2B21BF82F}"/>
              </a:ext>
            </a:extLst>
          </p:cNvPr>
          <p:cNvSpPr/>
          <p:nvPr/>
        </p:nvSpPr>
        <p:spPr>
          <a:xfrm>
            <a:off x="8662827" y="2967998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0677E7-8FE1-4577-960D-222FCAA0600A}"/>
              </a:ext>
            </a:extLst>
          </p:cNvPr>
          <p:cNvSpPr/>
          <p:nvPr/>
        </p:nvSpPr>
        <p:spPr>
          <a:xfrm>
            <a:off x="8101828" y="2795649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CAB26A3C-E185-4165-853B-2710BACC5AB7}"/>
              </a:ext>
            </a:extLst>
          </p:cNvPr>
          <p:cNvSpPr/>
          <p:nvPr/>
        </p:nvSpPr>
        <p:spPr>
          <a:xfrm flipH="1">
            <a:off x="8327390" y="2078355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E3EBA4A5-2343-47FB-815D-CA36E21F5BD0}"/>
              </a:ext>
            </a:extLst>
          </p:cNvPr>
          <p:cNvSpPr/>
          <p:nvPr/>
        </p:nvSpPr>
        <p:spPr>
          <a:xfrm>
            <a:off x="8357235" y="2337435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3A6A6-89D2-436E-B0C7-5923E6F0270F}"/>
              </a:ext>
            </a:extLst>
          </p:cNvPr>
          <p:cNvSpPr/>
          <p:nvPr/>
        </p:nvSpPr>
        <p:spPr>
          <a:xfrm flipH="1">
            <a:off x="8542655" y="336677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C8C0C49-D025-4099-ABCF-4845755B7A95}"/>
              </a:ext>
            </a:extLst>
          </p:cNvPr>
          <p:cNvSpPr/>
          <p:nvPr/>
        </p:nvSpPr>
        <p:spPr>
          <a:xfrm>
            <a:off x="8572500" y="362585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1EFDA26-DFDC-4F42-A4DD-FBA7F3A78364}"/>
              </a:ext>
            </a:extLst>
          </p:cNvPr>
          <p:cNvSpPr/>
          <p:nvPr/>
        </p:nvSpPr>
        <p:spPr>
          <a:xfrm flipH="1">
            <a:off x="8357235" y="475488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DEA4073-FB2F-4270-B912-3C9406F1E242}"/>
              </a:ext>
            </a:extLst>
          </p:cNvPr>
          <p:cNvSpPr/>
          <p:nvPr/>
        </p:nvSpPr>
        <p:spPr>
          <a:xfrm>
            <a:off x="8387080" y="501396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E9C3DAF-435B-450D-9ACC-F584B2D347E0}"/>
              </a:ext>
            </a:extLst>
          </p:cNvPr>
          <p:cNvSpPr/>
          <p:nvPr/>
        </p:nvSpPr>
        <p:spPr>
          <a:xfrm>
            <a:off x="2108200" y="2078355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20F1B64C-2E26-4A57-B0EE-1DA566DA9AA1}"/>
              </a:ext>
            </a:extLst>
          </p:cNvPr>
          <p:cNvSpPr/>
          <p:nvPr/>
        </p:nvSpPr>
        <p:spPr>
          <a:xfrm>
            <a:off x="1049020" y="2361565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A31299B-23B3-4E9A-923B-3AE8C19E2F78}"/>
              </a:ext>
            </a:extLst>
          </p:cNvPr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7BC9ED31-DFE4-4076-A2CE-C6EE11B8126A}"/>
              </a:ext>
            </a:extLst>
          </p:cNvPr>
          <p:cNvSpPr/>
          <p:nvPr/>
        </p:nvSpPr>
        <p:spPr>
          <a:xfrm>
            <a:off x="819785" y="364998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B3E81-93ED-4886-A954-933D0126D9A8}"/>
              </a:ext>
            </a:extLst>
          </p:cNvPr>
          <p:cNvSpPr/>
          <p:nvPr/>
        </p:nvSpPr>
        <p:spPr>
          <a:xfrm>
            <a:off x="1881505" y="475488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F31760E8-9ABA-4650-9B1C-408C9DF1BE92}"/>
              </a:ext>
            </a:extLst>
          </p:cNvPr>
          <p:cNvSpPr/>
          <p:nvPr/>
        </p:nvSpPr>
        <p:spPr>
          <a:xfrm>
            <a:off x="822325" y="503809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2F4AC1-C8AF-49D8-908C-921092C63E82}"/>
              </a:ext>
            </a:extLst>
          </p:cNvPr>
          <p:cNvSpPr/>
          <p:nvPr/>
        </p:nvSpPr>
        <p:spPr>
          <a:xfrm>
            <a:off x="5189665" y="2541494"/>
            <a:ext cx="2324290" cy="229952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EC7DD-A5E3-4A81-BBCE-60515A35099F}"/>
              </a:ext>
            </a:extLst>
          </p:cNvPr>
          <p:cNvSpPr/>
          <p:nvPr/>
        </p:nvSpPr>
        <p:spPr>
          <a:xfrm>
            <a:off x="4933364" y="3691255"/>
            <a:ext cx="1460654" cy="146065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5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Shape 150">
            <a:extLst>
              <a:ext uri="{FF2B5EF4-FFF2-40B4-BE49-F238E27FC236}">
                <a16:creationId xmlns:a16="http://schemas.microsoft.com/office/drawing/2014/main" id="{FDD7E290-EA25-4533-83DA-4ECDA9036A52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21" name="Shape 151">
              <a:extLst>
                <a:ext uri="{FF2B5EF4-FFF2-40B4-BE49-F238E27FC236}">
                  <a16:creationId xmlns:a16="http://schemas.microsoft.com/office/drawing/2014/main" id="{CDE68010-3EB3-4831-825B-4219F9734A01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52">
              <a:extLst>
                <a:ext uri="{FF2B5EF4-FFF2-40B4-BE49-F238E27FC236}">
                  <a16:creationId xmlns:a16="http://schemas.microsoft.com/office/drawing/2014/main" id="{33047DDE-F8F3-41A9-971F-F402123C76F0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Shape 155">
            <a:extLst>
              <a:ext uri="{FF2B5EF4-FFF2-40B4-BE49-F238E27FC236}">
                <a16:creationId xmlns:a16="http://schemas.microsoft.com/office/drawing/2014/main" id="{BD5E323A-96D7-494D-85F5-C5503999332F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24" name="Shape 156">
              <a:extLst>
                <a:ext uri="{FF2B5EF4-FFF2-40B4-BE49-F238E27FC236}">
                  <a16:creationId xmlns:a16="http://schemas.microsoft.com/office/drawing/2014/main" id="{498154AC-A7CC-40DA-B551-DC966F21D095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79ED8476-808E-4CE0-BB76-67D2AD8E1370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Shape 158">
              <a:extLst>
                <a:ext uri="{FF2B5EF4-FFF2-40B4-BE49-F238E27FC236}">
                  <a16:creationId xmlns:a16="http://schemas.microsoft.com/office/drawing/2014/main" id="{17709A4A-5FFC-4725-BA6D-B301A006100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67B50F26-44EC-4F3D-A130-1BCF1541E692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Shape 162">
            <a:extLst>
              <a:ext uri="{FF2B5EF4-FFF2-40B4-BE49-F238E27FC236}">
                <a16:creationId xmlns:a16="http://schemas.microsoft.com/office/drawing/2014/main" id="{13F732D3-D787-443D-B999-1FABA6A83E81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29" name="Shape 163">
              <a:extLst>
                <a:ext uri="{FF2B5EF4-FFF2-40B4-BE49-F238E27FC236}">
                  <a16:creationId xmlns:a16="http://schemas.microsoft.com/office/drawing/2014/main" id="{4273F9B0-2FB2-4E7F-A4F7-CBAC3E307F78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Shape 164">
              <a:extLst>
                <a:ext uri="{FF2B5EF4-FFF2-40B4-BE49-F238E27FC236}">
                  <a16:creationId xmlns:a16="http://schemas.microsoft.com/office/drawing/2014/main" id="{E740F1F1-9633-4808-9AEA-34F81D52798C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65">
              <a:extLst>
                <a:ext uri="{FF2B5EF4-FFF2-40B4-BE49-F238E27FC236}">
                  <a16:creationId xmlns:a16="http://schemas.microsoft.com/office/drawing/2014/main" id="{A1D2DD2F-84BF-49C3-821E-786A5BDD96A7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492C09-430C-4EBF-AF0B-B2444C760253}"/>
              </a:ext>
            </a:extLst>
          </p:cNvPr>
          <p:cNvSpPr txBox="1"/>
          <p:nvPr/>
        </p:nvSpPr>
        <p:spPr>
          <a:xfrm>
            <a:off x="1755990" y="3865621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77B46-CE27-41F3-83A3-58153539E0FC}"/>
              </a:ext>
            </a:extLst>
          </p:cNvPr>
          <p:cNvSpPr txBox="1"/>
          <p:nvPr/>
        </p:nvSpPr>
        <p:spPr>
          <a:xfrm>
            <a:off x="477908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48872E-4FC2-4850-AEF2-6BD95ABDD852}"/>
              </a:ext>
            </a:extLst>
          </p:cNvPr>
          <p:cNvSpPr txBox="1"/>
          <p:nvPr/>
        </p:nvSpPr>
        <p:spPr>
          <a:xfrm>
            <a:off x="802850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35" grpId="0" bldLvl="0"/>
      <p:bldP spid="36" grpId="0" bldLvl="0"/>
      <p:bldP spid="37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53CE06-F1DC-4BF7-9417-83AD5475D406}"/>
              </a:ext>
            </a:extLst>
          </p:cNvPr>
          <p:cNvGrpSpPr/>
          <p:nvPr/>
        </p:nvGrpSpPr>
        <p:grpSpPr>
          <a:xfrm>
            <a:off x="1388110" y="2317897"/>
            <a:ext cx="282575" cy="389890"/>
            <a:chOff x="1654392" y="4219619"/>
            <a:chExt cx="232147" cy="319946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7091902-E63D-47EF-BED7-782A7FDAD9A1}"/>
                </a:ext>
              </a:extLst>
            </p:cNvPr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7BC5D2A4-45E8-4093-939F-861208C823BF}"/>
                </a:ext>
              </a:extLst>
            </p:cNvPr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1" name="Freeform 106">
            <a:extLst>
              <a:ext uri="{FF2B5EF4-FFF2-40B4-BE49-F238E27FC236}">
                <a16:creationId xmlns:a16="http://schemas.microsoft.com/office/drawing/2014/main" id="{2838248E-9F4B-47DE-BC32-C43117A9D084}"/>
              </a:ext>
            </a:extLst>
          </p:cNvPr>
          <p:cNvSpPr>
            <a:spLocks noEditPoints="1"/>
          </p:cNvSpPr>
          <p:nvPr/>
        </p:nvSpPr>
        <p:spPr bwMode="auto">
          <a:xfrm>
            <a:off x="7996555" y="2345202"/>
            <a:ext cx="531495" cy="335280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C915DEFE-5ED4-480A-A7A4-51820B15935C}"/>
              </a:ext>
            </a:extLst>
          </p:cNvPr>
          <p:cNvGrpSpPr/>
          <p:nvPr/>
        </p:nvGrpSpPr>
        <p:grpSpPr>
          <a:xfrm>
            <a:off x="4749800" y="2371872"/>
            <a:ext cx="440690" cy="282575"/>
            <a:chOff x="1626118" y="4887786"/>
            <a:chExt cx="361614" cy="23214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4EADF8EB-F1BB-4A17-A4F1-BFAB0FEE2896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Freeform 115">
              <a:extLst>
                <a:ext uri="{FF2B5EF4-FFF2-40B4-BE49-F238E27FC236}">
                  <a16:creationId xmlns:a16="http://schemas.microsoft.com/office/drawing/2014/main" id="{33767290-76B6-43AC-B712-4123EA2CE146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Freeform 116">
              <a:extLst>
                <a:ext uri="{FF2B5EF4-FFF2-40B4-BE49-F238E27FC236}">
                  <a16:creationId xmlns:a16="http://schemas.microsoft.com/office/drawing/2014/main" id="{4C80C1C0-600A-412D-BC48-D1A5F4039D6E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Freeform 117">
              <a:extLst>
                <a:ext uri="{FF2B5EF4-FFF2-40B4-BE49-F238E27FC236}">
                  <a16:creationId xmlns:a16="http://schemas.microsoft.com/office/drawing/2014/main" id="{F0F2DF54-9D34-4E10-899F-03F0D1FDB4E4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Group 91">
            <a:extLst>
              <a:ext uri="{FF2B5EF4-FFF2-40B4-BE49-F238E27FC236}">
                <a16:creationId xmlns:a16="http://schemas.microsoft.com/office/drawing/2014/main" id="{547A0966-6AA4-41A4-85AE-11C81A346732}"/>
              </a:ext>
            </a:extLst>
          </p:cNvPr>
          <p:cNvGrpSpPr/>
          <p:nvPr/>
        </p:nvGrpSpPr>
        <p:grpSpPr>
          <a:xfrm>
            <a:off x="8160385" y="4330212"/>
            <a:ext cx="367665" cy="323850"/>
            <a:chOff x="4810352" y="5316538"/>
            <a:chExt cx="361950" cy="31908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32D0BD0C-FED9-41B1-963B-8B94331603A8}"/>
                </a:ext>
              </a:extLst>
            </p:cNvPr>
            <p:cNvSpPr/>
            <p:nvPr/>
          </p:nvSpPr>
          <p:spPr bwMode="auto">
            <a:xfrm>
              <a:off x="4810352" y="5338763"/>
              <a:ext cx="174625" cy="276225"/>
            </a:xfrm>
            <a:custGeom>
              <a:avLst/>
              <a:gdLst>
                <a:gd name="T0" fmla="*/ 438 w 438"/>
                <a:gd name="T1" fmla="*/ 0 h 693"/>
                <a:gd name="T2" fmla="*/ 192 w 438"/>
                <a:gd name="T3" fmla="*/ 196 h 693"/>
                <a:gd name="T4" fmla="*/ 0 w 438"/>
                <a:gd name="T5" fmla="*/ 196 h 693"/>
                <a:gd name="T6" fmla="*/ 0 w 438"/>
                <a:gd name="T7" fmla="*/ 348 h 693"/>
                <a:gd name="T8" fmla="*/ 0 w 438"/>
                <a:gd name="T9" fmla="*/ 348 h 693"/>
                <a:gd name="T10" fmla="*/ 0 w 438"/>
                <a:gd name="T11" fmla="*/ 349 h 693"/>
                <a:gd name="T12" fmla="*/ 0 w 438"/>
                <a:gd name="T13" fmla="*/ 500 h 693"/>
                <a:gd name="T14" fmla="*/ 192 w 438"/>
                <a:gd name="T15" fmla="*/ 500 h 693"/>
                <a:gd name="T16" fmla="*/ 438 w 438"/>
                <a:gd name="T17" fmla="*/ 693 h 693"/>
                <a:gd name="T18" fmla="*/ 438 w 438"/>
                <a:gd name="T19" fmla="*/ 500 h 693"/>
                <a:gd name="T20" fmla="*/ 438 w 438"/>
                <a:gd name="T21" fmla="*/ 500 h 693"/>
                <a:gd name="T22" fmla="*/ 438 w 438"/>
                <a:gd name="T23" fmla="*/ 196 h 693"/>
                <a:gd name="T24" fmla="*/ 438 w 438"/>
                <a:gd name="T25" fmla="*/ 196 h 693"/>
                <a:gd name="T26" fmla="*/ 438 w 438"/>
                <a:gd name="T2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8" h="693">
                  <a:moveTo>
                    <a:pt x="438" y="0"/>
                  </a:moveTo>
                  <a:lnTo>
                    <a:pt x="192" y="196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9"/>
                  </a:lnTo>
                  <a:lnTo>
                    <a:pt x="0" y="500"/>
                  </a:lnTo>
                  <a:lnTo>
                    <a:pt x="192" y="500"/>
                  </a:lnTo>
                  <a:lnTo>
                    <a:pt x="438" y="693"/>
                  </a:lnTo>
                  <a:lnTo>
                    <a:pt x="438" y="500"/>
                  </a:lnTo>
                  <a:lnTo>
                    <a:pt x="438" y="500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1F7946C0-BA5D-4AA6-8CD4-EB5F4DA966C7}"/>
                </a:ext>
              </a:extLst>
            </p:cNvPr>
            <p:cNvSpPr/>
            <p:nvPr/>
          </p:nvSpPr>
          <p:spPr bwMode="auto">
            <a:xfrm>
              <a:off x="5015139" y="5400675"/>
              <a:ext cx="36513" cy="150813"/>
            </a:xfrm>
            <a:custGeom>
              <a:avLst/>
              <a:gdLst>
                <a:gd name="T0" fmla="*/ 2 w 92"/>
                <a:gd name="T1" fmla="*/ 21 h 381"/>
                <a:gd name="T2" fmla="*/ 15 w 92"/>
                <a:gd name="T3" fmla="*/ 40 h 381"/>
                <a:gd name="T4" fmla="*/ 27 w 92"/>
                <a:gd name="T5" fmla="*/ 59 h 381"/>
                <a:gd name="T6" fmla="*/ 37 w 92"/>
                <a:gd name="T7" fmla="*/ 79 h 381"/>
                <a:gd name="T8" fmla="*/ 44 w 92"/>
                <a:gd name="T9" fmla="*/ 100 h 381"/>
                <a:gd name="T10" fmla="*/ 51 w 92"/>
                <a:gd name="T11" fmla="*/ 122 h 381"/>
                <a:gd name="T12" fmla="*/ 55 w 92"/>
                <a:gd name="T13" fmla="*/ 144 h 381"/>
                <a:gd name="T14" fmla="*/ 57 w 92"/>
                <a:gd name="T15" fmla="*/ 166 h 381"/>
                <a:gd name="T16" fmla="*/ 58 w 92"/>
                <a:gd name="T17" fmla="*/ 189 h 381"/>
                <a:gd name="T18" fmla="*/ 57 w 92"/>
                <a:gd name="T19" fmla="*/ 213 h 381"/>
                <a:gd name="T20" fmla="*/ 55 w 92"/>
                <a:gd name="T21" fmla="*/ 235 h 381"/>
                <a:gd name="T22" fmla="*/ 50 w 92"/>
                <a:gd name="T23" fmla="*/ 258 h 381"/>
                <a:gd name="T24" fmla="*/ 43 w 92"/>
                <a:gd name="T25" fmla="*/ 280 h 381"/>
                <a:gd name="T26" fmla="*/ 36 w 92"/>
                <a:gd name="T27" fmla="*/ 301 h 381"/>
                <a:gd name="T28" fmla="*/ 26 w 92"/>
                <a:gd name="T29" fmla="*/ 322 h 381"/>
                <a:gd name="T30" fmla="*/ 14 w 92"/>
                <a:gd name="T31" fmla="*/ 341 h 381"/>
                <a:gd name="T32" fmla="*/ 0 w 92"/>
                <a:gd name="T33" fmla="*/ 361 h 381"/>
                <a:gd name="T34" fmla="*/ 27 w 92"/>
                <a:gd name="T35" fmla="*/ 381 h 381"/>
                <a:gd name="T36" fmla="*/ 42 w 92"/>
                <a:gd name="T37" fmla="*/ 360 h 381"/>
                <a:gd name="T38" fmla="*/ 55 w 92"/>
                <a:gd name="T39" fmla="*/ 338 h 381"/>
                <a:gd name="T40" fmla="*/ 66 w 92"/>
                <a:gd name="T41" fmla="*/ 314 h 381"/>
                <a:gd name="T42" fmla="*/ 76 w 92"/>
                <a:gd name="T43" fmla="*/ 291 h 381"/>
                <a:gd name="T44" fmla="*/ 83 w 92"/>
                <a:gd name="T45" fmla="*/ 266 h 381"/>
                <a:gd name="T46" fmla="*/ 89 w 92"/>
                <a:gd name="T47" fmla="*/ 241 h 381"/>
                <a:gd name="T48" fmla="*/ 91 w 92"/>
                <a:gd name="T49" fmla="*/ 215 h 381"/>
                <a:gd name="T50" fmla="*/ 92 w 92"/>
                <a:gd name="T51" fmla="*/ 189 h 381"/>
                <a:gd name="T52" fmla="*/ 91 w 92"/>
                <a:gd name="T53" fmla="*/ 164 h 381"/>
                <a:gd name="T54" fmla="*/ 89 w 92"/>
                <a:gd name="T55" fmla="*/ 138 h 381"/>
                <a:gd name="T56" fmla="*/ 83 w 92"/>
                <a:gd name="T57" fmla="*/ 113 h 381"/>
                <a:gd name="T58" fmla="*/ 77 w 92"/>
                <a:gd name="T59" fmla="*/ 90 h 381"/>
                <a:gd name="T60" fmla="*/ 67 w 92"/>
                <a:gd name="T61" fmla="*/ 66 h 381"/>
                <a:gd name="T62" fmla="*/ 56 w 92"/>
                <a:gd name="T63" fmla="*/ 43 h 381"/>
                <a:gd name="T64" fmla="*/ 44 w 92"/>
                <a:gd name="T65" fmla="*/ 22 h 381"/>
                <a:gd name="T66" fmla="*/ 29 w 92"/>
                <a:gd name="T67" fmla="*/ 0 h 381"/>
                <a:gd name="T68" fmla="*/ 2 w 92"/>
                <a:gd name="T69" fmla="*/ 2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81">
                  <a:moveTo>
                    <a:pt x="2" y="21"/>
                  </a:moveTo>
                  <a:lnTo>
                    <a:pt x="15" y="40"/>
                  </a:lnTo>
                  <a:lnTo>
                    <a:pt x="27" y="59"/>
                  </a:lnTo>
                  <a:lnTo>
                    <a:pt x="37" y="79"/>
                  </a:lnTo>
                  <a:lnTo>
                    <a:pt x="44" y="100"/>
                  </a:lnTo>
                  <a:lnTo>
                    <a:pt x="51" y="122"/>
                  </a:lnTo>
                  <a:lnTo>
                    <a:pt x="55" y="144"/>
                  </a:lnTo>
                  <a:lnTo>
                    <a:pt x="57" y="166"/>
                  </a:lnTo>
                  <a:lnTo>
                    <a:pt x="58" y="189"/>
                  </a:lnTo>
                  <a:lnTo>
                    <a:pt x="57" y="213"/>
                  </a:lnTo>
                  <a:lnTo>
                    <a:pt x="55" y="235"/>
                  </a:lnTo>
                  <a:lnTo>
                    <a:pt x="50" y="258"/>
                  </a:lnTo>
                  <a:lnTo>
                    <a:pt x="43" y="280"/>
                  </a:lnTo>
                  <a:lnTo>
                    <a:pt x="36" y="301"/>
                  </a:lnTo>
                  <a:lnTo>
                    <a:pt x="26" y="322"/>
                  </a:lnTo>
                  <a:lnTo>
                    <a:pt x="14" y="341"/>
                  </a:lnTo>
                  <a:lnTo>
                    <a:pt x="0" y="361"/>
                  </a:lnTo>
                  <a:lnTo>
                    <a:pt x="27" y="381"/>
                  </a:lnTo>
                  <a:lnTo>
                    <a:pt x="42" y="360"/>
                  </a:lnTo>
                  <a:lnTo>
                    <a:pt x="55" y="338"/>
                  </a:lnTo>
                  <a:lnTo>
                    <a:pt x="66" y="314"/>
                  </a:lnTo>
                  <a:lnTo>
                    <a:pt x="76" y="291"/>
                  </a:lnTo>
                  <a:lnTo>
                    <a:pt x="83" y="266"/>
                  </a:lnTo>
                  <a:lnTo>
                    <a:pt x="89" y="241"/>
                  </a:lnTo>
                  <a:lnTo>
                    <a:pt x="91" y="215"/>
                  </a:lnTo>
                  <a:lnTo>
                    <a:pt x="92" y="189"/>
                  </a:lnTo>
                  <a:lnTo>
                    <a:pt x="91" y="164"/>
                  </a:lnTo>
                  <a:lnTo>
                    <a:pt x="89" y="138"/>
                  </a:lnTo>
                  <a:lnTo>
                    <a:pt x="83" y="113"/>
                  </a:lnTo>
                  <a:lnTo>
                    <a:pt x="77" y="90"/>
                  </a:lnTo>
                  <a:lnTo>
                    <a:pt x="67" y="66"/>
                  </a:lnTo>
                  <a:lnTo>
                    <a:pt x="56" y="43"/>
                  </a:lnTo>
                  <a:lnTo>
                    <a:pt x="44" y="22"/>
                  </a:lnTo>
                  <a:lnTo>
                    <a:pt x="29" y="0"/>
                  </a:lnTo>
                  <a:lnTo>
                    <a:pt x="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79541D00-304D-49FF-930A-D8EFFC16B2B1}"/>
                </a:ext>
              </a:extLst>
            </p:cNvPr>
            <p:cNvSpPr/>
            <p:nvPr/>
          </p:nvSpPr>
          <p:spPr bwMode="auto">
            <a:xfrm>
              <a:off x="5059589" y="5360988"/>
              <a:ext cx="52388" cy="231775"/>
            </a:xfrm>
            <a:custGeom>
              <a:avLst/>
              <a:gdLst>
                <a:gd name="T0" fmla="*/ 0 w 132"/>
                <a:gd name="T1" fmla="*/ 22 h 585"/>
                <a:gd name="T2" fmla="*/ 23 w 132"/>
                <a:gd name="T3" fmla="*/ 51 h 585"/>
                <a:gd name="T4" fmla="*/ 42 w 132"/>
                <a:gd name="T5" fmla="*/ 84 h 585"/>
                <a:gd name="T6" fmla="*/ 60 w 132"/>
                <a:gd name="T7" fmla="*/ 116 h 585"/>
                <a:gd name="T8" fmla="*/ 73 w 132"/>
                <a:gd name="T9" fmla="*/ 151 h 585"/>
                <a:gd name="T10" fmla="*/ 85 w 132"/>
                <a:gd name="T11" fmla="*/ 185 h 585"/>
                <a:gd name="T12" fmla="*/ 92 w 132"/>
                <a:gd name="T13" fmla="*/ 222 h 585"/>
                <a:gd name="T14" fmla="*/ 96 w 132"/>
                <a:gd name="T15" fmla="*/ 259 h 585"/>
                <a:gd name="T16" fmla="*/ 99 w 132"/>
                <a:gd name="T17" fmla="*/ 295 h 585"/>
                <a:gd name="T18" fmla="*/ 98 w 132"/>
                <a:gd name="T19" fmla="*/ 332 h 585"/>
                <a:gd name="T20" fmla="*/ 92 w 132"/>
                <a:gd name="T21" fmla="*/ 369 h 585"/>
                <a:gd name="T22" fmla="*/ 85 w 132"/>
                <a:gd name="T23" fmla="*/ 403 h 585"/>
                <a:gd name="T24" fmla="*/ 75 w 132"/>
                <a:gd name="T25" fmla="*/ 438 h 585"/>
                <a:gd name="T26" fmla="*/ 62 w 132"/>
                <a:gd name="T27" fmla="*/ 471 h 585"/>
                <a:gd name="T28" fmla="*/ 46 w 132"/>
                <a:gd name="T29" fmla="*/ 504 h 585"/>
                <a:gd name="T30" fmla="*/ 26 w 132"/>
                <a:gd name="T31" fmla="*/ 534 h 585"/>
                <a:gd name="T32" fmla="*/ 5 w 132"/>
                <a:gd name="T33" fmla="*/ 564 h 585"/>
                <a:gd name="T34" fmla="*/ 44 w 132"/>
                <a:gd name="T35" fmla="*/ 569 h 585"/>
                <a:gd name="T36" fmla="*/ 65 w 132"/>
                <a:gd name="T37" fmla="*/ 536 h 585"/>
                <a:gd name="T38" fmla="*/ 83 w 132"/>
                <a:gd name="T39" fmla="*/ 503 h 585"/>
                <a:gd name="T40" fmla="*/ 100 w 132"/>
                <a:gd name="T41" fmla="*/ 467 h 585"/>
                <a:gd name="T42" fmla="*/ 113 w 132"/>
                <a:gd name="T43" fmla="*/ 430 h 585"/>
                <a:gd name="T44" fmla="*/ 122 w 132"/>
                <a:gd name="T45" fmla="*/ 394 h 585"/>
                <a:gd name="T46" fmla="*/ 129 w 132"/>
                <a:gd name="T47" fmla="*/ 355 h 585"/>
                <a:gd name="T48" fmla="*/ 132 w 132"/>
                <a:gd name="T49" fmla="*/ 316 h 585"/>
                <a:gd name="T50" fmla="*/ 132 w 132"/>
                <a:gd name="T51" fmla="*/ 276 h 585"/>
                <a:gd name="T52" fmla="*/ 129 w 132"/>
                <a:gd name="T53" fmla="*/ 236 h 585"/>
                <a:gd name="T54" fmla="*/ 121 w 132"/>
                <a:gd name="T55" fmla="*/ 196 h 585"/>
                <a:gd name="T56" fmla="*/ 112 w 132"/>
                <a:gd name="T57" fmla="*/ 158 h 585"/>
                <a:gd name="T58" fmla="*/ 98 w 132"/>
                <a:gd name="T59" fmla="*/ 120 h 585"/>
                <a:gd name="T60" fmla="*/ 81 w 132"/>
                <a:gd name="T61" fmla="*/ 84 h 585"/>
                <a:gd name="T62" fmla="*/ 62 w 132"/>
                <a:gd name="T63" fmla="*/ 49 h 585"/>
                <a:gd name="T64" fmla="*/ 39 w 132"/>
                <a:gd name="T65" fmla="*/ 1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585">
                  <a:moveTo>
                    <a:pt x="26" y="0"/>
                  </a:moveTo>
                  <a:lnTo>
                    <a:pt x="0" y="22"/>
                  </a:lnTo>
                  <a:lnTo>
                    <a:pt x="12" y="36"/>
                  </a:lnTo>
                  <a:lnTo>
                    <a:pt x="23" y="51"/>
                  </a:lnTo>
                  <a:lnTo>
                    <a:pt x="33" y="67"/>
                  </a:lnTo>
                  <a:lnTo>
                    <a:pt x="42" y="84"/>
                  </a:lnTo>
                  <a:lnTo>
                    <a:pt x="51" y="100"/>
                  </a:lnTo>
                  <a:lnTo>
                    <a:pt x="60" y="116"/>
                  </a:lnTo>
                  <a:lnTo>
                    <a:pt x="66" y="133"/>
                  </a:lnTo>
                  <a:lnTo>
                    <a:pt x="73" y="151"/>
                  </a:lnTo>
                  <a:lnTo>
                    <a:pt x="79" y="168"/>
                  </a:lnTo>
                  <a:lnTo>
                    <a:pt x="85" y="185"/>
                  </a:lnTo>
                  <a:lnTo>
                    <a:pt x="89" y="204"/>
                  </a:lnTo>
                  <a:lnTo>
                    <a:pt x="92" y="222"/>
                  </a:lnTo>
                  <a:lnTo>
                    <a:pt x="95" y="240"/>
                  </a:lnTo>
                  <a:lnTo>
                    <a:pt x="96" y="259"/>
                  </a:lnTo>
                  <a:lnTo>
                    <a:pt x="99" y="277"/>
                  </a:lnTo>
                  <a:lnTo>
                    <a:pt x="99" y="295"/>
                  </a:lnTo>
                  <a:lnTo>
                    <a:pt x="99" y="314"/>
                  </a:lnTo>
                  <a:lnTo>
                    <a:pt x="98" y="332"/>
                  </a:lnTo>
                  <a:lnTo>
                    <a:pt x="95" y="350"/>
                  </a:lnTo>
                  <a:lnTo>
                    <a:pt x="92" y="369"/>
                  </a:lnTo>
                  <a:lnTo>
                    <a:pt x="89" y="386"/>
                  </a:lnTo>
                  <a:lnTo>
                    <a:pt x="85" y="403"/>
                  </a:lnTo>
                  <a:lnTo>
                    <a:pt x="80" y="421"/>
                  </a:lnTo>
                  <a:lnTo>
                    <a:pt x="75" y="438"/>
                  </a:lnTo>
                  <a:lnTo>
                    <a:pt x="68" y="454"/>
                  </a:lnTo>
                  <a:lnTo>
                    <a:pt x="62" y="471"/>
                  </a:lnTo>
                  <a:lnTo>
                    <a:pt x="53" y="488"/>
                  </a:lnTo>
                  <a:lnTo>
                    <a:pt x="46" y="504"/>
                  </a:lnTo>
                  <a:lnTo>
                    <a:pt x="36" y="519"/>
                  </a:lnTo>
                  <a:lnTo>
                    <a:pt x="26" y="534"/>
                  </a:lnTo>
                  <a:lnTo>
                    <a:pt x="15" y="549"/>
                  </a:lnTo>
                  <a:lnTo>
                    <a:pt x="5" y="564"/>
                  </a:lnTo>
                  <a:lnTo>
                    <a:pt x="32" y="585"/>
                  </a:lnTo>
                  <a:lnTo>
                    <a:pt x="44" y="569"/>
                  </a:lnTo>
                  <a:lnTo>
                    <a:pt x="54" y="552"/>
                  </a:lnTo>
                  <a:lnTo>
                    <a:pt x="65" y="536"/>
                  </a:lnTo>
                  <a:lnTo>
                    <a:pt x="75" y="520"/>
                  </a:lnTo>
                  <a:lnTo>
                    <a:pt x="83" y="503"/>
                  </a:lnTo>
                  <a:lnTo>
                    <a:pt x="92" y="484"/>
                  </a:lnTo>
                  <a:lnTo>
                    <a:pt x="100" y="467"/>
                  </a:lnTo>
                  <a:lnTo>
                    <a:pt x="106" y="449"/>
                  </a:lnTo>
                  <a:lnTo>
                    <a:pt x="113" y="430"/>
                  </a:lnTo>
                  <a:lnTo>
                    <a:pt x="118" y="412"/>
                  </a:lnTo>
                  <a:lnTo>
                    <a:pt x="122" y="394"/>
                  </a:lnTo>
                  <a:lnTo>
                    <a:pt x="126" y="374"/>
                  </a:lnTo>
                  <a:lnTo>
                    <a:pt x="129" y="355"/>
                  </a:lnTo>
                  <a:lnTo>
                    <a:pt x="131" y="335"/>
                  </a:lnTo>
                  <a:lnTo>
                    <a:pt x="132" y="316"/>
                  </a:lnTo>
                  <a:lnTo>
                    <a:pt x="132" y="295"/>
                  </a:lnTo>
                  <a:lnTo>
                    <a:pt x="132" y="276"/>
                  </a:lnTo>
                  <a:lnTo>
                    <a:pt x="131" y="255"/>
                  </a:lnTo>
                  <a:lnTo>
                    <a:pt x="129" y="236"/>
                  </a:lnTo>
                  <a:lnTo>
                    <a:pt x="126" y="215"/>
                  </a:lnTo>
                  <a:lnTo>
                    <a:pt x="121" y="196"/>
                  </a:lnTo>
                  <a:lnTo>
                    <a:pt x="117" y="177"/>
                  </a:lnTo>
                  <a:lnTo>
                    <a:pt x="112" y="158"/>
                  </a:lnTo>
                  <a:lnTo>
                    <a:pt x="105" y="139"/>
                  </a:lnTo>
                  <a:lnTo>
                    <a:pt x="98" y="120"/>
                  </a:lnTo>
                  <a:lnTo>
                    <a:pt x="90" y="102"/>
                  </a:lnTo>
                  <a:lnTo>
                    <a:pt x="81" y="84"/>
                  </a:lnTo>
                  <a:lnTo>
                    <a:pt x="72" y="66"/>
                  </a:lnTo>
                  <a:lnTo>
                    <a:pt x="62" y="49"/>
                  </a:lnTo>
                  <a:lnTo>
                    <a:pt x="50" y="33"/>
                  </a:lnTo>
                  <a:lnTo>
                    <a:pt x="39" y="17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EBA305EF-5123-4E1B-A346-A2A8772C0DB8}"/>
                </a:ext>
              </a:extLst>
            </p:cNvPr>
            <p:cNvSpPr/>
            <p:nvPr/>
          </p:nvSpPr>
          <p:spPr bwMode="auto">
            <a:xfrm>
              <a:off x="5102452" y="5316538"/>
              <a:ext cx="69850" cy="319088"/>
            </a:xfrm>
            <a:custGeom>
              <a:avLst/>
              <a:gdLst>
                <a:gd name="T0" fmla="*/ 0 w 178"/>
                <a:gd name="T1" fmla="*/ 22 h 803"/>
                <a:gd name="T2" fmla="*/ 33 w 178"/>
                <a:gd name="T3" fmla="*/ 63 h 803"/>
                <a:gd name="T4" fmla="*/ 62 w 178"/>
                <a:gd name="T5" fmla="*/ 107 h 803"/>
                <a:gd name="T6" fmla="*/ 87 w 178"/>
                <a:gd name="T7" fmla="*/ 153 h 803"/>
                <a:gd name="T8" fmla="*/ 107 w 178"/>
                <a:gd name="T9" fmla="*/ 200 h 803"/>
                <a:gd name="T10" fmla="*/ 123 w 178"/>
                <a:gd name="T11" fmla="*/ 250 h 803"/>
                <a:gd name="T12" fmla="*/ 135 w 178"/>
                <a:gd name="T13" fmla="*/ 301 h 803"/>
                <a:gd name="T14" fmla="*/ 142 w 178"/>
                <a:gd name="T15" fmla="*/ 352 h 803"/>
                <a:gd name="T16" fmla="*/ 144 w 178"/>
                <a:gd name="T17" fmla="*/ 404 h 803"/>
                <a:gd name="T18" fmla="*/ 142 w 178"/>
                <a:gd name="T19" fmla="*/ 456 h 803"/>
                <a:gd name="T20" fmla="*/ 135 w 178"/>
                <a:gd name="T21" fmla="*/ 507 h 803"/>
                <a:gd name="T22" fmla="*/ 123 w 178"/>
                <a:gd name="T23" fmla="*/ 557 h 803"/>
                <a:gd name="T24" fmla="*/ 108 w 178"/>
                <a:gd name="T25" fmla="*/ 605 h 803"/>
                <a:gd name="T26" fmla="*/ 89 w 178"/>
                <a:gd name="T27" fmla="*/ 653 h 803"/>
                <a:gd name="T28" fmla="*/ 65 w 178"/>
                <a:gd name="T29" fmla="*/ 698 h 803"/>
                <a:gd name="T30" fmla="*/ 37 w 178"/>
                <a:gd name="T31" fmla="*/ 740 h 803"/>
                <a:gd name="T32" fmla="*/ 4 w 178"/>
                <a:gd name="T33" fmla="*/ 781 h 803"/>
                <a:gd name="T34" fmla="*/ 48 w 178"/>
                <a:gd name="T35" fmla="*/ 782 h 803"/>
                <a:gd name="T36" fmla="*/ 79 w 178"/>
                <a:gd name="T37" fmla="*/ 738 h 803"/>
                <a:gd name="T38" fmla="*/ 107 w 178"/>
                <a:gd name="T39" fmla="*/ 692 h 803"/>
                <a:gd name="T40" fmla="*/ 130 w 178"/>
                <a:gd name="T41" fmla="*/ 642 h 803"/>
                <a:gd name="T42" fmla="*/ 149 w 178"/>
                <a:gd name="T43" fmla="*/ 591 h 803"/>
                <a:gd name="T44" fmla="*/ 163 w 178"/>
                <a:gd name="T45" fmla="*/ 539 h 803"/>
                <a:gd name="T46" fmla="*/ 173 w 178"/>
                <a:gd name="T47" fmla="*/ 486 h 803"/>
                <a:gd name="T48" fmla="*/ 177 w 178"/>
                <a:gd name="T49" fmla="*/ 432 h 803"/>
                <a:gd name="T50" fmla="*/ 177 w 178"/>
                <a:gd name="T51" fmla="*/ 377 h 803"/>
                <a:gd name="T52" fmla="*/ 172 w 178"/>
                <a:gd name="T53" fmla="*/ 321 h 803"/>
                <a:gd name="T54" fmla="*/ 162 w 178"/>
                <a:gd name="T55" fmla="*/ 267 h 803"/>
                <a:gd name="T56" fmla="*/ 148 w 178"/>
                <a:gd name="T57" fmla="*/ 214 h 803"/>
                <a:gd name="T58" fmla="*/ 129 w 178"/>
                <a:gd name="T59" fmla="*/ 162 h 803"/>
                <a:gd name="T60" fmla="*/ 104 w 178"/>
                <a:gd name="T61" fmla="*/ 114 h 803"/>
                <a:gd name="T62" fmla="*/ 76 w 178"/>
                <a:gd name="T63" fmla="*/ 66 h 803"/>
                <a:gd name="T64" fmla="*/ 43 w 178"/>
                <a:gd name="T65" fmla="*/ 2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803">
                  <a:moveTo>
                    <a:pt x="25" y="0"/>
                  </a:moveTo>
                  <a:lnTo>
                    <a:pt x="0" y="22"/>
                  </a:lnTo>
                  <a:lnTo>
                    <a:pt x="17" y="43"/>
                  </a:lnTo>
                  <a:lnTo>
                    <a:pt x="33" y="63"/>
                  </a:lnTo>
                  <a:lnTo>
                    <a:pt x="48" y="85"/>
                  </a:lnTo>
                  <a:lnTo>
                    <a:pt x="62" y="107"/>
                  </a:lnTo>
                  <a:lnTo>
                    <a:pt x="75" y="129"/>
                  </a:lnTo>
                  <a:lnTo>
                    <a:pt x="87" y="153"/>
                  </a:lnTo>
                  <a:lnTo>
                    <a:pt x="97" y="176"/>
                  </a:lnTo>
                  <a:lnTo>
                    <a:pt x="107" y="200"/>
                  </a:lnTo>
                  <a:lnTo>
                    <a:pt x="116" y="225"/>
                  </a:lnTo>
                  <a:lnTo>
                    <a:pt x="123" y="250"/>
                  </a:lnTo>
                  <a:lnTo>
                    <a:pt x="130" y="275"/>
                  </a:lnTo>
                  <a:lnTo>
                    <a:pt x="135" y="301"/>
                  </a:lnTo>
                  <a:lnTo>
                    <a:pt x="138" y="327"/>
                  </a:lnTo>
                  <a:lnTo>
                    <a:pt x="142" y="352"/>
                  </a:lnTo>
                  <a:lnTo>
                    <a:pt x="144" y="378"/>
                  </a:lnTo>
                  <a:lnTo>
                    <a:pt x="144" y="404"/>
                  </a:lnTo>
                  <a:lnTo>
                    <a:pt x="144" y="430"/>
                  </a:lnTo>
                  <a:lnTo>
                    <a:pt x="142" y="456"/>
                  </a:lnTo>
                  <a:lnTo>
                    <a:pt x="140" y="482"/>
                  </a:lnTo>
                  <a:lnTo>
                    <a:pt x="135" y="507"/>
                  </a:lnTo>
                  <a:lnTo>
                    <a:pt x="130" y="532"/>
                  </a:lnTo>
                  <a:lnTo>
                    <a:pt x="123" y="557"/>
                  </a:lnTo>
                  <a:lnTo>
                    <a:pt x="117" y="581"/>
                  </a:lnTo>
                  <a:lnTo>
                    <a:pt x="108" y="605"/>
                  </a:lnTo>
                  <a:lnTo>
                    <a:pt x="98" y="629"/>
                  </a:lnTo>
                  <a:lnTo>
                    <a:pt x="89" y="653"/>
                  </a:lnTo>
                  <a:lnTo>
                    <a:pt x="77" y="675"/>
                  </a:lnTo>
                  <a:lnTo>
                    <a:pt x="65" y="698"/>
                  </a:lnTo>
                  <a:lnTo>
                    <a:pt x="51" y="720"/>
                  </a:lnTo>
                  <a:lnTo>
                    <a:pt x="37" y="740"/>
                  </a:lnTo>
                  <a:lnTo>
                    <a:pt x="22" y="762"/>
                  </a:lnTo>
                  <a:lnTo>
                    <a:pt x="4" y="781"/>
                  </a:lnTo>
                  <a:lnTo>
                    <a:pt x="30" y="803"/>
                  </a:lnTo>
                  <a:lnTo>
                    <a:pt x="48" y="782"/>
                  </a:lnTo>
                  <a:lnTo>
                    <a:pt x="64" y="761"/>
                  </a:lnTo>
                  <a:lnTo>
                    <a:pt x="79" y="738"/>
                  </a:lnTo>
                  <a:lnTo>
                    <a:pt x="94" y="714"/>
                  </a:lnTo>
                  <a:lnTo>
                    <a:pt x="107" y="692"/>
                  </a:lnTo>
                  <a:lnTo>
                    <a:pt x="119" y="667"/>
                  </a:lnTo>
                  <a:lnTo>
                    <a:pt x="130" y="642"/>
                  </a:lnTo>
                  <a:lnTo>
                    <a:pt x="140" y="617"/>
                  </a:lnTo>
                  <a:lnTo>
                    <a:pt x="149" y="591"/>
                  </a:lnTo>
                  <a:lnTo>
                    <a:pt x="157" y="566"/>
                  </a:lnTo>
                  <a:lnTo>
                    <a:pt x="163" y="539"/>
                  </a:lnTo>
                  <a:lnTo>
                    <a:pt x="169" y="513"/>
                  </a:lnTo>
                  <a:lnTo>
                    <a:pt x="173" y="486"/>
                  </a:lnTo>
                  <a:lnTo>
                    <a:pt x="175" y="459"/>
                  </a:lnTo>
                  <a:lnTo>
                    <a:pt x="177" y="432"/>
                  </a:lnTo>
                  <a:lnTo>
                    <a:pt x="178" y="404"/>
                  </a:lnTo>
                  <a:lnTo>
                    <a:pt x="177" y="377"/>
                  </a:lnTo>
                  <a:lnTo>
                    <a:pt x="175" y="349"/>
                  </a:lnTo>
                  <a:lnTo>
                    <a:pt x="172" y="321"/>
                  </a:lnTo>
                  <a:lnTo>
                    <a:pt x="168" y="294"/>
                  </a:lnTo>
                  <a:lnTo>
                    <a:pt x="162" y="267"/>
                  </a:lnTo>
                  <a:lnTo>
                    <a:pt x="156" y="240"/>
                  </a:lnTo>
                  <a:lnTo>
                    <a:pt x="148" y="214"/>
                  </a:lnTo>
                  <a:lnTo>
                    <a:pt x="138" y="188"/>
                  </a:lnTo>
                  <a:lnTo>
                    <a:pt x="129" y="162"/>
                  </a:lnTo>
                  <a:lnTo>
                    <a:pt x="117" y="138"/>
                  </a:lnTo>
                  <a:lnTo>
                    <a:pt x="104" y="114"/>
                  </a:lnTo>
                  <a:lnTo>
                    <a:pt x="91" y="89"/>
                  </a:lnTo>
                  <a:lnTo>
                    <a:pt x="76" y="66"/>
                  </a:lnTo>
                  <a:lnTo>
                    <a:pt x="61" y="44"/>
                  </a:lnTo>
                  <a:lnTo>
                    <a:pt x="43" y="21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2" name="Freeform 149">
            <a:extLst>
              <a:ext uri="{FF2B5EF4-FFF2-40B4-BE49-F238E27FC236}">
                <a16:creationId xmlns:a16="http://schemas.microsoft.com/office/drawing/2014/main" id="{9AEEDF2D-618F-49B4-A855-52FEE2378AD0}"/>
              </a:ext>
            </a:extLst>
          </p:cNvPr>
          <p:cNvSpPr/>
          <p:nvPr/>
        </p:nvSpPr>
        <p:spPr bwMode="auto">
          <a:xfrm>
            <a:off x="4779010" y="4301002"/>
            <a:ext cx="382270" cy="382270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34D1CAA9-12F1-458D-8711-5115EAC680DD}"/>
              </a:ext>
            </a:extLst>
          </p:cNvPr>
          <p:cNvGrpSpPr/>
          <p:nvPr/>
        </p:nvGrpSpPr>
        <p:grpSpPr>
          <a:xfrm>
            <a:off x="1417320" y="4278777"/>
            <a:ext cx="257810" cy="375285"/>
            <a:chOff x="1038225" y="5818188"/>
            <a:chExt cx="279400" cy="406400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07D348B2-F9C1-4B1C-88E0-23A2704D5A6B}"/>
                </a:ext>
              </a:extLst>
            </p:cNvPr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3DE8024D-D94C-417C-95DB-BCC03DBE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6" name="Rectangle 100">
            <a:extLst>
              <a:ext uri="{FF2B5EF4-FFF2-40B4-BE49-F238E27FC236}">
                <a16:creationId xmlns:a16="http://schemas.microsoft.com/office/drawing/2014/main" id="{FA5AC140-76B8-48F9-B4AB-D67C20CAD84E}"/>
              </a:ext>
            </a:extLst>
          </p:cNvPr>
          <p:cNvSpPr/>
          <p:nvPr/>
        </p:nvSpPr>
        <p:spPr>
          <a:xfrm>
            <a:off x="190881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27" name="Rectangle 101">
            <a:extLst>
              <a:ext uri="{FF2B5EF4-FFF2-40B4-BE49-F238E27FC236}">
                <a16:creationId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908810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A0912BCB-AC76-4D71-8EE4-2C00CDB8F298}"/>
              </a:ext>
            </a:extLst>
          </p:cNvPr>
          <p:cNvSpPr/>
          <p:nvPr/>
        </p:nvSpPr>
        <p:spPr>
          <a:xfrm>
            <a:off x="5483225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29" name="Rectangle 103">
            <a:extLst>
              <a:ext uri="{FF2B5EF4-FFF2-40B4-BE49-F238E27FC236}">
                <a16:creationId xmlns:a16="http://schemas.microsoft.com/office/drawing/2014/main" id="{41C94B50-7163-47BC-BCAF-A4CACAE1A404}"/>
              </a:ext>
            </a:extLst>
          </p:cNvPr>
          <p:cNvSpPr/>
          <p:nvPr/>
        </p:nvSpPr>
        <p:spPr>
          <a:xfrm>
            <a:off x="548322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0" name="Rectangle 104">
            <a:extLst>
              <a:ext uri="{FF2B5EF4-FFF2-40B4-BE49-F238E27FC236}">
                <a16:creationId xmlns:a16="http://schemas.microsoft.com/office/drawing/2014/main" id="{37FB3F0C-C87B-468C-81B1-98A8C5B4CC60}"/>
              </a:ext>
            </a:extLst>
          </p:cNvPr>
          <p:cNvSpPr/>
          <p:nvPr/>
        </p:nvSpPr>
        <p:spPr>
          <a:xfrm>
            <a:off x="876935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1" name="Rectangle 105">
            <a:extLst>
              <a:ext uri="{FF2B5EF4-FFF2-40B4-BE49-F238E27FC236}">
                <a16:creationId xmlns:a16="http://schemas.microsoft.com/office/drawing/2014/main" id="{65A43844-2314-4010-9703-9B606EF4F4C9}"/>
              </a:ext>
            </a:extLst>
          </p:cNvPr>
          <p:cNvSpPr/>
          <p:nvPr/>
        </p:nvSpPr>
        <p:spPr>
          <a:xfrm>
            <a:off x="876871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2" name="Rectangle 106">
            <a:extLst>
              <a:ext uri="{FF2B5EF4-FFF2-40B4-BE49-F238E27FC236}">
                <a16:creationId xmlns:a16="http://schemas.microsoft.com/office/drawing/2014/main" id="{EEDA416E-8208-4D8B-8013-67E6EBBD6A49}"/>
              </a:ext>
            </a:extLst>
          </p:cNvPr>
          <p:cNvSpPr/>
          <p:nvPr/>
        </p:nvSpPr>
        <p:spPr>
          <a:xfrm>
            <a:off x="1908810" y="418543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3" name="Rectangle 107">
            <a:extLst>
              <a:ext uri="{FF2B5EF4-FFF2-40B4-BE49-F238E27FC236}">
                <a16:creationId xmlns:a16="http://schemas.microsoft.com/office/drawing/2014/main" id="{DDC98EC6-F18D-4B48-B80B-68B1F12E97E5}"/>
              </a:ext>
            </a:extLst>
          </p:cNvPr>
          <p:cNvSpPr/>
          <p:nvPr/>
        </p:nvSpPr>
        <p:spPr>
          <a:xfrm>
            <a:off x="1908810" y="4679462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0EAFA3EB-1497-4DC2-BBDE-EB60C1DD4B02}"/>
              </a:ext>
            </a:extLst>
          </p:cNvPr>
          <p:cNvSpPr/>
          <p:nvPr/>
        </p:nvSpPr>
        <p:spPr>
          <a:xfrm>
            <a:off x="5483225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5" name="Rectangle 109">
            <a:extLst>
              <a:ext uri="{FF2B5EF4-FFF2-40B4-BE49-F238E27FC236}">
                <a16:creationId xmlns:a16="http://schemas.microsoft.com/office/drawing/2014/main" id="{CD4EED5F-39D4-41FB-92A6-958F05EC2F9E}"/>
              </a:ext>
            </a:extLst>
          </p:cNvPr>
          <p:cNvSpPr/>
          <p:nvPr/>
        </p:nvSpPr>
        <p:spPr>
          <a:xfrm>
            <a:off x="548322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id="{C29BE952-C879-4C88-9F7B-E0FA390B263D}"/>
              </a:ext>
            </a:extLst>
          </p:cNvPr>
          <p:cNvSpPr/>
          <p:nvPr/>
        </p:nvSpPr>
        <p:spPr>
          <a:xfrm>
            <a:off x="8769350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6CCAE5A0-5D94-4A2E-83D3-5B6B67D419C7}"/>
              </a:ext>
            </a:extLst>
          </p:cNvPr>
          <p:cNvSpPr/>
          <p:nvPr/>
        </p:nvSpPr>
        <p:spPr>
          <a:xfrm>
            <a:off x="876871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76051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5E70D35E-4E59-4F15-9695-16C99D146340}"/>
              </a:ext>
            </a:extLst>
          </p:cNvPr>
          <p:cNvSpPr/>
          <p:nvPr/>
        </p:nvSpPr>
        <p:spPr>
          <a:xfrm>
            <a:off x="5785649" y="1949115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849FCCE-2B39-4191-AAAF-659322349C44}"/>
              </a:ext>
            </a:extLst>
          </p:cNvPr>
          <p:cNvSpPr/>
          <p:nvPr/>
        </p:nvSpPr>
        <p:spPr>
          <a:xfrm>
            <a:off x="5785649" y="2413936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7690E4D-B36D-45BB-9DEA-85F674DA43E6}"/>
              </a:ext>
            </a:extLst>
          </p:cNvPr>
          <p:cNvSpPr/>
          <p:nvPr/>
        </p:nvSpPr>
        <p:spPr>
          <a:xfrm>
            <a:off x="5785649" y="3359016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759BD58-E8C2-4625-838E-267031BE7715}"/>
              </a:ext>
            </a:extLst>
          </p:cNvPr>
          <p:cNvSpPr/>
          <p:nvPr/>
        </p:nvSpPr>
        <p:spPr>
          <a:xfrm>
            <a:off x="5785649" y="3823837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6F2EB932-CB73-4BB8-B958-A81E80B5FAD9}"/>
              </a:ext>
            </a:extLst>
          </p:cNvPr>
          <p:cNvSpPr/>
          <p:nvPr/>
        </p:nvSpPr>
        <p:spPr>
          <a:xfrm>
            <a:off x="5785649" y="4808929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2CE7DCCE-BC71-460A-BF8D-A41D9DA5A1D0}"/>
              </a:ext>
            </a:extLst>
          </p:cNvPr>
          <p:cNvSpPr/>
          <p:nvPr/>
        </p:nvSpPr>
        <p:spPr>
          <a:xfrm>
            <a:off x="5785649" y="5273750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3970B-AAC4-4B43-9F4E-5AAFD0C43A42}"/>
              </a:ext>
            </a:extLst>
          </p:cNvPr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FFB14-161F-4540-A6B6-1582969D86A7}"/>
              </a:ext>
            </a:extLst>
          </p:cNvPr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E0008C-2EA1-40B0-8215-91C0FBA0EC95}"/>
              </a:ext>
            </a:extLst>
          </p:cNvPr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43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E7A3783C-4A07-465D-9C40-36F5672EE027}"/>
              </a:ext>
            </a:extLst>
          </p:cNvPr>
          <p:cNvSpPr/>
          <p:nvPr/>
        </p:nvSpPr>
        <p:spPr>
          <a:xfrm>
            <a:off x="1878911" y="2323829"/>
            <a:ext cx="2116965" cy="1672663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F06A01A9-C850-418F-8359-77EE9AE2BD8F}"/>
              </a:ext>
            </a:extLst>
          </p:cNvPr>
          <p:cNvSpPr txBox="1"/>
          <p:nvPr/>
        </p:nvSpPr>
        <p:spPr>
          <a:xfrm>
            <a:off x="2164177" y="3285535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6667505E-A629-4043-8B24-916F81AFD956}"/>
              </a:ext>
            </a:extLst>
          </p:cNvPr>
          <p:cNvGrpSpPr/>
          <p:nvPr/>
        </p:nvGrpSpPr>
        <p:grpSpPr>
          <a:xfrm>
            <a:off x="1878913" y="4296645"/>
            <a:ext cx="2098384" cy="1379152"/>
            <a:chOff x="901701" y="4196051"/>
            <a:chExt cx="2039342" cy="1340347"/>
          </a:xfrm>
        </p:grpSpPr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A4C097DB-032A-4D43-AF2B-117A2A578CAC}"/>
                </a:ext>
              </a:extLst>
            </p:cNvPr>
            <p:cNvSpPr txBox="1"/>
            <p:nvPr/>
          </p:nvSpPr>
          <p:spPr>
            <a:xfrm>
              <a:off x="901701" y="4196051"/>
              <a:ext cx="1375937" cy="44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58">
              <a:extLst>
                <a:ext uri="{FF2B5EF4-FFF2-40B4-BE49-F238E27FC236}">
                  <a16:creationId xmlns:a16="http://schemas.microsoft.com/office/drawing/2014/main" id="{CA1F2515-3744-42DD-8A4A-CA58A07E0F48}"/>
                </a:ext>
              </a:extLst>
            </p:cNvPr>
            <p:cNvSpPr/>
            <p:nvPr/>
          </p:nvSpPr>
          <p:spPr>
            <a:xfrm>
              <a:off x="901701" y="4549313"/>
              <a:ext cx="2039342" cy="987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200" kern="1200" noProof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11536ABE-586F-4082-AF3C-0DD99B9907B7}"/>
              </a:ext>
            </a:extLst>
          </p:cNvPr>
          <p:cNvGrpSpPr/>
          <p:nvPr/>
        </p:nvGrpSpPr>
        <p:grpSpPr>
          <a:xfrm>
            <a:off x="2718999" y="2585507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4" name="Freeform 114">
              <a:extLst>
                <a:ext uri="{FF2B5EF4-FFF2-40B4-BE49-F238E27FC236}">
                  <a16:creationId xmlns:a16="http://schemas.microsoft.com/office/drawing/2014/main" id="{6EFC07EC-2CBB-4A0D-A4E9-FB83E1DD5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694DD84-9594-4B4F-9440-6C52C57B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2D0E94-8EA2-47A7-A6E7-EB214ABCEDEE}"/>
              </a:ext>
            </a:extLst>
          </p:cNvPr>
          <p:cNvSpPr txBox="1"/>
          <p:nvPr/>
        </p:nvSpPr>
        <p:spPr>
          <a:xfrm>
            <a:off x="8455135" y="4428747"/>
            <a:ext cx="205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FB4F-2AFE-4111-AC53-10999DCF48FA}"/>
              </a:ext>
            </a:extLst>
          </p:cNvPr>
          <p:cNvSpPr/>
          <p:nvPr/>
        </p:nvSpPr>
        <p:spPr>
          <a:xfrm>
            <a:off x="8449420" y="416776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AA3FD-F6EC-4CAA-893E-331D5DAE4D70}"/>
              </a:ext>
            </a:extLst>
          </p:cNvPr>
          <p:cNvSpPr txBox="1"/>
          <p:nvPr/>
        </p:nvSpPr>
        <p:spPr>
          <a:xfrm>
            <a:off x="5534660" y="2584179"/>
            <a:ext cx="231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60C0A-5777-45AC-BF44-CC492FF4DCC6}"/>
              </a:ext>
            </a:extLst>
          </p:cNvPr>
          <p:cNvSpPr/>
          <p:nvPr/>
        </p:nvSpPr>
        <p:spPr>
          <a:xfrm>
            <a:off x="5528945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08BEB-6A66-4851-A7D5-D87063698473}"/>
              </a:ext>
            </a:extLst>
          </p:cNvPr>
          <p:cNvSpPr txBox="1"/>
          <p:nvPr/>
        </p:nvSpPr>
        <p:spPr>
          <a:xfrm>
            <a:off x="8455135" y="2584179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6AB022-42BA-428D-908E-4FD6A2BE36F4}"/>
              </a:ext>
            </a:extLst>
          </p:cNvPr>
          <p:cNvSpPr/>
          <p:nvPr/>
        </p:nvSpPr>
        <p:spPr>
          <a:xfrm>
            <a:off x="8449420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B8C6-F4B3-405F-958C-68580505018E}"/>
              </a:ext>
            </a:extLst>
          </p:cNvPr>
          <p:cNvSpPr txBox="1"/>
          <p:nvPr/>
        </p:nvSpPr>
        <p:spPr>
          <a:xfrm>
            <a:off x="5534660" y="4474467"/>
            <a:ext cx="218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C8A31-7E4E-4EE3-A2AD-047663738F94}"/>
              </a:ext>
            </a:extLst>
          </p:cNvPr>
          <p:cNvSpPr/>
          <p:nvPr/>
        </p:nvSpPr>
        <p:spPr>
          <a:xfrm>
            <a:off x="5528945" y="421348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B548C-0AC1-4A91-AD71-5949E203FD13}"/>
              </a:ext>
            </a:extLst>
          </p:cNvPr>
          <p:cNvSpPr/>
          <p:nvPr/>
        </p:nvSpPr>
        <p:spPr>
          <a:xfrm>
            <a:off x="8109695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C17B31-7568-4C2F-8924-6D50F791CE46}"/>
              </a:ext>
            </a:extLst>
          </p:cNvPr>
          <p:cNvSpPr/>
          <p:nvPr/>
        </p:nvSpPr>
        <p:spPr>
          <a:xfrm>
            <a:off x="5189220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6CCF8B-8BF8-431D-BA6F-9E6FCCAF81A6}"/>
              </a:ext>
            </a:extLst>
          </p:cNvPr>
          <p:cNvSpPr/>
          <p:nvPr/>
        </p:nvSpPr>
        <p:spPr>
          <a:xfrm>
            <a:off x="8109695" y="2388599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127A0-7697-4E52-B475-BDAC17547FF5}"/>
              </a:ext>
            </a:extLst>
          </p:cNvPr>
          <p:cNvSpPr/>
          <p:nvPr/>
        </p:nvSpPr>
        <p:spPr>
          <a:xfrm>
            <a:off x="5189220" y="2396854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内容页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这是一个内容页，用于测试文本内容的显示效果。这是一个内容页，用于测试文本内容的显示效果。这是一个内容页，用于测试文本内容的显示效果。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259409" y="546577"/>
            <a:ext cx="1415772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7096A1D-E123-494A-AD6F-2EFBAC4B685F}"/>
              </a:ext>
            </a:extLst>
          </p:cNvPr>
          <p:cNvSpPr/>
          <p:nvPr/>
        </p:nvSpPr>
        <p:spPr>
          <a:xfrm>
            <a:off x="5151003" y="207688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B5AB24-3ED6-4B17-9A93-9C41EE7EDFB2}"/>
              </a:ext>
            </a:extLst>
          </p:cNvPr>
          <p:cNvSpPr/>
          <p:nvPr/>
        </p:nvSpPr>
        <p:spPr>
          <a:xfrm>
            <a:off x="8492482" y="213520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9C1CD2-3B20-4FC8-A7A0-D75B29C7775E}"/>
              </a:ext>
            </a:extLst>
          </p:cNvPr>
          <p:cNvSpPr/>
          <p:nvPr/>
        </p:nvSpPr>
        <p:spPr>
          <a:xfrm>
            <a:off x="1809524" y="2099623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0994500A-9C7A-4736-840E-2ED7C0931F70}"/>
              </a:ext>
            </a:extLst>
          </p:cNvPr>
          <p:cNvSpPr/>
          <p:nvPr/>
        </p:nvSpPr>
        <p:spPr>
          <a:xfrm>
            <a:off x="137993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791CBE3-433E-4E61-BEFA-205EA4D91054}"/>
              </a:ext>
            </a:extLst>
          </p:cNvPr>
          <p:cNvSpPr/>
          <p:nvPr/>
        </p:nvSpPr>
        <p:spPr>
          <a:xfrm>
            <a:off x="137993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8A09B0F6-C44A-4935-A38A-84034A1A8B96}"/>
              </a:ext>
            </a:extLst>
          </p:cNvPr>
          <p:cNvSpPr/>
          <p:nvPr/>
        </p:nvSpPr>
        <p:spPr>
          <a:xfrm>
            <a:off x="477845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90B83A4-A115-47BA-9ADF-B4BC271C36B3}"/>
              </a:ext>
            </a:extLst>
          </p:cNvPr>
          <p:cNvSpPr/>
          <p:nvPr/>
        </p:nvSpPr>
        <p:spPr>
          <a:xfrm>
            <a:off x="477845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8D27274D-D2AE-4F8B-94B6-A1A7DB84A56E}"/>
              </a:ext>
            </a:extLst>
          </p:cNvPr>
          <p:cNvSpPr/>
          <p:nvPr/>
        </p:nvSpPr>
        <p:spPr>
          <a:xfrm>
            <a:off x="8041605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7905D3C-2C04-46E6-BAD3-8CE5E5F39CF5}"/>
              </a:ext>
            </a:extLst>
          </p:cNvPr>
          <p:cNvSpPr/>
          <p:nvPr/>
        </p:nvSpPr>
        <p:spPr>
          <a:xfrm>
            <a:off x="8041605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FCA79A71-928E-42E6-8DE2-58604E2B8CE5}"/>
              </a:ext>
            </a:extLst>
          </p:cNvPr>
          <p:cNvSpPr>
            <a:spLocks noEditPoints="1"/>
          </p:cNvSpPr>
          <p:nvPr/>
        </p:nvSpPr>
        <p:spPr bwMode="auto">
          <a:xfrm>
            <a:off x="2310632" y="2658421"/>
            <a:ext cx="804420" cy="697586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6045B374-DF64-47A4-B0A4-D4C95FD8F0E2}"/>
              </a:ext>
            </a:extLst>
          </p:cNvPr>
          <p:cNvSpPr>
            <a:spLocks noEditPoints="1"/>
          </p:cNvSpPr>
          <p:nvPr/>
        </p:nvSpPr>
        <p:spPr bwMode="auto">
          <a:xfrm>
            <a:off x="5664274" y="2679378"/>
            <a:ext cx="873554" cy="685014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6" name="Freeform 105">
            <a:extLst>
              <a:ext uri="{FF2B5EF4-FFF2-40B4-BE49-F238E27FC236}">
                <a16:creationId xmlns:a16="http://schemas.microsoft.com/office/drawing/2014/main" id="{C4F861E8-F211-42E9-A13A-3DB2AAEDFDF3}"/>
              </a:ext>
            </a:extLst>
          </p:cNvPr>
          <p:cNvSpPr>
            <a:spLocks noEditPoints="1"/>
          </p:cNvSpPr>
          <p:nvPr/>
        </p:nvSpPr>
        <p:spPr bwMode="auto">
          <a:xfrm>
            <a:off x="8989433" y="2562822"/>
            <a:ext cx="867266" cy="85469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8" grpId="0"/>
      <p:bldP spid="9" grpId="0"/>
      <p:bldP spid="10" grpId="0"/>
      <p:bldP spid="11" grpId="0"/>
      <p:bldP spid="12" grpId="0"/>
      <p:bldP spid="13" grpId="0"/>
      <p:bldP spid="14" grpId="0" bldLvl="0" animBg="1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9BCD-9593-4B08-B1D0-E12D0E030830}"/>
              </a:ext>
            </a:extLst>
          </p:cNvPr>
          <p:cNvSpPr/>
          <p:nvPr/>
        </p:nvSpPr>
        <p:spPr>
          <a:xfrm>
            <a:off x="382271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C58729-D6FE-410B-92D2-DDE41BA5C3DF}"/>
              </a:ext>
            </a:extLst>
          </p:cNvPr>
          <p:cNvSpPr/>
          <p:nvPr/>
        </p:nvSpPr>
        <p:spPr>
          <a:xfrm>
            <a:off x="6186390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E077E7-9308-4E41-BEBB-CEA172F65F0C}"/>
              </a:ext>
            </a:extLst>
          </p:cNvPr>
          <p:cNvSpPr/>
          <p:nvPr/>
        </p:nvSpPr>
        <p:spPr>
          <a:xfrm>
            <a:off x="8605849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41986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2114773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378018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718132-BEC2-4613-A99E-27F5C7C43C8A}"/>
              </a:ext>
            </a:extLst>
          </p:cNvPr>
          <p:cNvSpPr txBox="1">
            <a:spLocks/>
          </p:cNvSpPr>
          <p:nvPr/>
        </p:nvSpPr>
        <p:spPr>
          <a:xfrm>
            <a:off x="4488344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5DF3C23-ABA2-4566-85C6-EE796A180547}"/>
              </a:ext>
            </a:extLst>
          </p:cNvPr>
          <p:cNvSpPr txBox="1">
            <a:spLocks/>
          </p:cNvSpPr>
          <p:nvPr/>
        </p:nvSpPr>
        <p:spPr>
          <a:xfrm>
            <a:off x="3751589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6957536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37B0BB4-DD35-4D02-AE05-CDB53FAD17E3}"/>
              </a:ext>
            </a:extLst>
          </p:cNvPr>
          <p:cNvSpPr txBox="1">
            <a:spLocks/>
          </p:cNvSpPr>
          <p:nvPr/>
        </p:nvSpPr>
        <p:spPr>
          <a:xfrm>
            <a:off x="6220781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1A00112-27BC-42F2-9D74-23EE113694BB}"/>
              </a:ext>
            </a:extLst>
          </p:cNvPr>
          <p:cNvSpPr txBox="1">
            <a:spLocks/>
          </p:cNvSpPr>
          <p:nvPr/>
        </p:nvSpPr>
        <p:spPr>
          <a:xfrm>
            <a:off x="9356835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DC79591-AB2E-400B-9194-E256A128959E}"/>
              </a:ext>
            </a:extLst>
          </p:cNvPr>
          <p:cNvSpPr txBox="1">
            <a:spLocks/>
          </p:cNvSpPr>
          <p:nvPr/>
        </p:nvSpPr>
        <p:spPr>
          <a:xfrm>
            <a:off x="8620080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20" name="Freeform 79">
            <a:extLst>
              <a:ext uri="{FF2B5EF4-FFF2-40B4-BE49-F238E27FC236}">
                <a16:creationId xmlns:a16="http://schemas.microsoft.com/office/drawing/2014/main" id="{E87FFDED-E0E8-471A-A87C-33AA66C28B02}"/>
              </a:ext>
            </a:extLst>
          </p:cNvPr>
          <p:cNvSpPr>
            <a:spLocks noEditPoints="1"/>
          </p:cNvSpPr>
          <p:nvPr/>
        </p:nvSpPr>
        <p:spPr bwMode="auto">
          <a:xfrm>
            <a:off x="2287195" y="2283945"/>
            <a:ext cx="373786" cy="543689"/>
          </a:xfrm>
          <a:custGeom>
            <a:avLst/>
            <a:gdLst>
              <a:gd name="T0" fmla="*/ 520 w 705"/>
              <a:gd name="T1" fmla="*/ 626 h 1023"/>
              <a:gd name="T2" fmla="*/ 480 w 705"/>
              <a:gd name="T3" fmla="*/ 682 h 1023"/>
              <a:gd name="T4" fmla="*/ 459 w 705"/>
              <a:gd name="T5" fmla="*/ 760 h 1023"/>
              <a:gd name="T6" fmla="*/ 392 w 705"/>
              <a:gd name="T7" fmla="*/ 411 h 1023"/>
              <a:gd name="T8" fmla="*/ 424 w 705"/>
              <a:gd name="T9" fmla="*/ 352 h 1023"/>
              <a:gd name="T10" fmla="*/ 412 w 705"/>
              <a:gd name="T11" fmla="*/ 313 h 1023"/>
              <a:gd name="T12" fmla="*/ 380 w 705"/>
              <a:gd name="T13" fmla="*/ 287 h 1023"/>
              <a:gd name="T14" fmla="*/ 339 w 705"/>
              <a:gd name="T15" fmla="*/ 283 h 1023"/>
              <a:gd name="T16" fmla="*/ 304 w 705"/>
              <a:gd name="T17" fmla="*/ 302 h 1023"/>
              <a:gd name="T18" fmla="*/ 284 w 705"/>
              <a:gd name="T19" fmla="*/ 338 h 1023"/>
              <a:gd name="T20" fmla="*/ 297 w 705"/>
              <a:gd name="T21" fmla="*/ 396 h 1023"/>
              <a:gd name="T22" fmla="*/ 247 w 705"/>
              <a:gd name="T23" fmla="*/ 847 h 1023"/>
              <a:gd name="T24" fmla="*/ 237 w 705"/>
              <a:gd name="T25" fmla="*/ 709 h 1023"/>
              <a:gd name="T26" fmla="*/ 202 w 705"/>
              <a:gd name="T27" fmla="*/ 646 h 1023"/>
              <a:gd name="T28" fmla="*/ 165 w 705"/>
              <a:gd name="T29" fmla="*/ 608 h 1023"/>
              <a:gd name="T30" fmla="*/ 120 w 705"/>
              <a:gd name="T31" fmla="*/ 568 h 1023"/>
              <a:gd name="T32" fmla="*/ 61 w 705"/>
              <a:gd name="T33" fmla="*/ 477 h 1023"/>
              <a:gd name="T34" fmla="*/ 36 w 705"/>
              <a:gd name="T35" fmla="*/ 371 h 1023"/>
              <a:gd name="T36" fmla="*/ 46 w 705"/>
              <a:gd name="T37" fmla="*/ 273 h 1023"/>
              <a:gd name="T38" fmla="*/ 82 w 705"/>
              <a:gd name="T39" fmla="*/ 188 h 1023"/>
              <a:gd name="T40" fmla="*/ 139 w 705"/>
              <a:gd name="T41" fmla="*/ 118 h 1023"/>
              <a:gd name="T42" fmla="*/ 216 w 705"/>
              <a:gd name="T43" fmla="*/ 67 h 1023"/>
              <a:gd name="T44" fmla="*/ 305 w 705"/>
              <a:gd name="T45" fmla="*/ 39 h 1023"/>
              <a:gd name="T46" fmla="*/ 402 w 705"/>
              <a:gd name="T47" fmla="*/ 39 h 1023"/>
              <a:gd name="T48" fmla="*/ 491 w 705"/>
              <a:gd name="T49" fmla="*/ 67 h 1023"/>
              <a:gd name="T50" fmla="*/ 566 w 705"/>
              <a:gd name="T51" fmla="*/ 118 h 1023"/>
              <a:gd name="T52" fmla="*/ 624 w 705"/>
              <a:gd name="T53" fmla="*/ 188 h 1023"/>
              <a:gd name="T54" fmla="*/ 660 w 705"/>
              <a:gd name="T55" fmla="*/ 273 h 1023"/>
              <a:gd name="T56" fmla="*/ 670 w 705"/>
              <a:gd name="T57" fmla="*/ 371 h 1023"/>
              <a:gd name="T58" fmla="*/ 645 w 705"/>
              <a:gd name="T59" fmla="*/ 477 h 1023"/>
              <a:gd name="T60" fmla="*/ 586 w 705"/>
              <a:gd name="T61" fmla="*/ 569 h 1023"/>
              <a:gd name="T62" fmla="*/ 339 w 705"/>
              <a:gd name="T63" fmla="*/ 385 h 1023"/>
              <a:gd name="T64" fmla="*/ 318 w 705"/>
              <a:gd name="T65" fmla="*/ 352 h 1023"/>
              <a:gd name="T66" fmla="*/ 339 w 705"/>
              <a:gd name="T67" fmla="*/ 320 h 1023"/>
              <a:gd name="T68" fmla="*/ 378 w 705"/>
              <a:gd name="T69" fmla="*/ 327 h 1023"/>
              <a:gd name="T70" fmla="*/ 386 w 705"/>
              <a:gd name="T71" fmla="*/ 366 h 1023"/>
              <a:gd name="T72" fmla="*/ 353 w 705"/>
              <a:gd name="T73" fmla="*/ 388 h 1023"/>
              <a:gd name="T74" fmla="*/ 705 w 705"/>
              <a:gd name="T75" fmla="*/ 352 h 1023"/>
              <a:gd name="T76" fmla="*/ 690 w 705"/>
              <a:gd name="T77" fmla="*/ 247 h 1023"/>
              <a:gd name="T78" fmla="*/ 646 w 705"/>
              <a:gd name="T79" fmla="*/ 155 h 1023"/>
              <a:gd name="T80" fmla="*/ 578 w 705"/>
              <a:gd name="T81" fmla="*/ 80 h 1023"/>
              <a:gd name="T82" fmla="*/ 491 w 705"/>
              <a:gd name="T83" fmla="*/ 28 h 1023"/>
              <a:gd name="T84" fmla="*/ 389 w 705"/>
              <a:gd name="T85" fmla="*/ 2 h 1023"/>
              <a:gd name="T86" fmla="*/ 282 w 705"/>
              <a:gd name="T87" fmla="*/ 7 h 1023"/>
              <a:gd name="T88" fmla="*/ 185 w 705"/>
              <a:gd name="T89" fmla="*/ 42 h 1023"/>
              <a:gd name="T90" fmla="*/ 104 w 705"/>
              <a:gd name="T91" fmla="*/ 104 h 1023"/>
              <a:gd name="T92" fmla="*/ 43 w 705"/>
              <a:gd name="T93" fmla="*/ 185 h 1023"/>
              <a:gd name="T94" fmla="*/ 8 w 705"/>
              <a:gd name="T95" fmla="*/ 282 h 1023"/>
              <a:gd name="T96" fmla="*/ 3 w 705"/>
              <a:gd name="T97" fmla="*/ 395 h 1023"/>
              <a:gd name="T98" fmla="*/ 39 w 705"/>
              <a:gd name="T99" fmla="*/ 512 h 1023"/>
              <a:gd name="T100" fmla="*/ 110 w 705"/>
              <a:gd name="T101" fmla="*/ 607 h 1023"/>
              <a:gd name="T102" fmla="*/ 145 w 705"/>
              <a:gd name="T103" fmla="*/ 637 h 1023"/>
              <a:gd name="T104" fmla="*/ 193 w 705"/>
              <a:gd name="T105" fmla="*/ 699 h 1023"/>
              <a:gd name="T106" fmla="*/ 212 w 705"/>
              <a:gd name="T107" fmla="*/ 763 h 1023"/>
              <a:gd name="T108" fmla="*/ 496 w 705"/>
              <a:gd name="T109" fmla="*/ 750 h 1023"/>
              <a:gd name="T110" fmla="*/ 519 w 705"/>
              <a:gd name="T111" fmla="*/ 686 h 1023"/>
              <a:gd name="T112" fmla="*/ 580 w 705"/>
              <a:gd name="T113" fmla="*/ 622 h 1023"/>
              <a:gd name="T114" fmla="*/ 658 w 705"/>
              <a:gd name="T115" fmla="*/ 530 h 1023"/>
              <a:gd name="T116" fmla="*/ 700 w 705"/>
              <a:gd name="T117" fmla="*/ 416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5" h="1023">
                <a:moveTo>
                  <a:pt x="543" y="606"/>
                </a:moveTo>
                <a:lnTo>
                  <a:pt x="542" y="607"/>
                </a:lnTo>
                <a:lnTo>
                  <a:pt x="542" y="607"/>
                </a:lnTo>
                <a:lnTo>
                  <a:pt x="535" y="612"/>
                </a:lnTo>
                <a:lnTo>
                  <a:pt x="527" y="619"/>
                </a:lnTo>
                <a:lnTo>
                  <a:pt x="520" y="626"/>
                </a:lnTo>
                <a:lnTo>
                  <a:pt x="513" y="634"/>
                </a:lnTo>
                <a:lnTo>
                  <a:pt x="506" y="642"/>
                </a:lnTo>
                <a:lnTo>
                  <a:pt x="499" y="651"/>
                </a:lnTo>
                <a:lnTo>
                  <a:pt x="492" y="661"/>
                </a:lnTo>
                <a:lnTo>
                  <a:pt x="486" y="672"/>
                </a:lnTo>
                <a:lnTo>
                  <a:pt x="480" y="682"/>
                </a:lnTo>
                <a:lnTo>
                  <a:pt x="475" y="694"/>
                </a:lnTo>
                <a:lnTo>
                  <a:pt x="470" y="706"/>
                </a:lnTo>
                <a:lnTo>
                  <a:pt x="467" y="719"/>
                </a:lnTo>
                <a:lnTo>
                  <a:pt x="464" y="732"/>
                </a:lnTo>
                <a:lnTo>
                  <a:pt x="461" y="746"/>
                </a:lnTo>
                <a:lnTo>
                  <a:pt x="459" y="760"/>
                </a:lnTo>
                <a:lnTo>
                  <a:pt x="459" y="775"/>
                </a:lnTo>
                <a:lnTo>
                  <a:pt x="459" y="847"/>
                </a:lnTo>
                <a:lnTo>
                  <a:pt x="371" y="847"/>
                </a:lnTo>
                <a:lnTo>
                  <a:pt x="371" y="420"/>
                </a:lnTo>
                <a:lnTo>
                  <a:pt x="381" y="417"/>
                </a:lnTo>
                <a:lnTo>
                  <a:pt x="392" y="411"/>
                </a:lnTo>
                <a:lnTo>
                  <a:pt x="401" y="404"/>
                </a:lnTo>
                <a:lnTo>
                  <a:pt x="408" y="396"/>
                </a:lnTo>
                <a:lnTo>
                  <a:pt x="415" y="386"/>
                </a:lnTo>
                <a:lnTo>
                  <a:pt x="419" y="376"/>
                </a:lnTo>
                <a:lnTo>
                  <a:pt x="422" y="365"/>
                </a:lnTo>
                <a:lnTo>
                  <a:pt x="424" y="352"/>
                </a:lnTo>
                <a:lnTo>
                  <a:pt x="424" y="345"/>
                </a:lnTo>
                <a:lnTo>
                  <a:pt x="422" y="338"/>
                </a:lnTo>
                <a:lnTo>
                  <a:pt x="420" y="331"/>
                </a:lnTo>
                <a:lnTo>
                  <a:pt x="418" y="325"/>
                </a:lnTo>
                <a:lnTo>
                  <a:pt x="415" y="318"/>
                </a:lnTo>
                <a:lnTo>
                  <a:pt x="412" y="313"/>
                </a:lnTo>
                <a:lnTo>
                  <a:pt x="407" y="308"/>
                </a:lnTo>
                <a:lnTo>
                  <a:pt x="403" y="302"/>
                </a:lnTo>
                <a:lnTo>
                  <a:pt x="398" y="298"/>
                </a:lnTo>
                <a:lnTo>
                  <a:pt x="392" y="294"/>
                </a:lnTo>
                <a:lnTo>
                  <a:pt x="387" y="290"/>
                </a:lnTo>
                <a:lnTo>
                  <a:pt x="380" y="287"/>
                </a:lnTo>
                <a:lnTo>
                  <a:pt x="374" y="285"/>
                </a:lnTo>
                <a:lnTo>
                  <a:pt x="367" y="283"/>
                </a:lnTo>
                <a:lnTo>
                  <a:pt x="361" y="282"/>
                </a:lnTo>
                <a:lnTo>
                  <a:pt x="353" y="282"/>
                </a:lnTo>
                <a:lnTo>
                  <a:pt x="346" y="282"/>
                </a:lnTo>
                <a:lnTo>
                  <a:pt x="339" y="283"/>
                </a:lnTo>
                <a:lnTo>
                  <a:pt x="332" y="285"/>
                </a:lnTo>
                <a:lnTo>
                  <a:pt x="325" y="287"/>
                </a:lnTo>
                <a:lnTo>
                  <a:pt x="320" y="290"/>
                </a:lnTo>
                <a:lnTo>
                  <a:pt x="313" y="294"/>
                </a:lnTo>
                <a:lnTo>
                  <a:pt x="308" y="298"/>
                </a:lnTo>
                <a:lnTo>
                  <a:pt x="304" y="302"/>
                </a:lnTo>
                <a:lnTo>
                  <a:pt x="298" y="308"/>
                </a:lnTo>
                <a:lnTo>
                  <a:pt x="295" y="313"/>
                </a:lnTo>
                <a:lnTo>
                  <a:pt x="291" y="318"/>
                </a:lnTo>
                <a:lnTo>
                  <a:pt x="289" y="325"/>
                </a:lnTo>
                <a:lnTo>
                  <a:pt x="285" y="331"/>
                </a:lnTo>
                <a:lnTo>
                  <a:pt x="284" y="338"/>
                </a:lnTo>
                <a:lnTo>
                  <a:pt x="283" y="345"/>
                </a:lnTo>
                <a:lnTo>
                  <a:pt x="283" y="352"/>
                </a:lnTo>
                <a:lnTo>
                  <a:pt x="283" y="365"/>
                </a:lnTo>
                <a:lnTo>
                  <a:pt x="286" y="376"/>
                </a:lnTo>
                <a:lnTo>
                  <a:pt x="292" y="386"/>
                </a:lnTo>
                <a:lnTo>
                  <a:pt x="297" y="396"/>
                </a:lnTo>
                <a:lnTo>
                  <a:pt x="306" y="404"/>
                </a:lnTo>
                <a:lnTo>
                  <a:pt x="314" y="411"/>
                </a:lnTo>
                <a:lnTo>
                  <a:pt x="324" y="417"/>
                </a:lnTo>
                <a:lnTo>
                  <a:pt x="335" y="420"/>
                </a:lnTo>
                <a:lnTo>
                  <a:pt x="336" y="847"/>
                </a:lnTo>
                <a:lnTo>
                  <a:pt x="247" y="847"/>
                </a:lnTo>
                <a:lnTo>
                  <a:pt x="247" y="775"/>
                </a:lnTo>
                <a:lnTo>
                  <a:pt x="246" y="761"/>
                </a:lnTo>
                <a:lnTo>
                  <a:pt x="245" y="748"/>
                </a:lnTo>
                <a:lnTo>
                  <a:pt x="243" y="734"/>
                </a:lnTo>
                <a:lnTo>
                  <a:pt x="240" y="721"/>
                </a:lnTo>
                <a:lnTo>
                  <a:pt x="237" y="709"/>
                </a:lnTo>
                <a:lnTo>
                  <a:pt x="231" y="698"/>
                </a:lnTo>
                <a:lnTo>
                  <a:pt x="227" y="686"/>
                </a:lnTo>
                <a:lnTo>
                  <a:pt x="222" y="675"/>
                </a:lnTo>
                <a:lnTo>
                  <a:pt x="215" y="665"/>
                </a:lnTo>
                <a:lnTo>
                  <a:pt x="209" y="655"/>
                </a:lnTo>
                <a:lnTo>
                  <a:pt x="202" y="646"/>
                </a:lnTo>
                <a:lnTo>
                  <a:pt x="196" y="637"/>
                </a:lnTo>
                <a:lnTo>
                  <a:pt x="182" y="622"/>
                </a:lnTo>
                <a:lnTo>
                  <a:pt x="168" y="610"/>
                </a:lnTo>
                <a:lnTo>
                  <a:pt x="168" y="609"/>
                </a:lnTo>
                <a:lnTo>
                  <a:pt x="166" y="609"/>
                </a:lnTo>
                <a:lnTo>
                  <a:pt x="165" y="608"/>
                </a:lnTo>
                <a:lnTo>
                  <a:pt x="163" y="607"/>
                </a:lnTo>
                <a:lnTo>
                  <a:pt x="162" y="606"/>
                </a:lnTo>
                <a:lnTo>
                  <a:pt x="161" y="605"/>
                </a:lnTo>
                <a:lnTo>
                  <a:pt x="147" y="593"/>
                </a:lnTo>
                <a:lnTo>
                  <a:pt x="133" y="581"/>
                </a:lnTo>
                <a:lnTo>
                  <a:pt x="120" y="568"/>
                </a:lnTo>
                <a:lnTo>
                  <a:pt x="108" y="554"/>
                </a:lnTo>
                <a:lnTo>
                  <a:pt x="97" y="540"/>
                </a:lnTo>
                <a:lnTo>
                  <a:pt x="87" y="525"/>
                </a:lnTo>
                <a:lnTo>
                  <a:pt x="77" y="510"/>
                </a:lnTo>
                <a:lnTo>
                  <a:pt x="68" y="493"/>
                </a:lnTo>
                <a:lnTo>
                  <a:pt x="61" y="477"/>
                </a:lnTo>
                <a:lnTo>
                  <a:pt x="54" y="460"/>
                </a:lnTo>
                <a:lnTo>
                  <a:pt x="49" y="443"/>
                </a:lnTo>
                <a:lnTo>
                  <a:pt x="44" y="425"/>
                </a:lnTo>
                <a:lnTo>
                  <a:pt x="40" y="408"/>
                </a:lnTo>
                <a:lnTo>
                  <a:pt x="38" y="390"/>
                </a:lnTo>
                <a:lnTo>
                  <a:pt x="36" y="371"/>
                </a:lnTo>
                <a:lnTo>
                  <a:pt x="36" y="352"/>
                </a:lnTo>
                <a:lnTo>
                  <a:pt x="36" y="336"/>
                </a:lnTo>
                <a:lnTo>
                  <a:pt x="37" y="320"/>
                </a:lnTo>
                <a:lnTo>
                  <a:pt x="39" y="304"/>
                </a:lnTo>
                <a:lnTo>
                  <a:pt x="42" y="288"/>
                </a:lnTo>
                <a:lnTo>
                  <a:pt x="46" y="273"/>
                </a:lnTo>
                <a:lnTo>
                  <a:pt x="50" y="258"/>
                </a:lnTo>
                <a:lnTo>
                  <a:pt x="55" y="243"/>
                </a:lnTo>
                <a:lnTo>
                  <a:pt x="61" y="229"/>
                </a:lnTo>
                <a:lnTo>
                  <a:pt x="67" y="215"/>
                </a:lnTo>
                <a:lnTo>
                  <a:pt x="74" y="201"/>
                </a:lnTo>
                <a:lnTo>
                  <a:pt x="82" y="188"/>
                </a:lnTo>
                <a:lnTo>
                  <a:pt x="90" y="175"/>
                </a:lnTo>
                <a:lnTo>
                  <a:pt x="98" y="163"/>
                </a:lnTo>
                <a:lnTo>
                  <a:pt x="108" y="151"/>
                </a:lnTo>
                <a:lnTo>
                  <a:pt x="118" y="139"/>
                </a:lnTo>
                <a:lnTo>
                  <a:pt x="129" y="128"/>
                </a:lnTo>
                <a:lnTo>
                  <a:pt x="139" y="118"/>
                </a:lnTo>
                <a:lnTo>
                  <a:pt x="151" y="108"/>
                </a:lnTo>
                <a:lnTo>
                  <a:pt x="163" y="98"/>
                </a:lnTo>
                <a:lnTo>
                  <a:pt x="176" y="89"/>
                </a:lnTo>
                <a:lnTo>
                  <a:pt x="189" y="81"/>
                </a:lnTo>
                <a:lnTo>
                  <a:pt x="202" y="73"/>
                </a:lnTo>
                <a:lnTo>
                  <a:pt x="216" y="67"/>
                </a:lnTo>
                <a:lnTo>
                  <a:pt x="230" y="60"/>
                </a:lnTo>
                <a:lnTo>
                  <a:pt x="244" y="54"/>
                </a:lnTo>
                <a:lnTo>
                  <a:pt x="259" y="50"/>
                </a:lnTo>
                <a:lnTo>
                  <a:pt x="273" y="45"/>
                </a:lnTo>
                <a:lnTo>
                  <a:pt x="290" y="42"/>
                </a:lnTo>
                <a:lnTo>
                  <a:pt x="305" y="39"/>
                </a:lnTo>
                <a:lnTo>
                  <a:pt x="321" y="37"/>
                </a:lnTo>
                <a:lnTo>
                  <a:pt x="337" y="35"/>
                </a:lnTo>
                <a:lnTo>
                  <a:pt x="353" y="35"/>
                </a:lnTo>
                <a:lnTo>
                  <a:pt x="370" y="35"/>
                </a:lnTo>
                <a:lnTo>
                  <a:pt x="386" y="37"/>
                </a:lnTo>
                <a:lnTo>
                  <a:pt x="402" y="39"/>
                </a:lnTo>
                <a:lnTo>
                  <a:pt x="417" y="42"/>
                </a:lnTo>
                <a:lnTo>
                  <a:pt x="432" y="45"/>
                </a:lnTo>
                <a:lnTo>
                  <a:pt x="447" y="50"/>
                </a:lnTo>
                <a:lnTo>
                  <a:pt x="462" y="54"/>
                </a:lnTo>
                <a:lnTo>
                  <a:pt x="476" y="60"/>
                </a:lnTo>
                <a:lnTo>
                  <a:pt x="491" y="67"/>
                </a:lnTo>
                <a:lnTo>
                  <a:pt x="505" y="73"/>
                </a:lnTo>
                <a:lnTo>
                  <a:pt x="518" y="81"/>
                </a:lnTo>
                <a:lnTo>
                  <a:pt x="530" y="89"/>
                </a:lnTo>
                <a:lnTo>
                  <a:pt x="543" y="98"/>
                </a:lnTo>
                <a:lnTo>
                  <a:pt x="555" y="108"/>
                </a:lnTo>
                <a:lnTo>
                  <a:pt x="566" y="118"/>
                </a:lnTo>
                <a:lnTo>
                  <a:pt x="578" y="128"/>
                </a:lnTo>
                <a:lnTo>
                  <a:pt x="588" y="139"/>
                </a:lnTo>
                <a:lnTo>
                  <a:pt x="599" y="151"/>
                </a:lnTo>
                <a:lnTo>
                  <a:pt x="607" y="163"/>
                </a:lnTo>
                <a:lnTo>
                  <a:pt x="616" y="175"/>
                </a:lnTo>
                <a:lnTo>
                  <a:pt x="624" y="188"/>
                </a:lnTo>
                <a:lnTo>
                  <a:pt x="632" y="201"/>
                </a:lnTo>
                <a:lnTo>
                  <a:pt x="640" y="215"/>
                </a:lnTo>
                <a:lnTo>
                  <a:pt x="646" y="229"/>
                </a:lnTo>
                <a:lnTo>
                  <a:pt x="651" y="243"/>
                </a:lnTo>
                <a:lnTo>
                  <a:pt x="656" y="258"/>
                </a:lnTo>
                <a:lnTo>
                  <a:pt x="660" y="273"/>
                </a:lnTo>
                <a:lnTo>
                  <a:pt x="664" y="288"/>
                </a:lnTo>
                <a:lnTo>
                  <a:pt x="667" y="304"/>
                </a:lnTo>
                <a:lnTo>
                  <a:pt x="669" y="320"/>
                </a:lnTo>
                <a:lnTo>
                  <a:pt x="670" y="336"/>
                </a:lnTo>
                <a:lnTo>
                  <a:pt x="671" y="352"/>
                </a:lnTo>
                <a:lnTo>
                  <a:pt x="670" y="371"/>
                </a:lnTo>
                <a:lnTo>
                  <a:pt x="669" y="390"/>
                </a:lnTo>
                <a:lnTo>
                  <a:pt x="665" y="408"/>
                </a:lnTo>
                <a:lnTo>
                  <a:pt x="662" y="426"/>
                </a:lnTo>
                <a:lnTo>
                  <a:pt x="657" y="444"/>
                </a:lnTo>
                <a:lnTo>
                  <a:pt x="651" y="461"/>
                </a:lnTo>
                <a:lnTo>
                  <a:pt x="645" y="477"/>
                </a:lnTo>
                <a:lnTo>
                  <a:pt x="637" y="494"/>
                </a:lnTo>
                <a:lnTo>
                  <a:pt x="629" y="510"/>
                </a:lnTo>
                <a:lnTo>
                  <a:pt x="619" y="526"/>
                </a:lnTo>
                <a:lnTo>
                  <a:pt x="608" y="541"/>
                </a:lnTo>
                <a:lnTo>
                  <a:pt x="597" y="555"/>
                </a:lnTo>
                <a:lnTo>
                  <a:pt x="586" y="569"/>
                </a:lnTo>
                <a:lnTo>
                  <a:pt x="573" y="582"/>
                </a:lnTo>
                <a:lnTo>
                  <a:pt x="559" y="594"/>
                </a:lnTo>
                <a:lnTo>
                  <a:pt x="543" y="606"/>
                </a:lnTo>
                <a:close/>
                <a:moveTo>
                  <a:pt x="353" y="388"/>
                </a:moveTo>
                <a:lnTo>
                  <a:pt x="346" y="386"/>
                </a:lnTo>
                <a:lnTo>
                  <a:pt x="339" y="385"/>
                </a:lnTo>
                <a:lnTo>
                  <a:pt x="334" y="381"/>
                </a:lnTo>
                <a:lnTo>
                  <a:pt x="328" y="378"/>
                </a:lnTo>
                <a:lnTo>
                  <a:pt x="324" y="372"/>
                </a:lnTo>
                <a:lnTo>
                  <a:pt x="321" y="366"/>
                </a:lnTo>
                <a:lnTo>
                  <a:pt x="319" y="359"/>
                </a:lnTo>
                <a:lnTo>
                  <a:pt x="318" y="352"/>
                </a:lnTo>
                <a:lnTo>
                  <a:pt x="319" y="345"/>
                </a:lnTo>
                <a:lnTo>
                  <a:pt x="321" y="339"/>
                </a:lnTo>
                <a:lnTo>
                  <a:pt x="324" y="332"/>
                </a:lnTo>
                <a:lnTo>
                  <a:pt x="328" y="327"/>
                </a:lnTo>
                <a:lnTo>
                  <a:pt x="334" y="323"/>
                </a:lnTo>
                <a:lnTo>
                  <a:pt x="339" y="320"/>
                </a:lnTo>
                <a:lnTo>
                  <a:pt x="346" y="317"/>
                </a:lnTo>
                <a:lnTo>
                  <a:pt x="353" y="317"/>
                </a:lnTo>
                <a:lnTo>
                  <a:pt x="360" y="317"/>
                </a:lnTo>
                <a:lnTo>
                  <a:pt x="367" y="320"/>
                </a:lnTo>
                <a:lnTo>
                  <a:pt x="373" y="323"/>
                </a:lnTo>
                <a:lnTo>
                  <a:pt x="378" y="327"/>
                </a:lnTo>
                <a:lnTo>
                  <a:pt x="383" y="332"/>
                </a:lnTo>
                <a:lnTo>
                  <a:pt x="386" y="339"/>
                </a:lnTo>
                <a:lnTo>
                  <a:pt x="388" y="345"/>
                </a:lnTo>
                <a:lnTo>
                  <a:pt x="388" y="352"/>
                </a:lnTo>
                <a:lnTo>
                  <a:pt x="388" y="359"/>
                </a:lnTo>
                <a:lnTo>
                  <a:pt x="386" y="366"/>
                </a:lnTo>
                <a:lnTo>
                  <a:pt x="383" y="372"/>
                </a:lnTo>
                <a:lnTo>
                  <a:pt x="378" y="378"/>
                </a:lnTo>
                <a:lnTo>
                  <a:pt x="373" y="381"/>
                </a:lnTo>
                <a:lnTo>
                  <a:pt x="367" y="385"/>
                </a:lnTo>
                <a:lnTo>
                  <a:pt x="360" y="386"/>
                </a:lnTo>
                <a:lnTo>
                  <a:pt x="353" y="388"/>
                </a:lnTo>
                <a:close/>
                <a:moveTo>
                  <a:pt x="247" y="988"/>
                </a:moveTo>
                <a:lnTo>
                  <a:pt x="247" y="881"/>
                </a:lnTo>
                <a:lnTo>
                  <a:pt x="459" y="881"/>
                </a:lnTo>
                <a:lnTo>
                  <a:pt x="459" y="988"/>
                </a:lnTo>
                <a:lnTo>
                  <a:pt x="247" y="988"/>
                </a:lnTo>
                <a:close/>
                <a:moveTo>
                  <a:pt x="705" y="352"/>
                </a:moveTo>
                <a:lnTo>
                  <a:pt x="705" y="335"/>
                </a:lnTo>
                <a:lnTo>
                  <a:pt x="704" y="316"/>
                </a:lnTo>
                <a:lnTo>
                  <a:pt x="702" y="299"/>
                </a:lnTo>
                <a:lnTo>
                  <a:pt x="699" y="282"/>
                </a:lnTo>
                <a:lnTo>
                  <a:pt x="695" y="264"/>
                </a:lnTo>
                <a:lnTo>
                  <a:pt x="690" y="247"/>
                </a:lnTo>
                <a:lnTo>
                  <a:pt x="685" y="231"/>
                </a:lnTo>
                <a:lnTo>
                  <a:pt x="678" y="215"/>
                </a:lnTo>
                <a:lnTo>
                  <a:pt x="671" y="200"/>
                </a:lnTo>
                <a:lnTo>
                  <a:pt x="663" y="185"/>
                </a:lnTo>
                <a:lnTo>
                  <a:pt x="655" y="169"/>
                </a:lnTo>
                <a:lnTo>
                  <a:pt x="646" y="155"/>
                </a:lnTo>
                <a:lnTo>
                  <a:pt x="635" y="141"/>
                </a:lnTo>
                <a:lnTo>
                  <a:pt x="626" y="128"/>
                </a:lnTo>
                <a:lnTo>
                  <a:pt x="615" y="115"/>
                </a:lnTo>
                <a:lnTo>
                  <a:pt x="603" y="104"/>
                </a:lnTo>
                <a:lnTo>
                  <a:pt x="590" y="92"/>
                </a:lnTo>
                <a:lnTo>
                  <a:pt x="578" y="80"/>
                </a:lnTo>
                <a:lnTo>
                  <a:pt x="564" y="70"/>
                </a:lnTo>
                <a:lnTo>
                  <a:pt x="550" y="60"/>
                </a:lnTo>
                <a:lnTo>
                  <a:pt x="536" y="51"/>
                </a:lnTo>
                <a:lnTo>
                  <a:pt x="521" y="42"/>
                </a:lnTo>
                <a:lnTo>
                  <a:pt x="506" y="34"/>
                </a:lnTo>
                <a:lnTo>
                  <a:pt x="491" y="28"/>
                </a:lnTo>
                <a:lnTo>
                  <a:pt x="474" y="21"/>
                </a:lnTo>
                <a:lnTo>
                  <a:pt x="458" y="16"/>
                </a:lnTo>
                <a:lnTo>
                  <a:pt x="441" y="11"/>
                </a:lnTo>
                <a:lnTo>
                  <a:pt x="425" y="7"/>
                </a:lnTo>
                <a:lnTo>
                  <a:pt x="407" y="4"/>
                </a:lnTo>
                <a:lnTo>
                  <a:pt x="389" y="2"/>
                </a:lnTo>
                <a:lnTo>
                  <a:pt x="372" y="0"/>
                </a:lnTo>
                <a:lnTo>
                  <a:pt x="353" y="0"/>
                </a:lnTo>
                <a:lnTo>
                  <a:pt x="335" y="0"/>
                </a:lnTo>
                <a:lnTo>
                  <a:pt x="317" y="2"/>
                </a:lnTo>
                <a:lnTo>
                  <a:pt x="299" y="4"/>
                </a:lnTo>
                <a:lnTo>
                  <a:pt x="282" y="7"/>
                </a:lnTo>
                <a:lnTo>
                  <a:pt x="265" y="11"/>
                </a:lnTo>
                <a:lnTo>
                  <a:pt x="249" y="16"/>
                </a:lnTo>
                <a:lnTo>
                  <a:pt x="232" y="21"/>
                </a:lnTo>
                <a:lnTo>
                  <a:pt x="216" y="28"/>
                </a:lnTo>
                <a:lnTo>
                  <a:pt x="200" y="34"/>
                </a:lnTo>
                <a:lnTo>
                  <a:pt x="185" y="42"/>
                </a:lnTo>
                <a:lnTo>
                  <a:pt x="170" y="51"/>
                </a:lnTo>
                <a:lnTo>
                  <a:pt x="156" y="60"/>
                </a:lnTo>
                <a:lnTo>
                  <a:pt x="142" y="70"/>
                </a:lnTo>
                <a:lnTo>
                  <a:pt x="129" y="80"/>
                </a:lnTo>
                <a:lnTo>
                  <a:pt x="116" y="92"/>
                </a:lnTo>
                <a:lnTo>
                  <a:pt x="104" y="104"/>
                </a:lnTo>
                <a:lnTo>
                  <a:pt x="92" y="115"/>
                </a:lnTo>
                <a:lnTo>
                  <a:pt x="81" y="128"/>
                </a:lnTo>
                <a:lnTo>
                  <a:pt x="70" y="141"/>
                </a:lnTo>
                <a:lnTo>
                  <a:pt x="61" y="155"/>
                </a:lnTo>
                <a:lnTo>
                  <a:pt x="52" y="169"/>
                </a:lnTo>
                <a:lnTo>
                  <a:pt x="43" y="185"/>
                </a:lnTo>
                <a:lnTo>
                  <a:pt x="35" y="200"/>
                </a:lnTo>
                <a:lnTo>
                  <a:pt x="28" y="215"/>
                </a:lnTo>
                <a:lnTo>
                  <a:pt x="22" y="231"/>
                </a:lnTo>
                <a:lnTo>
                  <a:pt x="16" y="247"/>
                </a:lnTo>
                <a:lnTo>
                  <a:pt x="12" y="264"/>
                </a:lnTo>
                <a:lnTo>
                  <a:pt x="8" y="282"/>
                </a:lnTo>
                <a:lnTo>
                  <a:pt x="4" y="299"/>
                </a:lnTo>
                <a:lnTo>
                  <a:pt x="2" y="316"/>
                </a:lnTo>
                <a:lnTo>
                  <a:pt x="1" y="335"/>
                </a:lnTo>
                <a:lnTo>
                  <a:pt x="0" y="352"/>
                </a:lnTo>
                <a:lnTo>
                  <a:pt x="1" y="374"/>
                </a:lnTo>
                <a:lnTo>
                  <a:pt x="3" y="395"/>
                </a:lnTo>
                <a:lnTo>
                  <a:pt x="7" y="416"/>
                </a:lnTo>
                <a:lnTo>
                  <a:pt x="10" y="435"/>
                </a:lnTo>
                <a:lnTo>
                  <a:pt x="15" y="456"/>
                </a:lnTo>
                <a:lnTo>
                  <a:pt x="23" y="475"/>
                </a:lnTo>
                <a:lnTo>
                  <a:pt x="30" y="493"/>
                </a:lnTo>
                <a:lnTo>
                  <a:pt x="39" y="512"/>
                </a:lnTo>
                <a:lnTo>
                  <a:pt x="48" y="529"/>
                </a:lnTo>
                <a:lnTo>
                  <a:pt x="58" y="546"/>
                </a:lnTo>
                <a:lnTo>
                  <a:pt x="70" y="563"/>
                </a:lnTo>
                <a:lnTo>
                  <a:pt x="82" y="579"/>
                </a:lnTo>
                <a:lnTo>
                  <a:pt x="96" y="593"/>
                </a:lnTo>
                <a:lnTo>
                  <a:pt x="110" y="607"/>
                </a:lnTo>
                <a:lnTo>
                  <a:pt x="124" y="621"/>
                </a:lnTo>
                <a:lnTo>
                  <a:pt x="141" y="633"/>
                </a:lnTo>
                <a:lnTo>
                  <a:pt x="141" y="633"/>
                </a:lnTo>
                <a:lnTo>
                  <a:pt x="143" y="635"/>
                </a:lnTo>
                <a:lnTo>
                  <a:pt x="145" y="637"/>
                </a:lnTo>
                <a:lnTo>
                  <a:pt x="145" y="637"/>
                </a:lnTo>
                <a:lnTo>
                  <a:pt x="146" y="637"/>
                </a:lnTo>
                <a:lnTo>
                  <a:pt x="157" y="647"/>
                </a:lnTo>
                <a:lnTo>
                  <a:pt x="168" y="659"/>
                </a:lnTo>
                <a:lnTo>
                  <a:pt x="178" y="673"/>
                </a:lnTo>
                <a:lnTo>
                  <a:pt x="189" y="690"/>
                </a:lnTo>
                <a:lnTo>
                  <a:pt x="193" y="699"/>
                </a:lnTo>
                <a:lnTo>
                  <a:pt x="198" y="708"/>
                </a:lnTo>
                <a:lnTo>
                  <a:pt x="202" y="718"/>
                </a:lnTo>
                <a:lnTo>
                  <a:pt x="205" y="729"/>
                </a:lnTo>
                <a:lnTo>
                  <a:pt x="209" y="740"/>
                </a:lnTo>
                <a:lnTo>
                  <a:pt x="211" y="752"/>
                </a:lnTo>
                <a:lnTo>
                  <a:pt x="212" y="763"/>
                </a:lnTo>
                <a:lnTo>
                  <a:pt x="212" y="775"/>
                </a:lnTo>
                <a:lnTo>
                  <a:pt x="212" y="1023"/>
                </a:lnTo>
                <a:lnTo>
                  <a:pt x="494" y="1023"/>
                </a:lnTo>
                <a:lnTo>
                  <a:pt x="494" y="775"/>
                </a:lnTo>
                <a:lnTo>
                  <a:pt x="495" y="762"/>
                </a:lnTo>
                <a:lnTo>
                  <a:pt x="496" y="750"/>
                </a:lnTo>
                <a:lnTo>
                  <a:pt x="498" y="739"/>
                </a:lnTo>
                <a:lnTo>
                  <a:pt x="501" y="727"/>
                </a:lnTo>
                <a:lnTo>
                  <a:pt x="505" y="716"/>
                </a:lnTo>
                <a:lnTo>
                  <a:pt x="509" y="705"/>
                </a:lnTo>
                <a:lnTo>
                  <a:pt x="513" y="695"/>
                </a:lnTo>
                <a:lnTo>
                  <a:pt x="519" y="686"/>
                </a:lnTo>
                <a:lnTo>
                  <a:pt x="529" y="669"/>
                </a:lnTo>
                <a:lnTo>
                  <a:pt x="541" y="655"/>
                </a:lnTo>
                <a:lnTo>
                  <a:pt x="553" y="644"/>
                </a:lnTo>
                <a:lnTo>
                  <a:pt x="565" y="634"/>
                </a:lnTo>
                <a:lnTo>
                  <a:pt x="565" y="634"/>
                </a:lnTo>
                <a:lnTo>
                  <a:pt x="580" y="622"/>
                </a:lnTo>
                <a:lnTo>
                  <a:pt x="595" y="608"/>
                </a:lnTo>
                <a:lnTo>
                  <a:pt x="609" y="594"/>
                </a:lnTo>
                <a:lnTo>
                  <a:pt x="623" y="579"/>
                </a:lnTo>
                <a:lnTo>
                  <a:pt x="635" y="564"/>
                </a:lnTo>
                <a:lnTo>
                  <a:pt x="647" y="547"/>
                </a:lnTo>
                <a:lnTo>
                  <a:pt x="658" y="530"/>
                </a:lnTo>
                <a:lnTo>
                  <a:pt x="668" y="513"/>
                </a:lnTo>
                <a:lnTo>
                  <a:pt x="676" y="494"/>
                </a:lnTo>
                <a:lnTo>
                  <a:pt x="684" y="475"/>
                </a:lnTo>
                <a:lnTo>
                  <a:pt x="690" y="456"/>
                </a:lnTo>
                <a:lnTo>
                  <a:pt x="696" y="436"/>
                </a:lnTo>
                <a:lnTo>
                  <a:pt x="700" y="416"/>
                </a:lnTo>
                <a:lnTo>
                  <a:pt x="703" y="395"/>
                </a:lnTo>
                <a:lnTo>
                  <a:pt x="705" y="374"/>
                </a:lnTo>
                <a:lnTo>
                  <a:pt x="705" y="352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102">
            <a:extLst>
              <a:ext uri="{FF2B5EF4-FFF2-40B4-BE49-F238E27FC236}">
                <a16:creationId xmlns:a16="http://schemas.microsoft.com/office/drawing/2014/main" id="{F1248BEC-B813-4911-B32A-80D096C1C4EE}"/>
              </a:ext>
            </a:extLst>
          </p:cNvPr>
          <p:cNvSpPr>
            <a:spLocks noEditPoints="1"/>
          </p:cNvSpPr>
          <p:nvPr/>
        </p:nvSpPr>
        <p:spPr bwMode="auto">
          <a:xfrm>
            <a:off x="4698027" y="2287446"/>
            <a:ext cx="501214" cy="503337"/>
          </a:xfrm>
          <a:custGeom>
            <a:avLst/>
            <a:gdLst>
              <a:gd name="T0" fmla="*/ 848 w 946"/>
              <a:gd name="T1" fmla="*/ 911 h 948"/>
              <a:gd name="T2" fmla="*/ 896 w 946"/>
              <a:gd name="T3" fmla="*/ 821 h 948"/>
              <a:gd name="T4" fmla="*/ 907 w 946"/>
              <a:gd name="T5" fmla="*/ 878 h 948"/>
              <a:gd name="T6" fmla="*/ 333 w 946"/>
              <a:gd name="T7" fmla="*/ 720 h 948"/>
              <a:gd name="T8" fmla="*/ 330 w 946"/>
              <a:gd name="T9" fmla="*/ 786 h 948"/>
              <a:gd name="T10" fmla="*/ 298 w 946"/>
              <a:gd name="T11" fmla="*/ 844 h 948"/>
              <a:gd name="T12" fmla="*/ 229 w 946"/>
              <a:gd name="T13" fmla="*/ 890 h 948"/>
              <a:gd name="T14" fmla="*/ 160 w 946"/>
              <a:gd name="T15" fmla="*/ 895 h 948"/>
              <a:gd name="T16" fmla="*/ 37 w 946"/>
              <a:gd name="T17" fmla="*/ 771 h 948"/>
              <a:gd name="T18" fmla="*/ 38 w 946"/>
              <a:gd name="T19" fmla="*/ 715 h 948"/>
              <a:gd name="T20" fmla="*/ 61 w 946"/>
              <a:gd name="T21" fmla="*/ 663 h 948"/>
              <a:gd name="T22" fmla="*/ 115 w 946"/>
              <a:gd name="T23" fmla="*/ 614 h 948"/>
              <a:gd name="T24" fmla="*/ 200 w 946"/>
              <a:gd name="T25" fmla="*/ 598 h 948"/>
              <a:gd name="T26" fmla="*/ 608 w 946"/>
              <a:gd name="T27" fmla="*/ 244 h 948"/>
              <a:gd name="T28" fmla="*/ 596 w 946"/>
              <a:gd name="T29" fmla="*/ 180 h 948"/>
              <a:gd name="T30" fmla="*/ 614 w 946"/>
              <a:gd name="T31" fmla="*/ 116 h 948"/>
              <a:gd name="T32" fmla="*/ 663 w 946"/>
              <a:gd name="T33" fmla="*/ 61 h 948"/>
              <a:gd name="T34" fmla="*/ 745 w 946"/>
              <a:gd name="T35" fmla="*/ 36 h 948"/>
              <a:gd name="T36" fmla="*/ 725 w 946"/>
              <a:gd name="T37" fmla="*/ 206 h 948"/>
              <a:gd name="T38" fmla="*/ 896 w 946"/>
              <a:gd name="T39" fmla="*/ 189 h 948"/>
              <a:gd name="T40" fmla="*/ 884 w 946"/>
              <a:gd name="T41" fmla="*/ 244 h 948"/>
              <a:gd name="T42" fmla="*/ 852 w 946"/>
              <a:gd name="T43" fmla="*/ 292 h 948"/>
              <a:gd name="T44" fmla="*/ 776 w 946"/>
              <a:gd name="T45" fmla="*/ 332 h 948"/>
              <a:gd name="T46" fmla="*/ 687 w 946"/>
              <a:gd name="T47" fmla="*/ 323 h 948"/>
              <a:gd name="T48" fmla="*/ 185 w 946"/>
              <a:gd name="T49" fmla="*/ 160 h 948"/>
              <a:gd name="T50" fmla="*/ 734 w 946"/>
              <a:gd name="T51" fmla="*/ 560 h 948"/>
              <a:gd name="T52" fmla="*/ 730 w 946"/>
              <a:gd name="T53" fmla="*/ 370 h 948"/>
              <a:gd name="T54" fmla="*/ 833 w 946"/>
              <a:gd name="T55" fmla="*/ 349 h 948"/>
              <a:gd name="T56" fmla="*/ 903 w 946"/>
              <a:gd name="T57" fmla="*/ 283 h 948"/>
              <a:gd name="T58" fmla="*/ 930 w 946"/>
              <a:gd name="T59" fmla="*/ 207 h 948"/>
              <a:gd name="T60" fmla="*/ 922 w 946"/>
              <a:gd name="T61" fmla="*/ 126 h 948"/>
              <a:gd name="T62" fmla="*/ 844 w 946"/>
              <a:gd name="T63" fmla="*/ 26 h 948"/>
              <a:gd name="T64" fmla="*/ 727 w 946"/>
              <a:gd name="T65" fmla="*/ 1 h 948"/>
              <a:gd name="T66" fmla="*/ 629 w 946"/>
              <a:gd name="T67" fmla="*/ 42 h 948"/>
              <a:gd name="T68" fmla="*/ 577 w 946"/>
              <a:gd name="T69" fmla="*/ 108 h 948"/>
              <a:gd name="T70" fmla="*/ 561 w 946"/>
              <a:gd name="T71" fmla="*/ 183 h 948"/>
              <a:gd name="T72" fmla="*/ 421 w 946"/>
              <a:gd name="T73" fmla="*/ 398 h 948"/>
              <a:gd name="T74" fmla="*/ 185 w 946"/>
              <a:gd name="T75" fmla="*/ 211 h 948"/>
              <a:gd name="T76" fmla="*/ 185 w 946"/>
              <a:gd name="T77" fmla="*/ 562 h 948"/>
              <a:gd name="T78" fmla="*/ 82 w 946"/>
              <a:gd name="T79" fmla="*/ 592 h 948"/>
              <a:gd name="T80" fmla="*/ 21 w 946"/>
              <a:gd name="T81" fmla="*/ 660 h 948"/>
              <a:gd name="T82" fmla="*/ 0 w 946"/>
              <a:gd name="T83" fmla="*/ 739 h 948"/>
              <a:gd name="T84" fmla="*/ 15 w 946"/>
              <a:gd name="T85" fmla="*/ 820 h 948"/>
              <a:gd name="T86" fmla="*/ 111 w 946"/>
              <a:gd name="T87" fmla="*/ 916 h 948"/>
              <a:gd name="T88" fmla="*/ 222 w 946"/>
              <a:gd name="T89" fmla="*/ 928 h 948"/>
              <a:gd name="T90" fmla="*/ 316 w 946"/>
              <a:gd name="T91" fmla="*/ 877 h 948"/>
              <a:gd name="T92" fmla="*/ 359 w 946"/>
              <a:gd name="T93" fmla="*/ 811 h 948"/>
              <a:gd name="T94" fmla="*/ 370 w 946"/>
              <a:gd name="T95" fmla="*/ 736 h 948"/>
              <a:gd name="T96" fmla="*/ 634 w 946"/>
              <a:gd name="T97" fmla="*/ 659 h 948"/>
              <a:gd name="T98" fmla="*/ 809 w 946"/>
              <a:gd name="T99" fmla="*/ 932 h 948"/>
              <a:gd name="T100" fmla="*/ 859 w 946"/>
              <a:gd name="T101" fmla="*/ 948 h 948"/>
              <a:gd name="T102" fmla="*/ 907 w 946"/>
              <a:gd name="T103" fmla="*/ 932 h 948"/>
              <a:gd name="T104" fmla="*/ 940 w 946"/>
              <a:gd name="T105" fmla="*/ 892 h 948"/>
              <a:gd name="T106" fmla="*/ 945 w 946"/>
              <a:gd name="T107" fmla="*/ 842 h 948"/>
              <a:gd name="T108" fmla="*/ 920 w 946"/>
              <a:gd name="T109" fmla="*/ 79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6" h="948">
                <a:moveTo>
                  <a:pt x="896" y="896"/>
                </a:moveTo>
                <a:lnTo>
                  <a:pt x="888" y="903"/>
                </a:lnTo>
                <a:lnTo>
                  <a:pt x="878" y="908"/>
                </a:lnTo>
                <a:lnTo>
                  <a:pt x="869" y="911"/>
                </a:lnTo>
                <a:lnTo>
                  <a:pt x="859" y="912"/>
                </a:lnTo>
                <a:lnTo>
                  <a:pt x="848" y="911"/>
                </a:lnTo>
                <a:lnTo>
                  <a:pt x="838" y="908"/>
                </a:lnTo>
                <a:lnTo>
                  <a:pt x="829" y="903"/>
                </a:lnTo>
                <a:lnTo>
                  <a:pt x="821" y="896"/>
                </a:lnTo>
                <a:lnTo>
                  <a:pt x="634" y="709"/>
                </a:lnTo>
                <a:lnTo>
                  <a:pt x="709" y="634"/>
                </a:lnTo>
                <a:lnTo>
                  <a:pt x="896" y="821"/>
                </a:lnTo>
                <a:lnTo>
                  <a:pt x="902" y="830"/>
                </a:lnTo>
                <a:lnTo>
                  <a:pt x="907" y="838"/>
                </a:lnTo>
                <a:lnTo>
                  <a:pt x="911" y="849"/>
                </a:lnTo>
                <a:lnTo>
                  <a:pt x="911" y="859"/>
                </a:lnTo>
                <a:lnTo>
                  <a:pt x="911" y="869"/>
                </a:lnTo>
                <a:lnTo>
                  <a:pt x="907" y="878"/>
                </a:lnTo>
                <a:lnTo>
                  <a:pt x="902" y="888"/>
                </a:lnTo>
                <a:lnTo>
                  <a:pt x="896" y="896"/>
                </a:lnTo>
                <a:close/>
                <a:moveTo>
                  <a:pt x="322" y="687"/>
                </a:moveTo>
                <a:lnTo>
                  <a:pt x="326" y="698"/>
                </a:lnTo>
                <a:lnTo>
                  <a:pt x="330" y="709"/>
                </a:lnTo>
                <a:lnTo>
                  <a:pt x="333" y="720"/>
                </a:lnTo>
                <a:lnTo>
                  <a:pt x="334" y="730"/>
                </a:lnTo>
                <a:lnTo>
                  <a:pt x="335" y="742"/>
                </a:lnTo>
                <a:lnTo>
                  <a:pt x="335" y="753"/>
                </a:lnTo>
                <a:lnTo>
                  <a:pt x="334" y="764"/>
                </a:lnTo>
                <a:lnTo>
                  <a:pt x="332" y="775"/>
                </a:lnTo>
                <a:lnTo>
                  <a:pt x="330" y="786"/>
                </a:lnTo>
                <a:lnTo>
                  <a:pt x="326" y="796"/>
                </a:lnTo>
                <a:lnTo>
                  <a:pt x="322" y="806"/>
                </a:lnTo>
                <a:lnTo>
                  <a:pt x="318" y="816"/>
                </a:lnTo>
                <a:lnTo>
                  <a:pt x="312" y="825"/>
                </a:lnTo>
                <a:lnTo>
                  <a:pt x="306" y="835"/>
                </a:lnTo>
                <a:lnTo>
                  <a:pt x="298" y="844"/>
                </a:lnTo>
                <a:lnTo>
                  <a:pt x="291" y="852"/>
                </a:lnTo>
                <a:lnTo>
                  <a:pt x="280" y="862"/>
                </a:lnTo>
                <a:lnTo>
                  <a:pt x="268" y="871"/>
                </a:lnTo>
                <a:lnTo>
                  <a:pt x="255" y="878"/>
                </a:lnTo>
                <a:lnTo>
                  <a:pt x="242" y="885"/>
                </a:lnTo>
                <a:lnTo>
                  <a:pt x="229" y="890"/>
                </a:lnTo>
                <a:lnTo>
                  <a:pt x="214" y="894"/>
                </a:lnTo>
                <a:lnTo>
                  <a:pt x="200" y="896"/>
                </a:lnTo>
                <a:lnTo>
                  <a:pt x="185" y="897"/>
                </a:lnTo>
                <a:lnTo>
                  <a:pt x="176" y="896"/>
                </a:lnTo>
                <a:lnTo>
                  <a:pt x="168" y="896"/>
                </a:lnTo>
                <a:lnTo>
                  <a:pt x="160" y="895"/>
                </a:lnTo>
                <a:lnTo>
                  <a:pt x="151" y="892"/>
                </a:lnTo>
                <a:lnTo>
                  <a:pt x="203" y="841"/>
                </a:lnTo>
                <a:lnTo>
                  <a:pt x="204" y="725"/>
                </a:lnTo>
                <a:lnTo>
                  <a:pt x="92" y="727"/>
                </a:lnTo>
                <a:lnTo>
                  <a:pt x="39" y="780"/>
                </a:lnTo>
                <a:lnTo>
                  <a:pt x="37" y="771"/>
                </a:lnTo>
                <a:lnTo>
                  <a:pt x="36" y="762"/>
                </a:lnTo>
                <a:lnTo>
                  <a:pt x="35" y="752"/>
                </a:lnTo>
                <a:lnTo>
                  <a:pt x="35" y="742"/>
                </a:lnTo>
                <a:lnTo>
                  <a:pt x="36" y="734"/>
                </a:lnTo>
                <a:lnTo>
                  <a:pt x="37" y="724"/>
                </a:lnTo>
                <a:lnTo>
                  <a:pt x="38" y="715"/>
                </a:lnTo>
                <a:lnTo>
                  <a:pt x="40" y="706"/>
                </a:lnTo>
                <a:lnTo>
                  <a:pt x="43" y="697"/>
                </a:lnTo>
                <a:lnTo>
                  <a:pt x="47" y="688"/>
                </a:lnTo>
                <a:lnTo>
                  <a:pt x="51" y="680"/>
                </a:lnTo>
                <a:lnTo>
                  <a:pt x="55" y="671"/>
                </a:lnTo>
                <a:lnTo>
                  <a:pt x="61" y="663"/>
                </a:lnTo>
                <a:lnTo>
                  <a:pt x="66" y="655"/>
                </a:lnTo>
                <a:lnTo>
                  <a:pt x="73" y="647"/>
                </a:lnTo>
                <a:lnTo>
                  <a:pt x="79" y="641"/>
                </a:lnTo>
                <a:lnTo>
                  <a:pt x="90" y="631"/>
                </a:lnTo>
                <a:lnTo>
                  <a:pt x="102" y="621"/>
                </a:lnTo>
                <a:lnTo>
                  <a:pt x="115" y="614"/>
                </a:lnTo>
                <a:lnTo>
                  <a:pt x="128" y="608"/>
                </a:lnTo>
                <a:lnTo>
                  <a:pt x="141" y="603"/>
                </a:lnTo>
                <a:lnTo>
                  <a:pt x="156" y="600"/>
                </a:lnTo>
                <a:lnTo>
                  <a:pt x="170" y="598"/>
                </a:lnTo>
                <a:lnTo>
                  <a:pt x="185" y="597"/>
                </a:lnTo>
                <a:lnTo>
                  <a:pt x="200" y="598"/>
                </a:lnTo>
                <a:lnTo>
                  <a:pt x="215" y="600"/>
                </a:lnTo>
                <a:lnTo>
                  <a:pt x="230" y="604"/>
                </a:lnTo>
                <a:lnTo>
                  <a:pt x="244" y="609"/>
                </a:lnTo>
                <a:lnTo>
                  <a:pt x="255" y="614"/>
                </a:lnTo>
                <a:lnTo>
                  <a:pt x="614" y="256"/>
                </a:lnTo>
                <a:lnTo>
                  <a:pt x="608" y="244"/>
                </a:lnTo>
                <a:lnTo>
                  <a:pt x="604" y="235"/>
                </a:lnTo>
                <a:lnTo>
                  <a:pt x="601" y="223"/>
                </a:lnTo>
                <a:lnTo>
                  <a:pt x="599" y="212"/>
                </a:lnTo>
                <a:lnTo>
                  <a:pt x="597" y="201"/>
                </a:lnTo>
                <a:lnTo>
                  <a:pt x="596" y="190"/>
                </a:lnTo>
                <a:lnTo>
                  <a:pt x="596" y="180"/>
                </a:lnTo>
                <a:lnTo>
                  <a:pt x="597" y="168"/>
                </a:lnTo>
                <a:lnTo>
                  <a:pt x="599" y="157"/>
                </a:lnTo>
                <a:lnTo>
                  <a:pt x="601" y="146"/>
                </a:lnTo>
                <a:lnTo>
                  <a:pt x="604" y="136"/>
                </a:lnTo>
                <a:lnTo>
                  <a:pt x="608" y="126"/>
                </a:lnTo>
                <a:lnTo>
                  <a:pt x="614" y="116"/>
                </a:lnTo>
                <a:lnTo>
                  <a:pt x="619" y="106"/>
                </a:lnTo>
                <a:lnTo>
                  <a:pt x="626" y="96"/>
                </a:lnTo>
                <a:lnTo>
                  <a:pt x="632" y="88"/>
                </a:lnTo>
                <a:lnTo>
                  <a:pt x="640" y="79"/>
                </a:lnTo>
                <a:lnTo>
                  <a:pt x="651" y="69"/>
                </a:lnTo>
                <a:lnTo>
                  <a:pt x="663" y="61"/>
                </a:lnTo>
                <a:lnTo>
                  <a:pt x="675" y="53"/>
                </a:lnTo>
                <a:lnTo>
                  <a:pt x="688" y="47"/>
                </a:lnTo>
                <a:lnTo>
                  <a:pt x="702" y="42"/>
                </a:lnTo>
                <a:lnTo>
                  <a:pt x="716" y="38"/>
                </a:lnTo>
                <a:lnTo>
                  <a:pt x="731" y="36"/>
                </a:lnTo>
                <a:lnTo>
                  <a:pt x="745" y="36"/>
                </a:lnTo>
                <a:lnTo>
                  <a:pt x="754" y="36"/>
                </a:lnTo>
                <a:lnTo>
                  <a:pt x="763" y="37"/>
                </a:lnTo>
                <a:lnTo>
                  <a:pt x="771" y="38"/>
                </a:lnTo>
                <a:lnTo>
                  <a:pt x="780" y="39"/>
                </a:lnTo>
                <a:lnTo>
                  <a:pt x="726" y="93"/>
                </a:lnTo>
                <a:lnTo>
                  <a:pt x="725" y="206"/>
                </a:lnTo>
                <a:lnTo>
                  <a:pt x="841" y="203"/>
                </a:lnTo>
                <a:lnTo>
                  <a:pt x="892" y="152"/>
                </a:lnTo>
                <a:lnTo>
                  <a:pt x="893" y="161"/>
                </a:lnTo>
                <a:lnTo>
                  <a:pt x="896" y="171"/>
                </a:lnTo>
                <a:lnTo>
                  <a:pt x="896" y="180"/>
                </a:lnTo>
                <a:lnTo>
                  <a:pt x="896" y="189"/>
                </a:lnTo>
                <a:lnTo>
                  <a:pt x="896" y="199"/>
                </a:lnTo>
                <a:lnTo>
                  <a:pt x="895" y="208"/>
                </a:lnTo>
                <a:lnTo>
                  <a:pt x="892" y="217"/>
                </a:lnTo>
                <a:lnTo>
                  <a:pt x="890" y="226"/>
                </a:lnTo>
                <a:lnTo>
                  <a:pt x="888" y="236"/>
                </a:lnTo>
                <a:lnTo>
                  <a:pt x="884" y="244"/>
                </a:lnTo>
                <a:lnTo>
                  <a:pt x="880" y="253"/>
                </a:lnTo>
                <a:lnTo>
                  <a:pt x="876" y="261"/>
                </a:lnTo>
                <a:lnTo>
                  <a:pt x="871" y="269"/>
                </a:lnTo>
                <a:lnTo>
                  <a:pt x="865" y="277"/>
                </a:lnTo>
                <a:lnTo>
                  <a:pt x="859" y="284"/>
                </a:lnTo>
                <a:lnTo>
                  <a:pt x="852" y="292"/>
                </a:lnTo>
                <a:lnTo>
                  <a:pt x="841" y="302"/>
                </a:lnTo>
                <a:lnTo>
                  <a:pt x="830" y="310"/>
                </a:lnTo>
                <a:lnTo>
                  <a:pt x="817" y="318"/>
                </a:lnTo>
                <a:lnTo>
                  <a:pt x="804" y="324"/>
                </a:lnTo>
                <a:lnTo>
                  <a:pt x="790" y="329"/>
                </a:lnTo>
                <a:lnTo>
                  <a:pt x="776" y="332"/>
                </a:lnTo>
                <a:lnTo>
                  <a:pt x="761" y="334"/>
                </a:lnTo>
                <a:lnTo>
                  <a:pt x="747" y="335"/>
                </a:lnTo>
                <a:lnTo>
                  <a:pt x="730" y="334"/>
                </a:lnTo>
                <a:lnTo>
                  <a:pt x="716" y="332"/>
                </a:lnTo>
                <a:lnTo>
                  <a:pt x="701" y="329"/>
                </a:lnTo>
                <a:lnTo>
                  <a:pt x="687" y="323"/>
                </a:lnTo>
                <a:lnTo>
                  <a:pt x="675" y="318"/>
                </a:lnTo>
                <a:lnTo>
                  <a:pt x="318" y="676"/>
                </a:lnTo>
                <a:lnTo>
                  <a:pt x="322" y="687"/>
                </a:lnTo>
                <a:close/>
                <a:moveTo>
                  <a:pt x="73" y="99"/>
                </a:moveTo>
                <a:lnTo>
                  <a:pt x="97" y="74"/>
                </a:lnTo>
                <a:lnTo>
                  <a:pt x="185" y="160"/>
                </a:lnTo>
                <a:lnTo>
                  <a:pt x="160" y="185"/>
                </a:lnTo>
                <a:lnTo>
                  <a:pt x="73" y="99"/>
                </a:lnTo>
                <a:close/>
                <a:moveTo>
                  <a:pt x="920" y="796"/>
                </a:moveTo>
                <a:lnTo>
                  <a:pt x="734" y="609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4" y="510"/>
                </a:lnTo>
                <a:lnTo>
                  <a:pt x="684" y="360"/>
                </a:lnTo>
                <a:lnTo>
                  <a:pt x="699" y="364"/>
                </a:lnTo>
                <a:lnTo>
                  <a:pt x="714" y="368"/>
                </a:lnTo>
                <a:lnTo>
                  <a:pt x="730" y="370"/>
                </a:lnTo>
                <a:lnTo>
                  <a:pt x="747" y="371"/>
                </a:lnTo>
                <a:lnTo>
                  <a:pt x="765" y="370"/>
                </a:lnTo>
                <a:lnTo>
                  <a:pt x="782" y="366"/>
                </a:lnTo>
                <a:lnTo>
                  <a:pt x="801" y="362"/>
                </a:lnTo>
                <a:lnTo>
                  <a:pt x="817" y="357"/>
                </a:lnTo>
                <a:lnTo>
                  <a:pt x="833" y="349"/>
                </a:lnTo>
                <a:lnTo>
                  <a:pt x="849" y="339"/>
                </a:lnTo>
                <a:lnTo>
                  <a:pt x="863" y="329"/>
                </a:lnTo>
                <a:lnTo>
                  <a:pt x="877" y="317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0" y="271"/>
                </a:lnTo>
                <a:lnTo>
                  <a:pt x="916" y="260"/>
                </a:lnTo>
                <a:lnTo>
                  <a:pt x="922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5" y="139"/>
                </a:lnTo>
                <a:lnTo>
                  <a:pt x="922" y="126"/>
                </a:lnTo>
                <a:lnTo>
                  <a:pt x="916" y="113"/>
                </a:lnTo>
                <a:lnTo>
                  <a:pt x="905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8"/>
                </a:lnTo>
                <a:lnTo>
                  <a:pt x="844" y="26"/>
                </a:lnTo>
                <a:lnTo>
                  <a:pt x="820" y="15"/>
                </a:lnTo>
                <a:lnTo>
                  <a:pt x="802" y="9"/>
                </a:lnTo>
                <a:lnTo>
                  <a:pt x="783" y="5"/>
                </a:lnTo>
                <a:lnTo>
                  <a:pt x="765" y="1"/>
                </a:lnTo>
                <a:lnTo>
                  <a:pt x="745" y="0"/>
                </a:lnTo>
                <a:lnTo>
                  <a:pt x="727" y="1"/>
                </a:lnTo>
                <a:lnTo>
                  <a:pt x="710" y="4"/>
                </a:lnTo>
                <a:lnTo>
                  <a:pt x="691" y="8"/>
                </a:lnTo>
                <a:lnTo>
                  <a:pt x="675" y="14"/>
                </a:lnTo>
                <a:lnTo>
                  <a:pt x="659" y="22"/>
                </a:lnTo>
                <a:lnTo>
                  <a:pt x="643" y="32"/>
                </a:lnTo>
                <a:lnTo>
                  <a:pt x="629" y="42"/>
                </a:lnTo>
                <a:lnTo>
                  <a:pt x="615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6"/>
                </a:lnTo>
                <a:lnTo>
                  <a:pt x="577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1" y="196"/>
                </a:lnTo>
                <a:lnTo>
                  <a:pt x="562" y="209"/>
                </a:lnTo>
                <a:lnTo>
                  <a:pt x="565" y="222"/>
                </a:lnTo>
                <a:lnTo>
                  <a:pt x="567" y="235"/>
                </a:lnTo>
                <a:lnTo>
                  <a:pt x="572" y="248"/>
                </a:lnTo>
                <a:lnTo>
                  <a:pt x="421" y="398"/>
                </a:lnTo>
                <a:lnTo>
                  <a:pt x="210" y="185"/>
                </a:lnTo>
                <a:lnTo>
                  <a:pt x="235" y="160"/>
                </a:lnTo>
                <a:lnTo>
                  <a:pt x="97" y="23"/>
                </a:lnTo>
                <a:lnTo>
                  <a:pt x="23" y="99"/>
                </a:lnTo>
                <a:lnTo>
                  <a:pt x="160" y="236"/>
                </a:lnTo>
                <a:lnTo>
                  <a:pt x="185" y="211"/>
                </a:lnTo>
                <a:lnTo>
                  <a:pt x="397" y="423"/>
                </a:lnTo>
                <a:lnTo>
                  <a:pt x="248" y="573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2"/>
                </a:lnTo>
                <a:lnTo>
                  <a:pt x="167" y="562"/>
                </a:lnTo>
                <a:lnTo>
                  <a:pt x="148" y="565"/>
                </a:lnTo>
                <a:lnTo>
                  <a:pt x="131" y="570"/>
                </a:lnTo>
                <a:lnTo>
                  <a:pt x="114" y="575"/>
                </a:lnTo>
                <a:lnTo>
                  <a:pt x="97" y="584"/>
                </a:lnTo>
                <a:lnTo>
                  <a:pt x="82" y="592"/>
                </a:lnTo>
                <a:lnTo>
                  <a:pt x="67" y="603"/>
                </a:lnTo>
                <a:lnTo>
                  <a:pt x="54" y="616"/>
                </a:lnTo>
                <a:lnTo>
                  <a:pt x="44" y="626"/>
                </a:lnTo>
                <a:lnTo>
                  <a:pt x="36" y="636"/>
                </a:lnTo>
                <a:lnTo>
                  <a:pt x="27" y="648"/>
                </a:lnTo>
                <a:lnTo>
                  <a:pt x="21" y="660"/>
                </a:lnTo>
                <a:lnTo>
                  <a:pt x="15" y="673"/>
                </a:lnTo>
                <a:lnTo>
                  <a:pt x="10" y="685"/>
                </a:lnTo>
                <a:lnTo>
                  <a:pt x="6" y="698"/>
                </a:lnTo>
                <a:lnTo>
                  <a:pt x="2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0" y="766"/>
                </a:lnTo>
                <a:lnTo>
                  <a:pt x="2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5" y="844"/>
                </a:lnTo>
                <a:lnTo>
                  <a:pt x="107" y="762"/>
                </a:lnTo>
                <a:lnTo>
                  <a:pt x="169" y="761"/>
                </a:lnTo>
                <a:lnTo>
                  <a:pt x="168" y="825"/>
                </a:lnTo>
                <a:lnTo>
                  <a:pt x="88" y="906"/>
                </a:lnTo>
                <a:lnTo>
                  <a:pt x="111" y="916"/>
                </a:lnTo>
                <a:lnTo>
                  <a:pt x="130" y="923"/>
                </a:lnTo>
                <a:lnTo>
                  <a:pt x="147" y="928"/>
                </a:lnTo>
                <a:lnTo>
                  <a:pt x="167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1"/>
                </a:lnTo>
                <a:lnTo>
                  <a:pt x="303" y="890"/>
                </a:lnTo>
                <a:lnTo>
                  <a:pt x="316" y="877"/>
                </a:lnTo>
                <a:lnTo>
                  <a:pt x="325" y="868"/>
                </a:lnTo>
                <a:lnTo>
                  <a:pt x="333" y="857"/>
                </a:lnTo>
                <a:lnTo>
                  <a:pt x="340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1"/>
                </a:lnTo>
                <a:lnTo>
                  <a:pt x="362" y="800"/>
                </a:lnTo>
                <a:lnTo>
                  <a:pt x="365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59" y="685"/>
                </a:lnTo>
                <a:lnTo>
                  <a:pt x="509" y="535"/>
                </a:lnTo>
                <a:lnTo>
                  <a:pt x="634" y="659"/>
                </a:lnTo>
                <a:lnTo>
                  <a:pt x="559" y="734"/>
                </a:lnTo>
                <a:lnTo>
                  <a:pt x="585" y="760"/>
                </a:lnTo>
                <a:lnTo>
                  <a:pt x="609" y="734"/>
                </a:lnTo>
                <a:lnTo>
                  <a:pt x="796" y="922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1" y="945"/>
                </a:lnTo>
                <a:lnTo>
                  <a:pt x="849" y="946"/>
                </a:lnTo>
                <a:lnTo>
                  <a:pt x="859" y="948"/>
                </a:lnTo>
                <a:lnTo>
                  <a:pt x="868" y="946"/>
                </a:lnTo>
                <a:lnTo>
                  <a:pt x="876" y="945"/>
                </a:lnTo>
                <a:lnTo>
                  <a:pt x="884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2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2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4"/>
                </a:lnTo>
                <a:lnTo>
                  <a:pt x="940" y="825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36">
            <a:extLst>
              <a:ext uri="{FF2B5EF4-FFF2-40B4-BE49-F238E27FC236}">
                <a16:creationId xmlns:a16="http://schemas.microsoft.com/office/drawing/2014/main" id="{D87695D4-B318-4051-99BB-2D6DD19DAB6B}"/>
              </a:ext>
            </a:extLst>
          </p:cNvPr>
          <p:cNvGrpSpPr/>
          <p:nvPr/>
        </p:nvGrpSpPr>
        <p:grpSpPr>
          <a:xfrm>
            <a:off x="9531607" y="2297951"/>
            <a:ext cx="505461" cy="382282"/>
            <a:chOff x="10031413" y="1724025"/>
            <a:chExt cx="377825" cy="285750"/>
          </a:xfrm>
          <a:solidFill>
            <a:srgbClr val="9AA394"/>
          </a:solidFill>
        </p:grpSpPr>
        <p:sp>
          <p:nvSpPr>
            <p:cNvPr id="23" name="Freeform 261">
              <a:extLst>
                <a:ext uri="{FF2B5EF4-FFF2-40B4-BE49-F238E27FC236}">
                  <a16:creationId xmlns:a16="http://schemas.microsoft.com/office/drawing/2014/main" id="{FB16F40A-35DB-4476-B1EF-31777442E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3175" y="1898650"/>
              <a:ext cx="112713" cy="111125"/>
            </a:xfrm>
            <a:custGeom>
              <a:avLst/>
              <a:gdLst>
                <a:gd name="T0" fmla="*/ 120 w 282"/>
                <a:gd name="T1" fmla="*/ 244 h 281"/>
                <a:gd name="T2" fmla="*/ 91 w 282"/>
                <a:gd name="T3" fmla="*/ 234 h 281"/>
                <a:gd name="T4" fmla="*/ 67 w 282"/>
                <a:gd name="T5" fmla="*/ 216 h 281"/>
                <a:gd name="T6" fmla="*/ 48 w 282"/>
                <a:gd name="T7" fmla="*/ 191 h 281"/>
                <a:gd name="T8" fmla="*/ 38 w 282"/>
                <a:gd name="T9" fmla="*/ 162 h 281"/>
                <a:gd name="T10" fmla="*/ 35 w 282"/>
                <a:gd name="T11" fmla="*/ 129 h 281"/>
                <a:gd name="T12" fmla="*/ 44 w 282"/>
                <a:gd name="T13" fmla="*/ 99 h 281"/>
                <a:gd name="T14" fmla="*/ 59 w 282"/>
                <a:gd name="T15" fmla="*/ 73 h 281"/>
                <a:gd name="T16" fmla="*/ 82 w 282"/>
                <a:gd name="T17" fmla="*/ 53 h 281"/>
                <a:gd name="T18" fmla="*/ 110 w 282"/>
                <a:gd name="T19" fmla="*/ 40 h 281"/>
                <a:gd name="T20" fmla="*/ 141 w 282"/>
                <a:gd name="T21" fmla="*/ 34 h 281"/>
                <a:gd name="T22" fmla="*/ 173 w 282"/>
                <a:gd name="T23" fmla="*/ 40 h 281"/>
                <a:gd name="T24" fmla="*/ 201 w 282"/>
                <a:gd name="T25" fmla="*/ 53 h 281"/>
                <a:gd name="T26" fmla="*/ 222 w 282"/>
                <a:gd name="T27" fmla="*/ 73 h 281"/>
                <a:gd name="T28" fmla="*/ 239 w 282"/>
                <a:gd name="T29" fmla="*/ 99 h 281"/>
                <a:gd name="T30" fmla="*/ 246 w 282"/>
                <a:gd name="T31" fmla="*/ 129 h 281"/>
                <a:gd name="T32" fmla="*/ 245 w 282"/>
                <a:gd name="T33" fmla="*/ 162 h 281"/>
                <a:gd name="T34" fmla="*/ 234 w 282"/>
                <a:gd name="T35" fmla="*/ 191 h 281"/>
                <a:gd name="T36" fmla="*/ 216 w 282"/>
                <a:gd name="T37" fmla="*/ 216 h 281"/>
                <a:gd name="T38" fmla="*/ 191 w 282"/>
                <a:gd name="T39" fmla="*/ 234 h 281"/>
                <a:gd name="T40" fmla="*/ 163 w 282"/>
                <a:gd name="T41" fmla="*/ 244 h 281"/>
                <a:gd name="T42" fmla="*/ 141 w 282"/>
                <a:gd name="T43" fmla="*/ 0 h 281"/>
                <a:gd name="T44" fmla="*/ 99 w 282"/>
                <a:gd name="T45" fmla="*/ 6 h 281"/>
                <a:gd name="T46" fmla="*/ 62 w 282"/>
                <a:gd name="T47" fmla="*/ 23 h 281"/>
                <a:gd name="T48" fmla="*/ 32 w 282"/>
                <a:gd name="T49" fmla="*/ 50 h 281"/>
                <a:gd name="T50" fmla="*/ 11 w 282"/>
                <a:gd name="T51" fmla="*/ 86 h 281"/>
                <a:gd name="T52" fmla="*/ 1 w 282"/>
                <a:gd name="T53" fmla="*/ 126 h 281"/>
                <a:gd name="T54" fmla="*/ 3 w 282"/>
                <a:gd name="T55" fmla="*/ 169 h 281"/>
                <a:gd name="T56" fmla="*/ 17 w 282"/>
                <a:gd name="T57" fmla="*/ 208 h 281"/>
                <a:gd name="T58" fmla="*/ 41 w 282"/>
                <a:gd name="T59" fmla="*/ 240 h 281"/>
                <a:gd name="T60" fmla="*/ 74 w 282"/>
                <a:gd name="T61" fmla="*/ 264 h 281"/>
                <a:gd name="T62" fmla="*/ 113 w 282"/>
                <a:gd name="T63" fmla="*/ 278 h 281"/>
                <a:gd name="T64" fmla="*/ 155 w 282"/>
                <a:gd name="T65" fmla="*/ 280 h 281"/>
                <a:gd name="T66" fmla="*/ 196 w 282"/>
                <a:gd name="T67" fmla="*/ 271 h 281"/>
                <a:gd name="T68" fmla="*/ 231 w 282"/>
                <a:gd name="T69" fmla="*/ 249 h 281"/>
                <a:gd name="T70" fmla="*/ 258 w 282"/>
                <a:gd name="T71" fmla="*/ 219 h 281"/>
                <a:gd name="T72" fmla="*/ 276 w 282"/>
                <a:gd name="T73" fmla="*/ 182 h 281"/>
                <a:gd name="T74" fmla="*/ 282 w 282"/>
                <a:gd name="T75" fmla="*/ 140 h 281"/>
                <a:gd name="T76" fmla="*/ 276 w 282"/>
                <a:gd name="T77" fmla="*/ 99 h 281"/>
                <a:gd name="T78" fmla="*/ 258 w 282"/>
                <a:gd name="T79" fmla="*/ 61 h 281"/>
                <a:gd name="T80" fmla="*/ 231 w 282"/>
                <a:gd name="T81" fmla="*/ 32 h 281"/>
                <a:gd name="T82" fmla="*/ 196 w 282"/>
                <a:gd name="T83" fmla="*/ 10 h 281"/>
                <a:gd name="T84" fmla="*/ 155 w 282"/>
                <a:gd name="T85" fmla="*/ 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1">
                  <a:moveTo>
                    <a:pt x="141" y="246"/>
                  </a:moveTo>
                  <a:lnTo>
                    <a:pt x="131" y="246"/>
                  </a:lnTo>
                  <a:lnTo>
                    <a:pt x="120" y="244"/>
                  </a:lnTo>
                  <a:lnTo>
                    <a:pt x="110" y="242"/>
                  </a:lnTo>
                  <a:lnTo>
                    <a:pt x="100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4" y="222"/>
                  </a:lnTo>
                  <a:lnTo>
                    <a:pt x="67" y="216"/>
                  </a:lnTo>
                  <a:lnTo>
                    <a:pt x="59" y="208"/>
                  </a:lnTo>
                  <a:lnTo>
                    <a:pt x="54" y="199"/>
                  </a:lnTo>
                  <a:lnTo>
                    <a:pt x="48" y="191"/>
                  </a:lnTo>
                  <a:lnTo>
                    <a:pt x="44" y="182"/>
                  </a:lnTo>
                  <a:lnTo>
                    <a:pt x="40" y="172"/>
                  </a:lnTo>
                  <a:lnTo>
                    <a:pt x="38" y="162"/>
                  </a:lnTo>
                  <a:lnTo>
                    <a:pt x="35" y="151"/>
                  </a:lnTo>
                  <a:lnTo>
                    <a:pt x="35" y="140"/>
                  </a:lnTo>
                  <a:lnTo>
                    <a:pt x="35" y="129"/>
                  </a:lnTo>
                  <a:lnTo>
                    <a:pt x="38" y="119"/>
                  </a:lnTo>
                  <a:lnTo>
                    <a:pt x="40" y="109"/>
                  </a:lnTo>
                  <a:lnTo>
                    <a:pt x="44" y="99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3"/>
                  </a:lnTo>
                  <a:lnTo>
                    <a:pt x="67" y="65"/>
                  </a:lnTo>
                  <a:lnTo>
                    <a:pt x="74" y="59"/>
                  </a:lnTo>
                  <a:lnTo>
                    <a:pt x="82" y="53"/>
                  </a:lnTo>
                  <a:lnTo>
                    <a:pt x="91" y="47"/>
                  </a:lnTo>
                  <a:lnTo>
                    <a:pt x="100" y="43"/>
                  </a:lnTo>
                  <a:lnTo>
                    <a:pt x="110" y="40"/>
                  </a:lnTo>
                  <a:lnTo>
                    <a:pt x="120" y="36"/>
                  </a:lnTo>
                  <a:lnTo>
                    <a:pt x="131" y="35"/>
                  </a:lnTo>
                  <a:lnTo>
                    <a:pt x="141" y="34"/>
                  </a:lnTo>
                  <a:lnTo>
                    <a:pt x="152" y="35"/>
                  </a:lnTo>
                  <a:lnTo>
                    <a:pt x="163" y="36"/>
                  </a:lnTo>
                  <a:lnTo>
                    <a:pt x="173" y="40"/>
                  </a:lnTo>
                  <a:lnTo>
                    <a:pt x="182" y="43"/>
                  </a:lnTo>
                  <a:lnTo>
                    <a:pt x="191" y="47"/>
                  </a:lnTo>
                  <a:lnTo>
                    <a:pt x="201" y="53"/>
                  </a:lnTo>
                  <a:lnTo>
                    <a:pt x="208" y="59"/>
                  </a:lnTo>
                  <a:lnTo>
                    <a:pt x="216" y="65"/>
                  </a:lnTo>
                  <a:lnTo>
                    <a:pt x="222" y="73"/>
                  </a:lnTo>
                  <a:lnTo>
                    <a:pt x="229" y="82"/>
                  </a:lnTo>
                  <a:lnTo>
                    <a:pt x="234" y="90"/>
                  </a:lnTo>
                  <a:lnTo>
                    <a:pt x="239" y="99"/>
                  </a:lnTo>
                  <a:lnTo>
                    <a:pt x="242" y="109"/>
                  </a:lnTo>
                  <a:lnTo>
                    <a:pt x="245" y="119"/>
                  </a:lnTo>
                  <a:lnTo>
                    <a:pt x="246" y="129"/>
                  </a:lnTo>
                  <a:lnTo>
                    <a:pt x="247" y="140"/>
                  </a:lnTo>
                  <a:lnTo>
                    <a:pt x="246" y="151"/>
                  </a:lnTo>
                  <a:lnTo>
                    <a:pt x="245" y="162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4" y="191"/>
                  </a:lnTo>
                  <a:lnTo>
                    <a:pt x="229" y="199"/>
                  </a:lnTo>
                  <a:lnTo>
                    <a:pt x="222" y="208"/>
                  </a:lnTo>
                  <a:lnTo>
                    <a:pt x="216" y="216"/>
                  </a:lnTo>
                  <a:lnTo>
                    <a:pt x="208" y="222"/>
                  </a:lnTo>
                  <a:lnTo>
                    <a:pt x="201" y="229"/>
                  </a:lnTo>
                  <a:lnTo>
                    <a:pt x="191" y="234"/>
                  </a:lnTo>
                  <a:lnTo>
                    <a:pt x="182" y="238"/>
                  </a:lnTo>
                  <a:lnTo>
                    <a:pt x="173" y="242"/>
                  </a:lnTo>
                  <a:lnTo>
                    <a:pt x="163" y="244"/>
                  </a:lnTo>
                  <a:lnTo>
                    <a:pt x="152" y="246"/>
                  </a:lnTo>
                  <a:lnTo>
                    <a:pt x="141" y="246"/>
                  </a:lnTo>
                  <a:close/>
                  <a:moveTo>
                    <a:pt x="141" y="0"/>
                  </a:moveTo>
                  <a:lnTo>
                    <a:pt x="126" y="1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7"/>
                  </a:lnTo>
                  <a:lnTo>
                    <a:pt x="62" y="23"/>
                  </a:lnTo>
                  <a:lnTo>
                    <a:pt x="52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61"/>
                  </a:lnTo>
                  <a:lnTo>
                    <a:pt x="17" y="73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3" y="112"/>
                  </a:lnTo>
                  <a:lnTo>
                    <a:pt x="1" y="126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3" y="169"/>
                  </a:lnTo>
                  <a:lnTo>
                    <a:pt x="6" y="182"/>
                  </a:lnTo>
                  <a:lnTo>
                    <a:pt x="11" y="195"/>
                  </a:lnTo>
                  <a:lnTo>
                    <a:pt x="17" y="208"/>
                  </a:lnTo>
                  <a:lnTo>
                    <a:pt x="25" y="219"/>
                  </a:lnTo>
                  <a:lnTo>
                    <a:pt x="32" y="230"/>
                  </a:lnTo>
                  <a:lnTo>
                    <a:pt x="41" y="240"/>
                  </a:lnTo>
                  <a:lnTo>
                    <a:pt x="52" y="249"/>
                  </a:lnTo>
                  <a:lnTo>
                    <a:pt x="62" y="258"/>
                  </a:lnTo>
                  <a:lnTo>
                    <a:pt x="74" y="264"/>
                  </a:lnTo>
                  <a:lnTo>
                    <a:pt x="86" y="271"/>
                  </a:lnTo>
                  <a:lnTo>
                    <a:pt x="99" y="275"/>
                  </a:lnTo>
                  <a:lnTo>
                    <a:pt x="113" y="278"/>
                  </a:lnTo>
                  <a:lnTo>
                    <a:pt x="126" y="280"/>
                  </a:lnTo>
                  <a:lnTo>
                    <a:pt x="141" y="281"/>
                  </a:lnTo>
                  <a:lnTo>
                    <a:pt x="155" y="280"/>
                  </a:lnTo>
                  <a:lnTo>
                    <a:pt x="169" y="278"/>
                  </a:lnTo>
                  <a:lnTo>
                    <a:pt x="183" y="275"/>
                  </a:lnTo>
                  <a:lnTo>
                    <a:pt x="196" y="271"/>
                  </a:lnTo>
                  <a:lnTo>
                    <a:pt x="208" y="264"/>
                  </a:lnTo>
                  <a:lnTo>
                    <a:pt x="220" y="258"/>
                  </a:lnTo>
                  <a:lnTo>
                    <a:pt x="231" y="249"/>
                  </a:lnTo>
                  <a:lnTo>
                    <a:pt x="241" y="240"/>
                  </a:lnTo>
                  <a:lnTo>
                    <a:pt x="250" y="231"/>
                  </a:lnTo>
                  <a:lnTo>
                    <a:pt x="258" y="219"/>
                  </a:lnTo>
                  <a:lnTo>
                    <a:pt x="266" y="208"/>
                  </a:lnTo>
                  <a:lnTo>
                    <a:pt x="271" y="195"/>
                  </a:lnTo>
                  <a:lnTo>
                    <a:pt x="276" y="182"/>
                  </a:lnTo>
                  <a:lnTo>
                    <a:pt x="280" y="169"/>
                  </a:lnTo>
                  <a:lnTo>
                    <a:pt x="282" y="155"/>
                  </a:lnTo>
                  <a:lnTo>
                    <a:pt x="282" y="140"/>
                  </a:lnTo>
                  <a:lnTo>
                    <a:pt x="282" y="126"/>
                  </a:lnTo>
                  <a:lnTo>
                    <a:pt x="280" y="112"/>
                  </a:lnTo>
                  <a:lnTo>
                    <a:pt x="276" y="99"/>
                  </a:lnTo>
                  <a:lnTo>
                    <a:pt x="271" y="86"/>
                  </a:lnTo>
                  <a:lnTo>
                    <a:pt x="266" y="73"/>
                  </a:lnTo>
                  <a:lnTo>
                    <a:pt x="258" y="61"/>
                  </a:lnTo>
                  <a:lnTo>
                    <a:pt x="250" y="50"/>
                  </a:lnTo>
                  <a:lnTo>
                    <a:pt x="241" y="41"/>
                  </a:lnTo>
                  <a:lnTo>
                    <a:pt x="231" y="32"/>
                  </a:lnTo>
                  <a:lnTo>
                    <a:pt x="220" y="23"/>
                  </a:lnTo>
                  <a:lnTo>
                    <a:pt x="208" y="17"/>
                  </a:lnTo>
                  <a:lnTo>
                    <a:pt x="196" y="10"/>
                  </a:lnTo>
                  <a:lnTo>
                    <a:pt x="183" y="6"/>
                  </a:lnTo>
                  <a:lnTo>
                    <a:pt x="169" y="2"/>
                  </a:lnTo>
                  <a:lnTo>
                    <a:pt x="155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2">
              <a:extLst>
                <a:ext uri="{FF2B5EF4-FFF2-40B4-BE49-F238E27FC236}">
                  <a16:creationId xmlns:a16="http://schemas.microsoft.com/office/drawing/2014/main" id="{97767679-8683-4EE1-918C-13C95EC7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1835150"/>
              <a:ext cx="214313" cy="77788"/>
            </a:xfrm>
            <a:custGeom>
              <a:avLst/>
              <a:gdLst>
                <a:gd name="T0" fmla="*/ 248 w 540"/>
                <a:gd name="T1" fmla="*/ 1 h 196"/>
                <a:gd name="T2" fmla="*/ 206 w 540"/>
                <a:gd name="T3" fmla="*/ 6 h 196"/>
                <a:gd name="T4" fmla="*/ 164 w 540"/>
                <a:gd name="T5" fmla="*/ 19 h 196"/>
                <a:gd name="T6" fmla="*/ 127 w 540"/>
                <a:gd name="T7" fmla="*/ 37 h 196"/>
                <a:gd name="T8" fmla="*/ 91 w 540"/>
                <a:gd name="T9" fmla="*/ 59 h 196"/>
                <a:gd name="T10" fmla="*/ 60 w 540"/>
                <a:gd name="T11" fmla="*/ 86 h 196"/>
                <a:gd name="T12" fmla="*/ 33 w 540"/>
                <a:gd name="T13" fmla="*/ 118 h 196"/>
                <a:gd name="T14" fmla="*/ 10 w 540"/>
                <a:gd name="T15" fmla="*/ 152 h 196"/>
                <a:gd name="T16" fmla="*/ 26 w 540"/>
                <a:gd name="T17" fmla="*/ 196 h 196"/>
                <a:gd name="T18" fmla="*/ 44 w 540"/>
                <a:gd name="T19" fmla="*/ 163 h 196"/>
                <a:gd name="T20" fmla="*/ 66 w 540"/>
                <a:gd name="T21" fmla="*/ 132 h 196"/>
                <a:gd name="T22" fmla="*/ 92 w 540"/>
                <a:gd name="T23" fmla="*/ 104 h 196"/>
                <a:gd name="T24" fmla="*/ 122 w 540"/>
                <a:gd name="T25" fmla="*/ 80 h 196"/>
                <a:gd name="T26" fmla="*/ 156 w 540"/>
                <a:gd name="T27" fmla="*/ 61 h 196"/>
                <a:gd name="T28" fmla="*/ 191 w 540"/>
                <a:gd name="T29" fmla="*/ 47 h 196"/>
                <a:gd name="T30" fmla="*/ 230 w 540"/>
                <a:gd name="T31" fmla="*/ 38 h 196"/>
                <a:gd name="T32" fmla="*/ 270 w 540"/>
                <a:gd name="T33" fmla="*/ 35 h 196"/>
                <a:gd name="T34" fmla="*/ 310 w 540"/>
                <a:gd name="T35" fmla="*/ 38 h 196"/>
                <a:gd name="T36" fmla="*/ 349 w 540"/>
                <a:gd name="T37" fmla="*/ 47 h 196"/>
                <a:gd name="T38" fmla="*/ 385 w 540"/>
                <a:gd name="T39" fmla="*/ 61 h 196"/>
                <a:gd name="T40" fmla="*/ 418 w 540"/>
                <a:gd name="T41" fmla="*/ 80 h 196"/>
                <a:gd name="T42" fmla="*/ 447 w 540"/>
                <a:gd name="T43" fmla="*/ 104 h 196"/>
                <a:gd name="T44" fmla="*/ 474 w 540"/>
                <a:gd name="T45" fmla="*/ 132 h 196"/>
                <a:gd name="T46" fmla="*/ 496 w 540"/>
                <a:gd name="T47" fmla="*/ 163 h 196"/>
                <a:gd name="T48" fmla="*/ 513 w 540"/>
                <a:gd name="T49" fmla="*/ 196 h 196"/>
                <a:gd name="T50" fmla="*/ 531 w 540"/>
                <a:gd name="T51" fmla="*/ 152 h 196"/>
                <a:gd name="T52" fmla="*/ 508 w 540"/>
                <a:gd name="T53" fmla="*/ 118 h 196"/>
                <a:gd name="T54" fmla="*/ 480 w 540"/>
                <a:gd name="T55" fmla="*/ 86 h 196"/>
                <a:gd name="T56" fmla="*/ 449 w 540"/>
                <a:gd name="T57" fmla="*/ 59 h 196"/>
                <a:gd name="T58" fmla="*/ 414 w 540"/>
                <a:gd name="T59" fmla="*/ 37 h 196"/>
                <a:gd name="T60" fmla="*/ 376 w 540"/>
                <a:gd name="T61" fmla="*/ 19 h 196"/>
                <a:gd name="T62" fmla="*/ 335 w 540"/>
                <a:gd name="T63" fmla="*/ 6 h 196"/>
                <a:gd name="T64" fmla="*/ 292 w 540"/>
                <a:gd name="T6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196">
                  <a:moveTo>
                    <a:pt x="270" y="0"/>
                  </a:moveTo>
                  <a:lnTo>
                    <a:pt x="248" y="1"/>
                  </a:lnTo>
                  <a:lnTo>
                    <a:pt x="226" y="3"/>
                  </a:lnTo>
                  <a:lnTo>
                    <a:pt x="206" y="6"/>
                  </a:lnTo>
                  <a:lnTo>
                    <a:pt x="185" y="12"/>
                  </a:lnTo>
                  <a:lnTo>
                    <a:pt x="164" y="19"/>
                  </a:lnTo>
                  <a:lnTo>
                    <a:pt x="145" y="27"/>
                  </a:lnTo>
                  <a:lnTo>
                    <a:pt x="127" y="37"/>
                  </a:lnTo>
                  <a:lnTo>
                    <a:pt x="108" y="47"/>
                  </a:lnTo>
                  <a:lnTo>
                    <a:pt x="91" y="59"/>
                  </a:lnTo>
                  <a:lnTo>
                    <a:pt x="75" y="72"/>
                  </a:lnTo>
                  <a:lnTo>
                    <a:pt x="60" y="86"/>
                  </a:lnTo>
                  <a:lnTo>
                    <a:pt x="46" y="101"/>
                  </a:lnTo>
                  <a:lnTo>
                    <a:pt x="33" y="118"/>
                  </a:lnTo>
                  <a:lnTo>
                    <a:pt x="21" y="134"/>
                  </a:lnTo>
                  <a:lnTo>
                    <a:pt x="10" y="152"/>
                  </a:lnTo>
                  <a:lnTo>
                    <a:pt x="0" y="170"/>
                  </a:lnTo>
                  <a:lnTo>
                    <a:pt x="26" y="196"/>
                  </a:lnTo>
                  <a:lnTo>
                    <a:pt x="35" y="179"/>
                  </a:lnTo>
                  <a:lnTo>
                    <a:pt x="44" y="163"/>
                  </a:lnTo>
                  <a:lnTo>
                    <a:pt x="54" y="147"/>
                  </a:lnTo>
                  <a:lnTo>
                    <a:pt x="66" y="132"/>
                  </a:lnTo>
                  <a:lnTo>
                    <a:pt x="79" y="118"/>
                  </a:lnTo>
                  <a:lnTo>
                    <a:pt x="92" y="104"/>
                  </a:lnTo>
                  <a:lnTo>
                    <a:pt x="107" y="92"/>
                  </a:lnTo>
                  <a:lnTo>
                    <a:pt x="122" y="80"/>
                  </a:lnTo>
                  <a:lnTo>
                    <a:pt x="139" y="70"/>
                  </a:lnTo>
                  <a:lnTo>
                    <a:pt x="156" y="61"/>
                  </a:lnTo>
                  <a:lnTo>
                    <a:pt x="173" y="54"/>
                  </a:lnTo>
                  <a:lnTo>
                    <a:pt x="191" y="47"/>
                  </a:lnTo>
                  <a:lnTo>
                    <a:pt x="211" y="42"/>
                  </a:lnTo>
                  <a:lnTo>
                    <a:pt x="230" y="38"/>
                  </a:lnTo>
                  <a:lnTo>
                    <a:pt x="250" y="35"/>
                  </a:lnTo>
                  <a:lnTo>
                    <a:pt x="270" y="35"/>
                  </a:lnTo>
                  <a:lnTo>
                    <a:pt x="291" y="35"/>
                  </a:lnTo>
                  <a:lnTo>
                    <a:pt x="310" y="38"/>
                  </a:lnTo>
                  <a:lnTo>
                    <a:pt x="330" y="42"/>
                  </a:lnTo>
                  <a:lnTo>
                    <a:pt x="349" y="47"/>
                  </a:lnTo>
                  <a:lnTo>
                    <a:pt x="368" y="54"/>
                  </a:lnTo>
                  <a:lnTo>
                    <a:pt x="385" y="61"/>
                  </a:lnTo>
                  <a:lnTo>
                    <a:pt x="402" y="70"/>
                  </a:lnTo>
                  <a:lnTo>
                    <a:pt x="418" y="80"/>
                  </a:lnTo>
                  <a:lnTo>
                    <a:pt x="433" y="92"/>
                  </a:lnTo>
                  <a:lnTo>
                    <a:pt x="447" y="104"/>
                  </a:lnTo>
                  <a:lnTo>
                    <a:pt x="461" y="118"/>
                  </a:lnTo>
                  <a:lnTo>
                    <a:pt x="474" y="132"/>
                  </a:lnTo>
                  <a:lnTo>
                    <a:pt x="486" y="147"/>
                  </a:lnTo>
                  <a:lnTo>
                    <a:pt x="496" y="163"/>
                  </a:lnTo>
                  <a:lnTo>
                    <a:pt x="506" y="179"/>
                  </a:lnTo>
                  <a:lnTo>
                    <a:pt x="513" y="196"/>
                  </a:lnTo>
                  <a:lnTo>
                    <a:pt x="540" y="170"/>
                  </a:lnTo>
                  <a:lnTo>
                    <a:pt x="531" y="152"/>
                  </a:lnTo>
                  <a:lnTo>
                    <a:pt x="520" y="134"/>
                  </a:lnTo>
                  <a:lnTo>
                    <a:pt x="508" y="118"/>
                  </a:lnTo>
                  <a:lnTo>
                    <a:pt x="494" y="101"/>
                  </a:lnTo>
                  <a:lnTo>
                    <a:pt x="480" y="86"/>
                  </a:lnTo>
                  <a:lnTo>
                    <a:pt x="465" y="72"/>
                  </a:lnTo>
                  <a:lnTo>
                    <a:pt x="449" y="59"/>
                  </a:lnTo>
                  <a:lnTo>
                    <a:pt x="431" y="47"/>
                  </a:lnTo>
                  <a:lnTo>
                    <a:pt x="414" y="37"/>
                  </a:lnTo>
                  <a:lnTo>
                    <a:pt x="396" y="27"/>
                  </a:lnTo>
                  <a:lnTo>
                    <a:pt x="376" y="19"/>
                  </a:lnTo>
                  <a:lnTo>
                    <a:pt x="356" y="12"/>
                  </a:lnTo>
                  <a:lnTo>
                    <a:pt x="335" y="6"/>
                  </a:lnTo>
                  <a:lnTo>
                    <a:pt x="314" y="3"/>
                  </a:lnTo>
                  <a:lnTo>
                    <a:pt x="292" y="1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63">
              <a:extLst>
                <a:ext uri="{FF2B5EF4-FFF2-40B4-BE49-F238E27FC236}">
                  <a16:creationId xmlns:a16="http://schemas.microsoft.com/office/drawing/2014/main" id="{E392DEEF-83C8-4759-8442-77F43378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724025"/>
              <a:ext cx="377825" cy="107950"/>
            </a:xfrm>
            <a:custGeom>
              <a:avLst/>
              <a:gdLst>
                <a:gd name="T0" fmla="*/ 458 w 952"/>
                <a:gd name="T1" fmla="*/ 0 h 273"/>
                <a:gd name="T2" fmla="*/ 422 w 952"/>
                <a:gd name="T3" fmla="*/ 2 h 273"/>
                <a:gd name="T4" fmla="*/ 387 w 952"/>
                <a:gd name="T5" fmla="*/ 6 h 273"/>
                <a:gd name="T6" fmla="*/ 351 w 952"/>
                <a:gd name="T7" fmla="*/ 13 h 273"/>
                <a:gd name="T8" fmla="*/ 300 w 952"/>
                <a:gd name="T9" fmla="*/ 27 h 273"/>
                <a:gd name="T10" fmla="*/ 236 w 952"/>
                <a:gd name="T11" fmla="*/ 52 h 273"/>
                <a:gd name="T12" fmla="*/ 174 w 952"/>
                <a:gd name="T13" fmla="*/ 84 h 273"/>
                <a:gd name="T14" fmla="*/ 118 w 952"/>
                <a:gd name="T15" fmla="*/ 124 h 273"/>
                <a:gd name="T16" fmla="*/ 67 w 952"/>
                <a:gd name="T17" fmla="*/ 170 h 273"/>
                <a:gd name="T18" fmla="*/ 21 w 952"/>
                <a:gd name="T19" fmla="*/ 220 h 273"/>
                <a:gd name="T20" fmla="*/ 26 w 952"/>
                <a:gd name="T21" fmla="*/ 273 h 273"/>
                <a:gd name="T22" fmla="*/ 66 w 952"/>
                <a:gd name="T23" fmla="*/ 221 h 273"/>
                <a:gd name="T24" fmla="*/ 111 w 952"/>
                <a:gd name="T25" fmla="*/ 175 h 273"/>
                <a:gd name="T26" fmla="*/ 162 w 952"/>
                <a:gd name="T27" fmla="*/ 135 h 273"/>
                <a:gd name="T28" fmla="*/ 218 w 952"/>
                <a:gd name="T29" fmla="*/ 100 h 273"/>
                <a:gd name="T30" fmla="*/ 278 w 952"/>
                <a:gd name="T31" fmla="*/ 72 h 273"/>
                <a:gd name="T32" fmla="*/ 341 w 952"/>
                <a:gd name="T33" fmla="*/ 52 h 273"/>
                <a:gd name="T34" fmla="*/ 407 w 952"/>
                <a:gd name="T35" fmla="*/ 39 h 273"/>
                <a:gd name="T36" fmla="*/ 442 w 952"/>
                <a:gd name="T37" fmla="*/ 36 h 273"/>
                <a:gd name="T38" fmla="*/ 476 w 952"/>
                <a:gd name="T39" fmla="*/ 35 h 273"/>
                <a:gd name="T40" fmla="*/ 511 w 952"/>
                <a:gd name="T41" fmla="*/ 36 h 273"/>
                <a:gd name="T42" fmla="*/ 546 w 952"/>
                <a:gd name="T43" fmla="*/ 39 h 273"/>
                <a:gd name="T44" fmla="*/ 611 w 952"/>
                <a:gd name="T45" fmla="*/ 52 h 273"/>
                <a:gd name="T46" fmla="*/ 675 w 952"/>
                <a:gd name="T47" fmla="*/ 72 h 273"/>
                <a:gd name="T48" fmla="*/ 735 w 952"/>
                <a:gd name="T49" fmla="*/ 99 h 273"/>
                <a:gd name="T50" fmla="*/ 790 w 952"/>
                <a:gd name="T51" fmla="*/ 134 h 273"/>
                <a:gd name="T52" fmla="*/ 840 w 952"/>
                <a:gd name="T53" fmla="*/ 174 h 273"/>
                <a:gd name="T54" fmla="*/ 887 w 952"/>
                <a:gd name="T55" fmla="*/ 220 h 273"/>
                <a:gd name="T56" fmla="*/ 927 w 952"/>
                <a:gd name="T57" fmla="*/ 271 h 273"/>
                <a:gd name="T58" fmla="*/ 931 w 952"/>
                <a:gd name="T59" fmla="*/ 218 h 273"/>
                <a:gd name="T60" fmla="*/ 886 w 952"/>
                <a:gd name="T61" fmla="*/ 167 h 273"/>
                <a:gd name="T62" fmla="*/ 834 w 952"/>
                <a:gd name="T63" fmla="*/ 123 h 273"/>
                <a:gd name="T64" fmla="*/ 778 w 952"/>
                <a:gd name="T65" fmla="*/ 84 h 273"/>
                <a:gd name="T66" fmla="*/ 717 w 952"/>
                <a:gd name="T67" fmla="*/ 52 h 273"/>
                <a:gd name="T68" fmla="*/ 652 w 952"/>
                <a:gd name="T69" fmla="*/ 27 h 273"/>
                <a:gd name="T70" fmla="*/ 602 w 952"/>
                <a:gd name="T71" fmla="*/ 13 h 273"/>
                <a:gd name="T72" fmla="*/ 567 w 952"/>
                <a:gd name="T73" fmla="*/ 6 h 273"/>
                <a:gd name="T74" fmla="*/ 531 w 952"/>
                <a:gd name="T75" fmla="*/ 2 h 273"/>
                <a:gd name="T76" fmla="*/ 495 w 952"/>
                <a:gd name="T7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2" h="273">
                  <a:moveTo>
                    <a:pt x="476" y="0"/>
                  </a:moveTo>
                  <a:lnTo>
                    <a:pt x="458" y="0"/>
                  </a:lnTo>
                  <a:lnTo>
                    <a:pt x="440" y="1"/>
                  </a:lnTo>
                  <a:lnTo>
                    <a:pt x="422" y="2"/>
                  </a:lnTo>
                  <a:lnTo>
                    <a:pt x="404" y="4"/>
                  </a:lnTo>
                  <a:lnTo>
                    <a:pt x="387" y="6"/>
                  </a:lnTo>
                  <a:lnTo>
                    <a:pt x="368" y="10"/>
                  </a:lnTo>
                  <a:lnTo>
                    <a:pt x="351" y="13"/>
                  </a:lnTo>
                  <a:lnTo>
                    <a:pt x="334" y="17"/>
                  </a:lnTo>
                  <a:lnTo>
                    <a:pt x="300" y="27"/>
                  </a:lnTo>
                  <a:lnTo>
                    <a:pt x="267" y="39"/>
                  </a:lnTo>
                  <a:lnTo>
                    <a:pt x="236" y="52"/>
                  </a:lnTo>
                  <a:lnTo>
                    <a:pt x="204" y="68"/>
                  </a:lnTo>
                  <a:lnTo>
                    <a:pt x="174" y="84"/>
                  </a:lnTo>
                  <a:lnTo>
                    <a:pt x="146" y="104"/>
                  </a:lnTo>
                  <a:lnTo>
                    <a:pt x="118" y="124"/>
                  </a:lnTo>
                  <a:lnTo>
                    <a:pt x="92" y="146"/>
                  </a:lnTo>
                  <a:lnTo>
                    <a:pt x="67" y="170"/>
                  </a:lnTo>
                  <a:lnTo>
                    <a:pt x="43" y="194"/>
                  </a:lnTo>
                  <a:lnTo>
                    <a:pt x="21" y="220"/>
                  </a:lnTo>
                  <a:lnTo>
                    <a:pt x="0" y="248"/>
                  </a:lnTo>
                  <a:lnTo>
                    <a:pt x="26" y="273"/>
                  </a:lnTo>
                  <a:lnTo>
                    <a:pt x="45" y="247"/>
                  </a:lnTo>
                  <a:lnTo>
                    <a:pt x="66" y="221"/>
                  </a:lnTo>
                  <a:lnTo>
                    <a:pt x="88" y="198"/>
                  </a:lnTo>
                  <a:lnTo>
                    <a:pt x="111" y="175"/>
                  </a:lnTo>
                  <a:lnTo>
                    <a:pt x="136" y="154"/>
                  </a:lnTo>
                  <a:lnTo>
                    <a:pt x="162" y="135"/>
                  </a:lnTo>
                  <a:lnTo>
                    <a:pt x="190" y="117"/>
                  </a:lnTo>
                  <a:lnTo>
                    <a:pt x="218" y="100"/>
                  </a:lnTo>
                  <a:lnTo>
                    <a:pt x="247" y="85"/>
                  </a:lnTo>
                  <a:lnTo>
                    <a:pt x="278" y="72"/>
                  </a:lnTo>
                  <a:lnTo>
                    <a:pt x="309" y="62"/>
                  </a:lnTo>
                  <a:lnTo>
                    <a:pt x="341" y="52"/>
                  </a:lnTo>
                  <a:lnTo>
                    <a:pt x="374" y="44"/>
                  </a:lnTo>
                  <a:lnTo>
                    <a:pt x="407" y="39"/>
                  </a:lnTo>
                  <a:lnTo>
                    <a:pt x="425" y="38"/>
                  </a:lnTo>
                  <a:lnTo>
                    <a:pt x="442" y="36"/>
                  </a:lnTo>
                  <a:lnTo>
                    <a:pt x="459" y="36"/>
                  </a:lnTo>
                  <a:lnTo>
                    <a:pt x="476" y="35"/>
                  </a:lnTo>
                  <a:lnTo>
                    <a:pt x="495" y="36"/>
                  </a:lnTo>
                  <a:lnTo>
                    <a:pt x="511" y="36"/>
                  </a:lnTo>
                  <a:lnTo>
                    <a:pt x="528" y="38"/>
                  </a:lnTo>
                  <a:lnTo>
                    <a:pt x="546" y="39"/>
                  </a:lnTo>
                  <a:lnTo>
                    <a:pt x="579" y="44"/>
                  </a:lnTo>
                  <a:lnTo>
                    <a:pt x="611" y="52"/>
                  </a:lnTo>
                  <a:lnTo>
                    <a:pt x="644" y="60"/>
                  </a:lnTo>
                  <a:lnTo>
                    <a:pt x="675" y="72"/>
                  </a:lnTo>
                  <a:lnTo>
                    <a:pt x="705" y="85"/>
                  </a:lnTo>
                  <a:lnTo>
                    <a:pt x="735" y="99"/>
                  </a:lnTo>
                  <a:lnTo>
                    <a:pt x="763" y="116"/>
                  </a:lnTo>
                  <a:lnTo>
                    <a:pt x="790" y="134"/>
                  </a:lnTo>
                  <a:lnTo>
                    <a:pt x="816" y="153"/>
                  </a:lnTo>
                  <a:lnTo>
                    <a:pt x="840" y="174"/>
                  </a:lnTo>
                  <a:lnTo>
                    <a:pt x="864" y="197"/>
                  </a:lnTo>
                  <a:lnTo>
                    <a:pt x="887" y="220"/>
                  </a:lnTo>
                  <a:lnTo>
                    <a:pt x="907" y="245"/>
                  </a:lnTo>
                  <a:lnTo>
                    <a:pt x="927" y="271"/>
                  </a:lnTo>
                  <a:lnTo>
                    <a:pt x="952" y="246"/>
                  </a:lnTo>
                  <a:lnTo>
                    <a:pt x="931" y="218"/>
                  </a:lnTo>
                  <a:lnTo>
                    <a:pt x="909" y="192"/>
                  </a:lnTo>
                  <a:lnTo>
                    <a:pt x="886" y="167"/>
                  </a:lnTo>
                  <a:lnTo>
                    <a:pt x="861" y="145"/>
                  </a:lnTo>
                  <a:lnTo>
                    <a:pt x="834" y="123"/>
                  </a:lnTo>
                  <a:lnTo>
                    <a:pt x="807" y="103"/>
                  </a:lnTo>
                  <a:lnTo>
                    <a:pt x="778" y="84"/>
                  </a:lnTo>
                  <a:lnTo>
                    <a:pt x="749" y="67"/>
                  </a:lnTo>
                  <a:lnTo>
                    <a:pt x="717" y="52"/>
                  </a:lnTo>
                  <a:lnTo>
                    <a:pt x="686" y="38"/>
                  </a:lnTo>
                  <a:lnTo>
                    <a:pt x="652" y="27"/>
                  </a:lnTo>
                  <a:lnTo>
                    <a:pt x="619" y="17"/>
                  </a:lnTo>
                  <a:lnTo>
                    <a:pt x="602" y="13"/>
                  </a:lnTo>
                  <a:lnTo>
                    <a:pt x="584" y="10"/>
                  </a:lnTo>
                  <a:lnTo>
                    <a:pt x="567" y="6"/>
                  </a:lnTo>
                  <a:lnTo>
                    <a:pt x="549" y="4"/>
                  </a:lnTo>
                  <a:lnTo>
                    <a:pt x="531" y="2"/>
                  </a:lnTo>
                  <a:lnTo>
                    <a:pt x="513" y="1"/>
                  </a:lnTo>
                  <a:lnTo>
                    <a:pt x="495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64">
              <a:extLst>
                <a:ext uri="{FF2B5EF4-FFF2-40B4-BE49-F238E27FC236}">
                  <a16:creationId xmlns:a16="http://schemas.microsoft.com/office/drawing/2014/main" id="{C7211725-A11D-4C87-BE85-894356E9C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779588"/>
              <a:ext cx="296863" cy="92075"/>
            </a:xfrm>
            <a:custGeom>
              <a:avLst/>
              <a:gdLst>
                <a:gd name="T0" fmla="*/ 345 w 748"/>
                <a:gd name="T1" fmla="*/ 1 h 235"/>
                <a:gd name="T2" fmla="*/ 288 w 748"/>
                <a:gd name="T3" fmla="*/ 9 h 235"/>
                <a:gd name="T4" fmla="*/ 234 w 748"/>
                <a:gd name="T5" fmla="*/ 24 h 235"/>
                <a:gd name="T6" fmla="*/ 182 w 748"/>
                <a:gd name="T7" fmla="*/ 45 h 235"/>
                <a:gd name="T8" fmla="*/ 134 w 748"/>
                <a:gd name="T9" fmla="*/ 73 h 235"/>
                <a:gd name="T10" fmla="*/ 89 w 748"/>
                <a:gd name="T11" fmla="*/ 105 h 235"/>
                <a:gd name="T12" fmla="*/ 50 w 748"/>
                <a:gd name="T13" fmla="*/ 144 h 235"/>
                <a:gd name="T14" fmla="*/ 16 w 748"/>
                <a:gd name="T15" fmla="*/ 186 h 235"/>
                <a:gd name="T16" fmla="*/ 26 w 748"/>
                <a:gd name="T17" fmla="*/ 235 h 235"/>
                <a:gd name="T18" fmla="*/ 55 w 748"/>
                <a:gd name="T19" fmla="*/ 193 h 235"/>
                <a:gd name="T20" fmla="*/ 89 w 748"/>
                <a:gd name="T21" fmla="*/ 154 h 235"/>
                <a:gd name="T22" fmla="*/ 128 w 748"/>
                <a:gd name="T23" fmla="*/ 120 h 235"/>
                <a:gd name="T24" fmla="*/ 171 w 748"/>
                <a:gd name="T25" fmla="*/ 91 h 235"/>
                <a:gd name="T26" fmla="*/ 218 w 748"/>
                <a:gd name="T27" fmla="*/ 67 h 235"/>
                <a:gd name="T28" fmla="*/ 267 w 748"/>
                <a:gd name="T29" fmla="*/ 50 h 235"/>
                <a:gd name="T30" fmla="*/ 320 w 748"/>
                <a:gd name="T31" fmla="*/ 39 h 235"/>
                <a:gd name="T32" fmla="*/ 374 w 748"/>
                <a:gd name="T33" fmla="*/ 36 h 235"/>
                <a:gd name="T34" fmla="*/ 429 w 748"/>
                <a:gd name="T35" fmla="*/ 39 h 235"/>
                <a:gd name="T36" fmla="*/ 481 w 748"/>
                <a:gd name="T37" fmla="*/ 50 h 235"/>
                <a:gd name="T38" fmla="*/ 531 w 748"/>
                <a:gd name="T39" fmla="*/ 67 h 235"/>
                <a:gd name="T40" fmla="*/ 577 w 748"/>
                <a:gd name="T41" fmla="*/ 90 h 235"/>
                <a:gd name="T42" fmla="*/ 621 w 748"/>
                <a:gd name="T43" fmla="*/ 119 h 235"/>
                <a:gd name="T44" fmla="*/ 660 w 748"/>
                <a:gd name="T45" fmla="*/ 153 h 235"/>
                <a:gd name="T46" fmla="*/ 693 w 748"/>
                <a:gd name="T47" fmla="*/ 190 h 235"/>
                <a:gd name="T48" fmla="*/ 722 w 748"/>
                <a:gd name="T49" fmla="*/ 233 h 235"/>
                <a:gd name="T50" fmla="*/ 733 w 748"/>
                <a:gd name="T51" fmla="*/ 185 h 235"/>
                <a:gd name="T52" fmla="*/ 698 w 748"/>
                <a:gd name="T53" fmla="*/ 142 h 235"/>
                <a:gd name="T54" fmla="*/ 658 w 748"/>
                <a:gd name="T55" fmla="*/ 104 h 235"/>
                <a:gd name="T56" fmla="*/ 614 w 748"/>
                <a:gd name="T57" fmla="*/ 72 h 235"/>
                <a:gd name="T58" fmla="*/ 567 w 748"/>
                <a:gd name="T59" fmla="*/ 45 h 235"/>
                <a:gd name="T60" fmla="*/ 515 w 748"/>
                <a:gd name="T61" fmla="*/ 24 h 235"/>
                <a:gd name="T62" fmla="*/ 461 w 748"/>
                <a:gd name="T63" fmla="*/ 9 h 235"/>
                <a:gd name="T64" fmla="*/ 404 w 748"/>
                <a:gd name="T65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8" h="235">
                  <a:moveTo>
                    <a:pt x="374" y="0"/>
                  </a:moveTo>
                  <a:lnTo>
                    <a:pt x="345" y="1"/>
                  </a:lnTo>
                  <a:lnTo>
                    <a:pt x="316" y="5"/>
                  </a:lnTo>
                  <a:lnTo>
                    <a:pt x="288" y="9"/>
                  </a:lnTo>
                  <a:lnTo>
                    <a:pt x="261" y="15"/>
                  </a:lnTo>
                  <a:lnTo>
                    <a:pt x="234" y="24"/>
                  </a:lnTo>
                  <a:lnTo>
                    <a:pt x="207" y="34"/>
                  </a:lnTo>
                  <a:lnTo>
                    <a:pt x="182" y="45"/>
                  </a:lnTo>
                  <a:lnTo>
                    <a:pt x="157" y="59"/>
                  </a:lnTo>
                  <a:lnTo>
                    <a:pt x="134" y="73"/>
                  </a:lnTo>
                  <a:lnTo>
                    <a:pt x="111" y="89"/>
                  </a:lnTo>
                  <a:lnTo>
                    <a:pt x="89" y="105"/>
                  </a:lnTo>
                  <a:lnTo>
                    <a:pt x="70" y="125"/>
                  </a:lnTo>
                  <a:lnTo>
                    <a:pt x="50" y="144"/>
                  </a:lnTo>
                  <a:lnTo>
                    <a:pt x="32" y="165"/>
                  </a:lnTo>
                  <a:lnTo>
                    <a:pt x="16" y="186"/>
                  </a:lnTo>
                  <a:lnTo>
                    <a:pt x="0" y="210"/>
                  </a:lnTo>
                  <a:lnTo>
                    <a:pt x="26" y="235"/>
                  </a:lnTo>
                  <a:lnTo>
                    <a:pt x="40" y="213"/>
                  </a:lnTo>
                  <a:lnTo>
                    <a:pt x="55" y="193"/>
                  </a:lnTo>
                  <a:lnTo>
                    <a:pt x="72" y="172"/>
                  </a:lnTo>
                  <a:lnTo>
                    <a:pt x="89" y="154"/>
                  </a:lnTo>
                  <a:lnTo>
                    <a:pt x="109" y="136"/>
                  </a:lnTo>
                  <a:lnTo>
                    <a:pt x="128" y="120"/>
                  </a:lnTo>
                  <a:lnTo>
                    <a:pt x="150" y="105"/>
                  </a:lnTo>
                  <a:lnTo>
                    <a:pt x="171" y="91"/>
                  </a:lnTo>
                  <a:lnTo>
                    <a:pt x="194" y="78"/>
                  </a:lnTo>
                  <a:lnTo>
                    <a:pt x="218" y="67"/>
                  </a:lnTo>
                  <a:lnTo>
                    <a:pt x="243" y="59"/>
                  </a:lnTo>
                  <a:lnTo>
                    <a:pt x="267" y="50"/>
                  </a:lnTo>
                  <a:lnTo>
                    <a:pt x="293" y="45"/>
                  </a:lnTo>
                  <a:lnTo>
                    <a:pt x="320" y="39"/>
                  </a:lnTo>
                  <a:lnTo>
                    <a:pt x="347" y="37"/>
                  </a:lnTo>
                  <a:lnTo>
                    <a:pt x="374" y="36"/>
                  </a:lnTo>
                  <a:lnTo>
                    <a:pt x="402" y="37"/>
                  </a:lnTo>
                  <a:lnTo>
                    <a:pt x="429" y="39"/>
                  </a:lnTo>
                  <a:lnTo>
                    <a:pt x="455" y="44"/>
                  </a:lnTo>
                  <a:lnTo>
                    <a:pt x="481" y="50"/>
                  </a:lnTo>
                  <a:lnTo>
                    <a:pt x="506" y="58"/>
                  </a:lnTo>
                  <a:lnTo>
                    <a:pt x="531" y="67"/>
                  </a:lnTo>
                  <a:lnTo>
                    <a:pt x="555" y="78"/>
                  </a:lnTo>
                  <a:lnTo>
                    <a:pt x="577" y="90"/>
                  </a:lnTo>
                  <a:lnTo>
                    <a:pt x="599" y="104"/>
                  </a:lnTo>
                  <a:lnTo>
                    <a:pt x="621" y="119"/>
                  </a:lnTo>
                  <a:lnTo>
                    <a:pt x="640" y="135"/>
                  </a:lnTo>
                  <a:lnTo>
                    <a:pt x="660" y="153"/>
                  </a:lnTo>
                  <a:lnTo>
                    <a:pt x="677" y="171"/>
                  </a:lnTo>
                  <a:lnTo>
                    <a:pt x="693" y="190"/>
                  </a:lnTo>
                  <a:lnTo>
                    <a:pt x="708" y="211"/>
                  </a:lnTo>
                  <a:lnTo>
                    <a:pt x="722" y="233"/>
                  </a:lnTo>
                  <a:lnTo>
                    <a:pt x="748" y="208"/>
                  </a:lnTo>
                  <a:lnTo>
                    <a:pt x="733" y="185"/>
                  </a:lnTo>
                  <a:lnTo>
                    <a:pt x="716" y="163"/>
                  </a:lnTo>
                  <a:lnTo>
                    <a:pt x="698" y="142"/>
                  </a:lnTo>
                  <a:lnTo>
                    <a:pt x="679" y="122"/>
                  </a:lnTo>
                  <a:lnTo>
                    <a:pt x="658" y="104"/>
                  </a:lnTo>
                  <a:lnTo>
                    <a:pt x="637" y="88"/>
                  </a:lnTo>
                  <a:lnTo>
                    <a:pt x="614" y="72"/>
                  </a:lnTo>
                  <a:lnTo>
                    <a:pt x="591" y="58"/>
                  </a:lnTo>
                  <a:lnTo>
                    <a:pt x="567" y="45"/>
                  </a:lnTo>
                  <a:lnTo>
                    <a:pt x="542" y="34"/>
                  </a:lnTo>
                  <a:lnTo>
                    <a:pt x="515" y="24"/>
                  </a:lnTo>
                  <a:lnTo>
                    <a:pt x="489" y="15"/>
                  </a:lnTo>
                  <a:lnTo>
                    <a:pt x="461" y="9"/>
                  </a:lnTo>
                  <a:lnTo>
                    <a:pt x="433" y="5"/>
                  </a:lnTo>
                  <a:lnTo>
                    <a:pt x="404" y="1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Freeform 55">
            <a:extLst>
              <a:ext uri="{FF2B5EF4-FFF2-40B4-BE49-F238E27FC236}">
                <a16:creationId xmlns:a16="http://schemas.microsoft.com/office/drawing/2014/main" id="{634D5F23-376A-4B21-9A03-76C1C0745A7C}"/>
              </a:ext>
            </a:extLst>
          </p:cNvPr>
          <p:cNvSpPr>
            <a:spLocks noEditPoints="1"/>
          </p:cNvSpPr>
          <p:nvPr/>
        </p:nvSpPr>
        <p:spPr bwMode="auto">
          <a:xfrm>
            <a:off x="7116557" y="2298319"/>
            <a:ext cx="482099" cy="378034"/>
          </a:xfrm>
          <a:custGeom>
            <a:avLst/>
            <a:gdLst>
              <a:gd name="T0" fmla="*/ 639 w 911"/>
              <a:gd name="T1" fmla="*/ 579 h 710"/>
              <a:gd name="T2" fmla="*/ 539 w 911"/>
              <a:gd name="T3" fmla="*/ 518 h 710"/>
              <a:gd name="T4" fmla="*/ 590 w 911"/>
              <a:gd name="T5" fmla="*/ 480 h 710"/>
              <a:gd name="T6" fmla="*/ 597 w 911"/>
              <a:gd name="T7" fmla="*/ 399 h 710"/>
              <a:gd name="T8" fmla="*/ 568 w 911"/>
              <a:gd name="T9" fmla="*/ 321 h 710"/>
              <a:gd name="T10" fmla="*/ 560 w 911"/>
              <a:gd name="T11" fmla="*/ 263 h 710"/>
              <a:gd name="T12" fmla="*/ 563 w 911"/>
              <a:gd name="T13" fmla="*/ 150 h 710"/>
              <a:gd name="T14" fmla="*/ 626 w 911"/>
              <a:gd name="T15" fmla="*/ 104 h 710"/>
              <a:gd name="T16" fmla="*/ 725 w 911"/>
              <a:gd name="T17" fmla="*/ 127 h 710"/>
              <a:gd name="T18" fmla="*/ 743 w 911"/>
              <a:gd name="T19" fmla="*/ 226 h 710"/>
              <a:gd name="T20" fmla="*/ 746 w 911"/>
              <a:gd name="T21" fmla="*/ 273 h 710"/>
              <a:gd name="T22" fmla="*/ 723 w 911"/>
              <a:gd name="T23" fmla="*/ 348 h 710"/>
              <a:gd name="T24" fmla="*/ 697 w 911"/>
              <a:gd name="T25" fmla="*/ 445 h 710"/>
              <a:gd name="T26" fmla="*/ 726 w 911"/>
              <a:gd name="T27" fmla="*/ 489 h 710"/>
              <a:gd name="T28" fmla="*/ 878 w 911"/>
              <a:gd name="T29" fmla="*/ 609 h 710"/>
              <a:gd name="T30" fmla="*/ 37 w 911"/>
              <a:gd name="T31" fmla="*/ 582 h 710"/>
              <a:gd name="T32" fmla="*/ 199 w 911"/>
              <a:gd name="T33" fmla="*/ 519 h 710"/>
              <a:gd name="T34" fmla="*/ 249 w 911"/>
              <a:gd name="T35" fmla="*/ 475 h 710"/>
              <a:gd name="T36" fmla="*/ 227 w 911"/>
              <a:gd name="T37" fmla="*/ 362 h 710"/>
              <a:gd name="T38" fmla="*/ 194 w 911"/>
              <a:gd name="T39" fmla="*/ 256 h 710"/>
              <a:gd name="T40" fmla="*/ 200 w 911"/>
              <a:gd name="T41" fmla="*/ 209 h 710"/>
              <a:gd name="T42" fmla="*/ 202 w 911"/>
              <a:gd name="T43" fmla="*/ 98 h 710"/>
              <a:gd name="T44" fmla="*/ 287 w 911"/>
              <a:gd name="T45" fmla="*/ 36 h 710"/>
              <a:gd name="T46" fmla="*/ 416 w 911"/>
              <a:gd name="T47" fmla="*/ 67 h 710"/>
              <a:gd name="T48" fmla="*/ 447 w 911"/>
              <a:gd name="T49" fmla="*/ 150 h 710"/>
              <a:gd name="T50" fmla="*/ 442 w 911"/>
              <a:gd name="T51" fmla="*/ 242 h 710"/>
              <a:gd name="T52" fmla="*/ 431 w 911"/>
              <a:gd name="T53" fmla="*/ 316 h 710"/>
              <a:gd name="T54" fmla="*/ 395 w 911"/>
              <a:gd name="T55" fmla="*/ 412 h 710"/>
              <a:gd name="T56" fmla="*/ 388 w 911"/>
              <a:gd name="T57" fmla="*/ 489 h 710"/>
              <a:gd name="T58" fmla="*/ 483 w 911"/>
              <a:gd name="T59" fmla="*/ 534 h 710"/>
              <a:gd name="T60" fmla="*/ 603 w 911"/>
              <a:gd name="T61" fmla="*/ 583 h 710"/>
              <a:gd name="T62" fmla="*/ 733 w 911"/>
              <a:gd name="T63" fmla="*/ 455 h 710"/>
              <a:gd name="T64" fmla="*/ 750 w 911"/>
              <a:gd name="T65" fmla="*/ 380 h 710"/>
              <a:gd name="T66" fmla="*/ 779 w 911"/>
              <a:gd name="T67" fmla="*/ 265 h 710"/>
              <a:gd name="T68" fmla="*/ 781 w 911"/>
              <a:gd name="T69" fmla="*/ 179 h 710"/>
              <a:gd name="T70" fmla="*/ 735 w 911"/>
              <a:gd name="T71" fmla="*/ 92 h 710"/>
              <a:gd name="T72" fmla="*/ 591 w 911"/>
              <a:gd name="T73" fmla="*/ 79 h 710"/>
              <a:gd name="T74" fmla="*/ 525 w 911"/>
              <a:gd name="T75" fmla="*/ 158 h 710"/>
              <a:gd name="T76" fmla="*/ 528 w 911"/>
              <a:gd name="T77" fmla="*/ 256 h 710"/>
              <a:gd name="T78" fmla="*/ 547 w 911"/>
              <a:gd name="T79" fmla="*/ 353 h 710"/>
              <a:gd name="T80" fmla="*/ 568 w 911"/>
              <a:gd name="T81" fmla="*/ 449 h 710"/>
              <a:gd name="T82" fmla="*/ 441 w 911"/>
              <a:gd name="T83" fmla="*/ 485 h 710"/>
              <a:gd name="T84" fmla="*/ 426 w 911"/>
              <a:gd name="T85" fmla="*/ 424 h 710"/>
              <a:gd name="T86" fmla="*/ 469 w 911"/>
              <a:gd name="T87" fmla="*/ 312 h 710"/>
              <a:gd name="T88" fmla="*/ 472 w 911"/>
              <a:gd name="T89" fmla="*/ 220 h 710"/>
              <a:gd name="T90" fmla="*/ 467 w 911"/>
              <a:gd name="T91" fmla="*/ 84 h 710"/>
              <a:gd name="T92" fmla="*/ 369 w 911"/>
              <a:gd name="T93" fmla="*/ 5 h 710"/>
              <a:gd name="T94" fmla="*/ 245 w 911"/>
              <a:gd name="T95" fmla="*/ 13 h 710"/>
              <a:gd name="T96" fmla="*/ 162 w 911"/>
              <a:gd name="T97" fmla="*/ 111 h 710"/>
              <a:gd name="T98" fmla="*/ 166 w 911"/>
              <a:gd name="T99" fmla="*/ 233 h 710"/>
              <a:gd name="T100" fmla="*/ 176 w 911"/>
              <a:gd name="T101" fmla="*/ 330 h 710"/>
              <a:gd name="T102" fmla="*/ 215 w 911"/>
              <a:gd name="T103" fmla="*/ 445 h 710"/>
              <a:gd name="T104" fmla="*/ 114 w 911"/>
              <a:gd name="T105" fmla="*/ 512 h 710"/>
              <a:gd name="T106" fmla="*/ 4 w 911"/>
              <a:gd name="T107" fmla="*/ 572 h 710"/>
              <a:gd name="T108" fmla="*/ 1 w 911"/>
              <a:gd name="T109" fmla="*/ 687 h 710"/>
              <a:gd name="T110" fmla="*/ 102 w 911"/>
              <a:gd name="T111" fmla="*/ 710 h 710"/>
              <a:gd name="T112" fmla="*/ 317 w 911"/>
              <a:gd name="T113" fmla="*/ 710 h 710"/>
              <a:gd name="T114" fmla="*/ 504 w 911"/>
              <a:gd name="T115" fmla="*/ 710 h 710"/>
              <a:gd name="T116" fmla="*/ 638 w 911"/>
              <a:gd name="T117" fmla="*/ 693 h 710"/>
              <a:gd name="T118" fmla="*/ 650 w 911"/>
              <a:gd name="T119" fmla="*/ 642 h 710"/>
              <a:gd name="T120" fmla="*/ 855 w 911"/>
              <a:gd name="T121" fmla="*/ 642 h 710"/>
              <a:gd name="T122" fmla="*/ 911 w 911"/>
              <a:gd name="T123" fmla="*/ 620 h 710"/>
              <a:gd name="T124" fmla="*/ 903 w 911"/>
              <a:gd name="T125" fmla="*/ 52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710">
                <a:moveTo>
                  <a:pt x="878" y="609"/>
                </a:moveTo>
                <a:lnTo>
                  <a:pt x="684" y="609"/>
                </a:lnTo>
                <a:lnTo>
                  <a:pt x="655" y="609"/>
                </a:lnTo>
                <a:lnTo>
                  <a:pt x="650" y="609"/>
                </a:lnTo>
                <a:lnTo>
                  <a:pt x="641" y="609"/>
                </a:lnTo>
                <a:lnTo>
                  <a:pt x="641" y="600"/>
                </a:lnTo>
                <a:lnTo>
                  <a:pt x="641" y="593"/>
                </a:lnTo>
                <a:lnTo>
                  <a:pt x="641" y="586"/>
                </a:lnTo>
                <a:lnTo>
                  <a:pt x="639" y="579"/>
                </a:lnTo>
                <a:lnTo>
                  <a:pt x="636" y="572"/>
                </a:lnTo>
                <a:lnTo>
                  <a:pt x="631" y="564"/>
                </a:lnTo>
                <a:lnTo>
                  <a:pt x="626" y="558"/>
                </a:lnTo>
                <a:lnTo>
                  <a:pt x="619" y="551"/>
                </a:lnTo>
                <a:lnTo>
                  <a:pt x="612" y="546"/>
                </a:lnTo>
                <a:lnTo>
                  <a:pt x="602" y="542"/>
                </a:lnTo>
                <a:lnTo>
                  <a:pt x="585" y="534"/>
                </a:lnTo>
                <a:lnTo>
                  <a:pt x="564" y="526"/>
                </a:lnTo>
                <a:lnTo>
                  <a:pt x="539" y="518"/>
                </a:lnTo>
                <a:lnTo>
                  <a:pt x="514" y="508"/>
                </a:lnTo>
                <a:lnTo>
                  <a:pt x="530" y="503"/>
                </a:lnTo>
                <a:lnTo>
                  <a:pt x="545" y="498"/>
                </a:lnTo>
                <a:lnTo>
                  <a:pt x="560" y="493"/>
                </a:lnTo>
                <a:lnTo>
                  <a:pt x="574" y="489"/>
                </a:lnTo>
                <a:lnTo>
                  <a:pt x="579" y="486"/>
                </a:lnTo>
                <a:lnTo>
                  <a:pt x="584" y="484"/>
                </a:lnTo>
                <a:lnTo>
                  <a:pt x="587" y="482"/>
                </a:lnTo>
                <a:lnTo>
                  <a:pt x="590" y="480"/>
                </a:lnTo>
                <a:lnTo>
                  <a:pt x="595" y="474"/>
                </a:lnTo>
                <a:lnTo>
                  <a:pt x="598" y="467"/>
                </a:lnTo>
                <a:lnTo>
                  <a:pt x="600" y="459"/>
                </a:lnTo>
                <a:lnTo>
                  <a:pt x="601" y="453"/>
                </a:lnTo>
                <a:lnTo>
                  <a:pt x="602" y="445"/>
                </a:lnTo>
                <a:lnTo>
                  <a:pt x="602" y="440"/>
                </a:lnTo>
                <a:lnTo>
                  <a:pt x="601" y="425"/>
                </a:lnTo>
                <a:lnTo>
                  <a:pt x="600" y="411"/>
                </a:lnTo>
                <a:lnTo>
                  <a:pt x="597" y="399"/>
                </a:lnTo>
                <a:lnTo>
                  <a:pt x="592" y="388"/>
                </a:lnTo>
                <a:lnTo>
                  <a:pt x="589" y="380"/>
                </a:lnTo>
                <a:lnTo>
                  <a:pt x="586" y="370"/>
                </a:lnTo>
                <a:lnTo>
                  <a:pt x="583" y="359"/>
                </a:lnTo>
                <a:lnTo>
                  <a:pt x="580" y="348"/>
                </a:lnTo>
                <a:lnTo>
                  <a:pt x="579" y="339"/>
                </a:lnTo>
                <a:lnTo>
                  <a:pt x="573" y="331"/>
                </a:lnTo>
                <a:lnTo>
                  <a:pt x="571" y="328"/>
                </a:lnTo>
                <a:lnTo>
                  <a:pt x="568" y="321"/>
                </a:lnTo>
                <a:lnTo>
                  <a:pt x="563" y="310"/>
                </a:lnTo>
                <a:lnTo>
                  <a:pt x="559" y="294"/>
                </a:lnTo>
                <a:lnTo>
                  <a:pt x="557" y="283"/>
                </a:lnTo>
                <a:lnTo>
                  <a:pt x="557" y="277"/>
                </a:lnTo>
                <a:lnTo>
                  <a:pt x="557" y="273"/>
                </a:lnTo>
                <a:lnTo>
                  <a:pt x="558" y="270"/>
                </a:lnTo>
                <a:lnTo>
                  <a:pt x="559" y="267"/>
                </a:lnTo>
                <a:lnTo>
                  <a:pt x="560" y="263"/>
                </a:lnTo>
                <a:lnTo>
                  <a:pt x="560" y="263"/>
                </a:lnTo>
                <a:lnTo>
                  <a:pt x="561" y="262"/>
                </a:lnTo>
                <a:lnTo>
                  <a:pt x="562" y="247"/>
                </a:lnTo>
                <a:lnTo>
                  <a:pt x="561" y="226"/>
                </a:lnTo>
                <a:lnTo>
                  <a:pt x="559" y="206"/>
                </a:lnTo>
                <a:lnTo>
                  <a:pt x="556" y="187"/>
                </a:lnTo>
                <a:lnTo>
                  <a:pt x="556" y="179"/>
                </a:lnTo>
                <a:lnTo>
                  <a:pt x="558" y="166"/>
                </a:lnTo>
                <a:lnTo>
                  <a:pt x="560" y="158"/>
                </a:lnTo>
                <a:lnTo>
                  <a:pt x="563" y="150"/>
                </a:lnTo>
                <a:lnTo>
                  <a:pt x="568" y="142"/>
                </a:lnTo>
                <a:lnTo>
                  <a:pt x="573" y="133"/>
                </a:lnTo>
                <a:lnTo>
                  <a:pt x="577" y="129"/>
                </a:lnTo>
                <a:lnTo>
                  <a:pt x="583" y="124"/>
                </a:lnTo>
                <a:lnTo>
                  <a:pt x="588" y="119"/>
                </a:lnTo>
                <a:lnTo>
                  <a:pt x="596" y="115"/>
                </a:lnTo>
                <a:lnTo>
                  <a:pt x="604" y="111"/>
                </a:lnTo>
                <a:lnTo>
                  <a:pt x="615" y="107"/>
                </a:lnTo>
                <a:lnTo>
                  <a:pt x="626" y="104"/>
                </a:lnTo>
                <a:lnTo>
                  <a:pt x="639" y="103"/>
                </a:lnTo>
                <a:lnTo>
                  <a:pt x="664" y="103"/>
                </a:lnTo>
                <a:lnTo>
                  <a:pt x="674" y="104"/>
                </a:lnTo>
                <a:lnTo>
                  <a:pt x="685" y="106"/>
                </a:lnTo>
                <a:lnTo>
                  <a:pt x="694" y="108"/>
                </a:lnTo>
                <a:lnTo>
                  <a:pt x="703" y="112"/>
                </a:lnTo>
                <a:lnTo>
                  <a:pt x="711" y="116"/>
                </a:lnTo>
                <a:lnTo>
                  <a:pt x="718" y="121"/>
                </a:lnTo>
                <a:lnTo>
                  <a:pt x="725" y="127"/>
                </a:lnTo>
                <a:lnTo>
                  <a:pt x="731" y="133"/>
                </a:lnTo>
                <a:lnTo>
                  <a:pt x="736" y="142"/>
                </a:lnTo>
                <a:lnTo>
                  <a:pt x="740" y="150"/>
                </a:lnTo>
                <a:lnTo>
                  <a:pt x="744" y="158"/>
                </a:lnTo>
                <a:lnTo>
                  <a:pt x="746" y="166"/>
                </a:lnTo>
                <a:lnTo>
                  <a:pt x="748" y="179"/>
                </a:lnTo>
                <a:lnTo>
                  <a:pt x="748" y="187"/>
                </a:lnTo>
                <a:lnTo>
                  <a:pt x="745" y="205"/>
                </a:lnTo>
                <a:lnTo>
                  <a:pt x="743" y="226"/>
                </a:lnTo>
                <a:lnTo>
                  <a:pt x="741" y="247"/>
                </a:lnTo>
                <a:lnTo>
                  <a:pt x="743" y="262"/>
                </a:lnTo>
                <a:lnTo>
                  <a:pt x="744" y="263"/>
                </a:lnTo>
                <a:lnTo>
                  <a:pt x="744" y="265"/>
                </a:lnTo>
                <a:lnTo>
                  <a:pt x="745" y="266"/>
                </a:lnTo>
                <a:lnTo>
                  <a:pt x="745" y="269"/>
                </a:lnTo>
                <a:lnTo>
                  <a:pt x="745" y="269"/>
                </a:lnTo>
                <a:lnTo>
                  <a:pt x="746" y="270"/>
                </a:lnTo>
                <a:lnTo>
                  <a:pt x="746" y="273"/>
                </a:lnTo>
                <a:lnTo>
                  <a:pt x="747" y="277"/>
                </a:lnTo>
                <a:lnTo>
                  <a:pt x="746" y="283"/>
                </a:lnTo>
                <a:lnTo>
                  <a:pt x="745" y="294"/>
                </a:lnTo>
                <a:lnTo>
                  <a:pt x="740" y="310"/>
                </a:lnTo>
                <a:lnTo>
                  <a:pt x="736" y="321"/>
                </a:lnTo>
                <a:lnTo>
                  <a:pt x="733" y="328"/>
                </a:lnTo>
                <a:lnTo>
                  <a:pt x="731" y="331"/>
                </a:lnTo>
                <a:lnTo>
                  <a:pt x="724" y="339"/>
                </a:lnTo>
                <a:lnTo>
                  <a:pt x="723" y="348"/>
                </a:lnTo>
                <a:lnTo>
                  <a:pt x="721" y="359"/>
                </a:lnTo>
                <a:lnTo>
                  <a:pt x="718" y="370"/>
                </a:lnTo>
                <a:lnTo>
                  <a:pt x="714" y="380"/>
                </a:lnTo>
                <a:lnTo>
                  <a:pt x="711" y="388"/>
                </a:lnTo>
                <a:lnTo>
                  <a:pt x="706" y="400"/>
                </a:lnTo>
                <a:lnTo>
                  <a:pt x="701" y="412"/>
                </a:lnTo>
                <a:lnTo>
                  <a:pt x="698" y="425"/>
                </a:lnTo>
                <a:lnTo>
                  <a:pt x="697" y="439"/>
                </a:lnTo>
                <a:lnTo>
                  <a:pt x="697" y="445"/>
                </a:lnTo>
                <a:lnTo>
                  <a:pt x="698" y="452"/>
                </a:lnTo>
                <a:lnTo>
                  <a:pt x="699" y="459"/>
                </a:lnTo>
                <a:lnTo>
                  <a:pt x="701" y="466"/>
                </a:lnTo>
                <a:lnTo>
                  <a:pt x="705" y="472"/>
                </a:lnTo>
                <a:lnTo>
                  <a:pt x="709" y="479"/>
                </a:lnTo>
                <a:lnTo>
                  <a:pt x="712" y="482"/>
                </a:lnTo>
                <a:lnTo>
                  <a:pt x="717" y="484"/>
                </a:lnTo>
                <a:lnTo>
                  <a:pt x="721" y="486"/>
                </a:lnTo>
                <a:lnTo>
                  <a:pt x="726" y="489"/>
                </a:lnTo>
                <a:lnTo>
                  <a:pt x="761" y="499"/>
                </a:lnTo>
                <a:lnTo>
                  <a:pt x="801" y="512"/>
                </a:lnTo>
                <a:lnTo>
                  <a:pt x="838" y="526"/>
                </a:lnTo>
                <a:lnTo>
                  <a:pt x="866" y="537"/>
                </a:lnTo>
                <a:lnTo>
                  <a:pt x="872" y="540"/>
                </a:lnTo>
                <a:lnTo>
                  <a:pt x="875" y="544"/>
                </a:lnTo>
                <a:lnTo>
                  <a:pt x="876" y="546"/>
                </a:lnTo>
                <a:lnTo>
                  <a:pt x="878" y="548"/>
                </a:lnTo>
                <a:lnTo>
                  <a:pt x="878" y="609"/>
                </a:lnTo>
                <a:close/>
                <a:moveTo>
                  <a:pt x="608" y="675"/>
                </a:moveTo>
                <a:lnTo>
                  <a:pt x="359" y="675"/>
                </a:lnTo>
                <a:lnTo>
                  <a:pt x="323" y="675"/>
                </a:lnTo>
                <a:lnTo>
                  <a:pt x="317" y="675"/>
                </a:lnTo>
                <a:lnTo>
                  <a:pt x="282" y="675"/>
                </a:lnTo>
                <a:lnTo>
                  <a:pt x="34" y="675"/>
                </a:lnTo>
                <a:lnTo>
                  <a:pt x="34" y="593"/>
                </a:lnTo>
                <a:lnTo>
                  <a:pt x="35" y="586"/>
                </a:lnTo>
                <a:lnTo>
                  <a:pt x="37" y="582"/>
                </a:lnTo>
                <a:lnTo>
                  <a:pt x="40" y="577"/>
                </a:lnTo>
                <a:lnTo>
                  <a:pt x="47" y="574"/>
                </a:lnTo>
                <a:lnTo>
                  <a:pt x="61" y="569"/>
                </a:lnTo>
                <a:lnTo>
                  <a:pt x="79" y="561"/>
                </a:lnTo>
                <a:lnTo>
                  <a:pt x="102" y="552"/>
                </a:lnTo>
                <a:lnTo>
                  <a:pt x="126" y="544"/>
                </a:lnTo>
                <a:lnTo>
                  <a:pt x="151" y="535"/>
                </a:lnTo>
                <a:lnTo>
                  <a:pt x="175" y="526"/>
                </a:lnTo>
                <a:lnTo>
                  <a:pt x="199" y="519"/>
                </a:lnTo>
                <a:lnTo>
                  <a:pt x="221" y="512"/>
                </a:lnTo>
                <a:lnTo>
                  <a:pt x="226" y="510"/>
                </a:lnTo>
                <a:lnTo>
                  <a:pt x="230" y="508"/>
                </a:lnTo>
                <a:lnTo>
                  <a:pt x="235" y="506"/>
                </a:lnTo>
                <a:lnTo>
                  <a:pt x="238" y="503"/>
                </a:lnTo>
                <a:lnTo>
                  <a:pt x="242" y="496"/>
                </a:lnTo>
                <a:lnTo>
                  <a:pt x="247" y="490"/>
                </a:lnTo>
                <a:lnTo>
                  <a:pt x="248" y="482"/>
                </a:lnTo>
                <a:lnTo>
                  <a:pt x="249" y="475"/>
                </a:lnTo>
                <a:lnTo>
                  <a:pt x="250" y="467"/>
                </a:lnTo>
                <a:lnTo>
                  <a:pt x="250" y="459"/>
                </a:lnTo>
                <a:lnTo>
                  <a:pt x="249" y="441"/>
                </a:lnTo>
                <a:lnTo>
                  <a:pt x="247" y="425"/>
                </a:lnTo>
                <a:lnTo>
                  <a:pt x="243" y="411"/>
                </a:lnTo>
                <a:lnTo>
                  <a:pt x="239" y="399"/>
                </a:lnTo>
                <a:lnTo>
                  <a:pt x="235" y="388"/>
                </a:lnTo>
                <a:lnTo>
                  <a:pt x="230" y="376"/>
                </a:lnTo>
                <a:lnTo>
                  <a:pt x="227" y="362"/>
                </a:lnTo>
                <a:lnTo>
                  <a:pt x="224" y="347"/>
                </a:lnTo>
                <a:lnTo>
                  <a:pt x="223" y="337"/>
                </a:lnTo>
                <a:lnTo>
                  <a:pt x="216" y="330"/>
                </a:lnTo>
                <a:lnTo>
                  <a:pt x="212" y="324"/>
                </a:lnTo>
                <a:lnTo>
                  <a:pt x="208" y="316"/>
                </a:lnTo>
                <a:lnTo>
                  <a:pt x="202" y="302"/>
                </a:lnTo>
                <a:lnTo>
                  <a:pt x="197" y="281"/>
                </a:lnTo>
                <a:lnTo>
                  <a:pt x="195" y="266"/>
                </a:lnTo>
                <a:lnTo>
                  <a:pt x="194" y="256"/>
                </a:lnTo>
                <a:lnTo>
                  <a:pt x="195" y="251"/>
                </a:lnTo>
                <a:lnTo>
                  <a:pt x="196" y="247"/>
                </a:lnTo>
                <a:lnTo>
                  <a:pt x="198" y="243"/>
                </a:lnTo>
                <a:lnTo>
                  <a:pt x="199" y="239"/>
                </a:lnTo>
                <a:lnTo>
                  <a:pt x="199" y="238"/>
                </a:lnTo>
                <a:lnTo>
                  <a:pt x="199" y="238"/>
                </a:lnTo>
                <a:lnTo>
                  <a:pt x="200" y="231"/>
                </a:lnTo>
                <a:lnTo>
                  <a:pt x="200" y="221"/>
                </a:lnTo>
                <a:lnTo>
                  <a:pt x="200" y="209"/>
                </a:lnTo>
                <a:lnTo>
                  <a:pt x="199" y="197"/>
                </a:lnTo>
                <a:lnTo>
                  <a:pt x="197" y="171"/>
                </a:lnTo>
                <a:lnTo>
                  <a:pt x="194" y="150"/>
                </a:lnTo>
                <a:lnTo>
                  <a:pt x="193" y="144"/>
                </a:lnTo>
                <a:lnTo>
                  <a:pt x="193" y="137"/>
                </a:lnTo>
                <a:lnTo>
                  <a:pt x="194" y="128"/>
                </a:lnTo>
                <a:lnTo>
                  <a:pt x="196" y="118"/>
                </a:lnTo>
                <a:lnTo>
                  <a:pt x="198" y="108"/>
                </a:lnTo>
                <a:lnTo>
                  <a:pt x="202" y="98"/>
                </a:lnTo>
                <a:lnTo>
                  <a:pt x="209" y="87"/>
                </a:lnTo>
                <a:lnTo>
                  <a:pt x="215" y="76"/>
                </a:lnTo>
                <a:lnTo>
                  <a:pt x="222" y="70"/>
                </a:lnTo>
                <a:lnTo>
                  <a:pt x="228" y="63"/>
                </a:lnTo>
                <a:lnTo>
                  <a:pt x="237" y="57"/>
                </a:lnTo>
                <a:lnTo>
                  <a:pt x="247" y="50"/>
                </a:lnTo>
                <a:lnTo>
                  <a:pt x="259" y="45"/>
                </a:lnTo>
                <a:lnTo>
                  <a:pt x="272" y="39"/>
                </a:lnTo>
                <a:lnTo>
                  <a:pt x="287" y="36"/>
                </a:lnTo>
                <a:lnTo>
                  <a:pt x="303" y="34"/>
                </a:lnTo>
                <a:lnTo>
                  <a:pt x="335" y="34"/>
                </a:lnTo>
                <a:lnTo>
                  <a:pt x="349" y="36"/>
                </a:lnTo>
                <a:lnTo>
                  <a:pt x="363" y="38"/>
                </a:lnTo>
                <a:lnTo>
                  <a:pt x="375" y="43"/>
                </a:lnTo>
                <a:lnTo>
                  <a:pt x="387" y="47"/>
                </a:lnTo>
                <a:lnTo>
                  <a:pt x="398" y="52"/>
                </a:lnTo>
                <a:lnTo>
                  <a:pt x="408" y="59"/>
                </a:lnTo>
                <a:lnTo>
                  <a:pt x="416" y="67"/>
                </a:lnTo>
                <a:lnTo>
                  <a:pt x="424" y="76"/>
                </a:lnTo>
                <a:lnTo>
                  <a:pt x="431" y="87"/>
                </a:lnTo>
                <a:lnTo>
                  <a:pt x="437" y="98"/>
                </a:lnTo>
                <a:lnTo>
                  <a:pt x="441" y="108"/>
                </a:lnTo>
                <a:lnTo>
                  <a:pt x="444" y="118"/>
                </a:lnTo>
                <a:lnTo>
                  <a:pt x="445" y="128"/>
                </a:lnTo>
                <a:lnTo>
                  <a:pt x="447" y="137"/>
                </a:lnTo>
                <a:lnTo>
                  <a:pt x="447" y="144"/>
                </a:lnTo>
                <a:lnTo>
                  <a:pt x="447" y="150"/>
                </a:lnTo>
                <a:lnTo>
                  <a:pt x="443" y="172"/>
                </a:lnTo>
                <a:lnTo>
                  <a:pt x="440" y="197"/>
                </a:lnTo>
                <a:lnTo>
                  <a:pt x="439" y="210"/>
                </a:lnTo>
                <a:lnTo>
                  <a:pt x="439" y="221"/>
                </a:lnTo>
                <a:lnTo>
                  <a:pt x="439" y="231"/>
                </a:lnTo>
                <a:lnTo>
                  <a:pt x="440" y="238"/>
                </a:lnTo>
                <a:lnTo>
                  <a:pt x="441" y="239"/>
                </a:lnTo>
                <a:lnTo>
                  <a:pt x="441" y="240"/>
                </a:lnTo>
                <a:lnTo>
                  <a:pt x="442" y="242"/>
                </a:lnTo>
                <a:lnTo>
                  <a:pt x="443" y="246"/>
                </a:lnTo>
                <a:lnTo>
                  <a:pt x="443" y="247"/>
                </a:lnTo>
                <a:lnTo>
                  <a:pt x="443" y="247"/>
                </a:lnTo>
                <a:lnTo>
                  <a:pt x="444" y="250"/>
                </a:lnTo>
                <a:lnTo>
                  <a:pt x="445" y="256"/>
                </a:lnTo>
                <a:lnTo>
                  <a:pt x="444" y="266"/>
                </a:lnTo>
                <a:lnTo>
                  <a:pt x="442" y="281"/>
                </a:lnTo>
                <a:lnTo>
                  <a:pt x="437" y="302"/>
                </a:lnTo>
                <a:lnTo>
                  <a:pt x="431" y="316"/>
                </a:lnTo>
                <a:lnTo>
                  <a:pt x="427" y="324"/>
                </a:lnTo>
                <a:lnTo>
                  <a:pt x="424" y="330"/>
                </a:lnTo>
                <a:lnTo>
                  <a:pt x="416" y="337"/>
                </a:lnTo>
                <a:lnTo>
                  <a:pt x="415" y="347"/>
                </a:lnTo>
                <a:lnTo>
                  <a:pt x="413" y="361"/>
                </a:lnTo>
                <a:lnTo>
                  <a:pt x="409" y="376"/>
                </a:lnTo>
                <a:lnTo>
                  <a:pt x="404" y="388"/>
                </a:lnTo>
                <a:lnTo>
                  <a:pt x="400" y="399"/>
                </a:lnTo>
                <a:lnTo>
                  <a:pt x="395" y="412"/>
                </a:lnTo>
                <a:lnTo>
                  <a:pt x="389" y="427"/>
                </a:lnTo>
                <a:lnTo>
                  <a:pt x="387" y="435"/>
                </a:lnTo>
                <a:lnTo>
                  <a:pt x="386" y="442"/>
                </a:lnTo>
                <a:lnTo>
                  <a:pt x="385" y="451"/>
                </a:lnTo>
                <a:lnTo>
                  <a:pt x="384" y="458"/>
                </a:lnTo>
                <a:lnTo>
                  <a:pt x="384" y="466"/>
                </a:lnTo>
                <a:lnTo>
                  <a:pt x="385" y="474"/>
                </a:lnTo>
                <a:lnTo>
                  <a:pt x="386" y="481"/>
                </a:lnTo>
                <a:lnTo>
                  <a:pt x="388" y="489"/>
                </a:lnTo>
                <a:lnTo>
                  <a:pt x="391" y="496"/>
                </a:lnTo>
                <a:lnTo>
                  <a:pt x="397" y="503"/>
                </a:lnTo>
                <a:lnTo>
                  <a:pt x="400" y="505"/>
                </a:lnTo>
                <a:lnTo>
                  <a:pt x="404" y="508"/>
                </a:lnTo>
                <a:lnTo>
                  <a:pt x="409" y="510"/>
                </a:lnTo>
                <a:lnTo>
                  <a:pt x="414" y="512"/>
                </a:lnTo>
                <a:lnTo>
                  <a:pt x="435" y="518"/>
                </a:lnTo>
                <a:lnTo>
                  <a:pt x="458" y="525"/>
                </a:lnTo>
                <a:lnTo>
                  <a:pt x="483" y="534"/>
                </a:lnTo>
                <a:lnTo>
                  <a:pt x="508" y="543"/>
                </a:lnTo>
                <a:lnTo>
                  <a:pt x="532" y="550"/>
                </a:lnTo>
                <a:lnTo>
                  <a:pt x="555" y="559"/>
                </a:lnTo>
                <a:lnTo>
                  <a:pt x="573" y="566"/>
                </a:lnTo>
                <a:lnTo>
                  <a:pt x="589" y="572"/>
                </a:lnTo>
                <a:lnTo>
                  <a:pt x="593" y="575"/>
                </a:lnTo>
                <a:lnTo>
                  <a:pt x="598" y="577"/>
                </a:lnTo>
                <a:lnTo>
                  <a:pt x="601" y="580"/>
                </a:lnTo>
                <a:lnTo>
                  <a:pt x="603" y="583"/>
                </a:lnTo>
                <a:lnTo>
                  <a:pt x="606" y="588"/>
                </a:lnTo>
                <a:lnTo>
                  <a:pt x="608" y="593"/>
                </a:lnTo>
                <a:lnTo>
                  <a:pt x="608" y="675"/>
                </a:lnTo>
                <a:close/>
                <a:moveTo>
                  <a:pt x="880" y="506"/>
                </a:moveTo>
                <a:lnTo>
                  <a:pt x="851" y="495"/>
                </a:lnTo>
                <a:lnTo>
                  <a:pt x="813" y="481"/>
                </a:lnTo>
                <a:lnTo>
                  <a:pt x="772" y="468"/>
                </a:lnTo>
                <a:lnTo>
                  <a:pt x="735" y="456"/>
                </a:lnTo>
                <a:lnTo>
                  <a:pt x="733" y="455"/>
                </a:lnTo>
                <a:lnTo>
                  <a:pt x="732" y="453"/>
                </a:lnTo>
                <a:lnTo>
                  <a:pt x="732" y="449"/>
                </a:lnTo>
                <a:lnTo>
                  <a:pt x="731" y="439"/>
                </a:lnTo>
                <a:lnTo>
                  <a:pt x="732" y="429"/>
                </a:lnTo>
                <a:lnTo>
                  <a:pt x="734" y="421"/>
                </a:lnTo>
                <a:lnTo>
                  <a:pt x="738" y="411"/>
                </a:lnTo>
                <a:lnTo>
                  <a:pt x="741" y="402"/>
                </a:lnTo>
                <a:lnTo>
                  <a:pt x="746" y="393"/>
                </a:lnTo>
                <a:lnTo>
                  <a:pt x="750" y="380"/>
                </a:lnTo>
                <a:lnTo>
                  <a:pt x="753" y="367"/>
                </a:lnTo>
                <a:lnTo>
                  <a:pt x="757" y="353"/>
                </a:lnTo>
                <a:lnTo>
                  <a:pt x="761" y="346"/>
                </a:lnTo>
                <a:lnTo>
                  <a:pt x="767" y="335"/>
                </a:lnTo>
                <a:lnTo>
                  <a:pt x="773" y="320"/>
                </a:lnTo>
                <a:lnTo>
                  <a:pt x="777" y="301"/>
                </a:lnTo>
                <a:lnTo>
                  <a:pt x="780" y="285"/>
                </a:lnTo>
                <a:lnTo>
                  <a:pt x="780" y="273"/>
                </a:lnTo>
                <a:lnTo>
                  <a:pt x="779" y="265"/>
                </a:lnTo>
                <a:lnTo>
                  <a:pt x="777" y="258"/>
                </a:lnTo>
                <a:lnTo>
                  <a:pt x="776" y="256"/>
                </a:lnTo>
                <a:lnTo>
                  <a:pt x="776" y="255"/>
                </a:lnTo>
                <a:lnTo>
                  <a:pt x="775" y="247"/>
                </a:lnTo>
                <a:lnTo>
                  <a:pt x="776" y="232"/>
                </a:lnTo>
                <a:lnTo>
                  <a:pt x="778" y="213"/>
                </a:lnTo>
                <a:lnTo>
                  <a:pt x="780" y="194"/>
                </a:lnTo>
                <a:lnTo>
                  <a:pt x="781" y="187"/>
                </a:lnTo>
                <a:lnTo>
                  <a:pt x="781" y="179"/>
                </a:lnTo>
                <a:lnTo>
                  <a:pt x="780" y="169"/>
                </a:lnTo>
                <a:lnTo>
                  <a:pt x="778" y="158"/>
                </a:lnTo>
                <a:lnTo>
                  <a:pt x="775" y="147"/>
                </a:lnTo>
                <a:lnTo>
                  <a:pt x="771" y="135"/>
                </a:lnTo>
                <a:lnTo>
                  <a:pt x="765" y="125"/>
                </a:lnTo>
                <a:lnTo>
                  <a:pt x="758" y="113"/>
                </a:lnTo>
                <a:lnTo>
                  <a:pt x="751" y="106"/>
                </a:lnTo>
                <a:lnTo>
                  <a:pt x="744" y="99"/>
                </a:lnTo>
                <a:lnTo>
                  <a:pt x="735" y="92"/>
                </a:lnTo>
                <a:lnTo>
                  <a:pt x="724" y="86"/>
                </a:lnTo>
                <a:lnTo>
                  <a:pt x="712" y="79"/>
                </a:lnTo>
                <a:lnTo>
                  <a:pt x="698" y="75"/>
                </a:lnTo>
                <a:lnTo>
                  <a:pt x="683" y="71"/>
                </a:lnTo>
                <a:lnTo>
                  <a:pt x="665" y="69"/>
                </a:lnTo>
                <a:lnTo>
                  <a:pt x="638" y="69"/>
                </a:lnTo>
                <a:lnTo>
                  <a:pt x="620" y="71"/>
                </a:lnTo>
                <a:lnTo>
                  <a:pt x="604" y="75"/>
                </a:lnTo>
                <a:lnTo>
                  <a:pt x="591" y="79"/>
                </a:lnTo>
                <a:lnTo>
                  <a:pt x="578" y="86"/>
                </a:lnTo>
                <a:lnTo>
                  <a:pt x="569" y="92"/>
                </a:lnTo>
                <a:lnTo>
                  <a:pt x="560" y="99"/>
                </a:lnTo>
                <a:lnTo>
                  <a:pt x="552" y="106"/>
                </a:lnTo>
                <a:lnTo>
                  <a:pt x="546" y="113"/>
                </a:lnTo>
                <a:lnTo>
                  <a:pt x="538" y="125"/>
                </a:lnTo>
                <a:lnTo>
                  <a:pt x="533" y="135"/>
                </a:lnTo>
                <a:lnTo>
                  <a:pt x="528" y="147"/>
                </a:lnTo>
                <a:lnTo>
                  <a:pt x="525" y="158"/>
                </a:lnTo>
                <a:lnTo>
                  <a:pt x="523" y="169"/>
                </a:lnTo>
                <a:lnTo>
                  <a:pt x="522" y="179"/>
                </a:lnTo>
                <a:lnTo>
                  <a:pt x="522" y="187"/>
                </a:lnTo>
                <a:lnTo>
                  <a:pt x="523" y="194"/>
                </a:lnTo>
                <a:lnTo>
                  <a:pt x="525" y="213"/>
                </a:lnTo>
                <a:lnTo>
                  <a:pt x="528" y="232"/>
                </a:lnTo>
                <a:lnTo>
                  <a:pt x="528" y="247"/>
                </a:lnTo>
                <a:lnTo>
                  <a:pt x="528" y="255"/>
                </a:lnTo>
                <a:lnTo>
                  <a:pt x="528" y="256"/>
                </a:lnTo>
                <a:lnTo>
                  <a:pt x="526" y="258"/>
                </a:lnTo>
                <a:lnTo>
                  <a:pt x="524" y="265"/>
                </a:lnTo>
                <a:lnTo>
                  <a:pt x="523" y="273"/>
                </a:lnTo>
                <a:lnTo>
                  <a:pt x="523" y="285"/>
                </a:lnTo>
                <a:lnTo>
                  <a:pt x="526" y="301"/>
                </a:lnTo>
                <a:lnTo>
                  <a:pt x="531" y="320"/>
                </a:lnTo>
                <a:lnTo>
                  <a:pt x="536" y="335"/>
                </a:lnTo>
                <a:lnTo>
                  <a:pt x="542" y="346"/>
                </a:lnTo>
                <a:lnTo>
                  <a:pt x="547" y="353"/>
                </a:lnTo>
                <a:lnTo>
                  <a:pt x="550" y="367"/>
                </a:lnTo>
                <a:lnTo>
                  <a:pt x="553" y="380"/>
                </a:lnTo>
                <a:lnTo>
                  <a:pt x="558" y="393"/>
                </a:lnTo>
                <a:lnTo>
                  <a:pt x="562" y="402"/>
                </a:lnTo>
                <a:lnTo>
                  <a:pt x="564" y="410"/>
                </a:lnTo>
                <a:lnTo>
                  <a:pt x="566" y="418"/>
                </a:lnTo>
                <a:lnTo>
                  <a:pt x="568" y="428"/>
                </a:lnTo>
                <a:lnTo>
                  <a:pt x="568" y="440"/>
                </a:lnTo>
                <a:lnTo>
                  <a:pt x="568" y="449"/>
                </a:lnTo>
                <a:lnTo>
                  <a:pt x="568" y="454"/>
                </a:lnTo>
                <a:lnTo>
                  <a:pt x="566" y="456"/>
                </a:lnTo>
                <a:lnTo>
                  <a:pt x="564" y="456"/>
                </a:lnTo>
                <a:lnTo>
                  <a:pt x="541" y="464"/>
                </a:lnTo>
                <a:lnTo>
                  <a:pt x="514" y="472"/>
                </a:lnTo>
                <a:lnTo>
                  <a:pt x="487" y="482"/>
                </a:lnTo>
                <a:lnTo>
                  <a:pt x="462" y="492"/>
                </a:lnTo>
                <a:lnTo>
                  <a:pt x="452" y="489"/>
                </a:lnTo>
                <a:lnTo>
                  <a:pt x="441" y="485"/>
                </a:lnTo>
                <a:lnTo>
                  <a:pt x="433" y="482"/>
                </a:lnTo>
                <a:lnTo>
                  <a:pt x="424" y="480"/>
                </a:lnTo>
                <a:lnTo>
                  <a:pt x="421" y="478"/>
                </a:lnTo>
                <a:lnTo>
                  <a:pt x="418" y="476"/>
                </a:lnTo>
                <a:lnTo>
                  <a:pt x="418" y="470"/>
                </a:lnTo>
                <a:lnTo>
                  <a:pt x="418" y="458"/>
                </a:lnTo>
                <a:lnTo>
                  <a:pt x="420" y="447"/>
                </a:lnTo>
                <a:lnTo>
                  <a:pt x="422" y="435"/>
                </a:lnTo>
                <a:lnTo>
                  <a:pt x="426" y="424"/>
                </a:lnTo>
                <a:lnTo>
                  <a:pt x="431" y="413"/>
                </a:lnTo>
                <a:lnTo>
                  <a:pt x="436" y="401"/>
                </a:lnTo>
                <a:lnTo>
                  <a:pt x="441" y="385"/>
                </a:lnTo>
                <a:lnTo>
                  <a:pt x="445" y="369"/>
                </a:lnTo>
                <a:lnTo>
                  <a:pt x="449" y="351"/>
                </a:lnTo>
                <a:lnTo>
                  <a:pt x="455" y="343"/>
                </a:lnTo>
                <a:lnTo>
                  <a:pt x="463" y="330"/>
                </a:lnTo>
                <a:lnTo>
                  <a:pt x="466" y="321"/>
                </a:lnTo>
                <a:lnTo>
                  <a:pt x="469" y="312"/>
                </a:lnTo>
                <a:lnTo>
                  <a:pt x="472" y="301"/>
                </a:lnTo>
                <a:lnTo>
                  <a:pt x="476" y="288"/>
                </a:lnTo>
                <a:lnTo>
                  <a:pt x="479" y="267"/>
                </a:lnTo>
                <a:lnTo>
                  <a:pt x="479" y="253"/>
                </a:lnTo>
                <a:lnTo>
                  <a:pt x="478" y="242"/>
                </a:lnTo>
                <a:lnTo>
                  <a:pt x="475" y="234"/>
                </a:lnTo>
                <a:lnTo>
                  <a:pt x="474" y="233"/>
                </a:lnTo>
                <a:lnTo>
                  <a:pt x="474" y="231"/>
                </a:lnTo>
                <a:lnTo>
                  <a:pt x="472" y="220"/>
                </a:lnTo>
                <a:lnTo>
                  <a:pt x="474" y="201"/>
                </a:lnTo>
                <a:lnTo>
                  <a:pt x="476" y="179"/>
                </a:lnTo>
                <a:lnTo>
                  <a:pt x="479" y="155"/>
                </a:lnTo>
                <a:lnTo>
                  <a:pt x="480" y="146"/>
                </a:lnTo>
                <a:lnTo>
                  <a:pt x="480" y="135"/>
                </a:lnTo>
                <a:lnTo>
                  <a:pt x="479" y="124"/>
                </a:lnTo>
                <a:lnTo>
                  <a:pt x="477" y="111"/>
                </a:lnTo>
                <a:lnTo>
                  <a:pt x="472" y="98"/>
                </a:lnTo>
                <a:lnTo>
                  <a:pt x="467" y="84"/>
                </a:lnTo>
                <a:lnTo>
                  <a:pt x="460" y="69"/>
                </a:lnTo>
                <a:lnTo>
                  <a:pt x="450" y="56"/>
                </a:lnTo>
                <a:lnTo>
                  <a:pt x="443" y="47"/>
                </a:lnTo>
                <a:lnTo>
                  <a:pt x="434" y="37"/>
                </a:lnTo>
                <a:lnTo>
                  <a:pt x="423" y="29"/>
                </a:lnTo>
                <a:lnTo>
                  <a:pt x="410" y="21"/>
                </a:lnTo>
                <a:lnTo>
                  <a:pt x="395" y="13"/>
                </a:lnTo>
                <a:lnTo>
                  <a:pt x="377" y="8"/>
                </a:lnTo>
                <a:lnTo>
                  <a:pt x="369" y="5"/>
                </a:lnTo>
                <a:lnTo>
                  <a:pt x="358" y="4"/>
                </a:lnTo>
                <a:lnTo>
                  <a:pt x="347" y="2"/>
                </a:lnTo>
                <a:lnTo>
                  <a:pt x="336" y="0"/>
                </a:lnTo>
                <a:lnTo>
                  <a:pt x="302" y="0"/>
                </a:lnTo>
                <a:lnTo>
                  <a:pt x="291" y="2"/>
                </a:lnTo>
                <a:lnTo>
                  <a:pt x="280" y="4"/>
                </a:lnTo>
                <a:lnTo>
                  <a:pt x="270" y="5"/>
                </a:lnTo>
                <a:lnTo>
                  <a:pt x="262" y="8"/>
                </a:lnTo>
                <a:lnTo>
                  <a:pt x="245" y="13"/>
                </a:lnTo>
                <a:lnTo>
                  <a:pt x="229" y="21"/>
                </a:lnTo>
                <a:lnTo>
                  <a:pt x="216" y="29"/>
                </a:lnTo>
                <a:lnTo>
                  <a:pt x="206" y="37"/>
                </a:lnTo>
                <a:lnTo>
                  <a:pt x="197" y="47"/>
                </a:lnTo>
                <a:lnTo>
                  <a:pt x="189" y="56"/>
                </a:lnTo>
                <a:lnTo>
                  <a:pt x="180" y="69"/>
                </a:lnTo>
                <a:lnTo>
                  <a:pt x="172" y="84"/>
                </a:lnTo>
                <a:lnTo>
                  <a:pt x="167" y="98"/>
                </a:lnTo>
                <a:lnTo>
                  <a:pt x="162" y="111"/>
                </a:lnTo>
                <a:lnTo>
                  <a:pt x="160" y="124"/>
                </a:lnTo>
                <a:lnTo>
                  <a:pt x="159" y="135"/>
                </a:lnTo>
                <a:lnTo>
                  <a:pt x="159" y="146"/>
                </a:lnTo>
                <a:lnTo>
                  <a:pt x="160" y="155"/>
                </a:lnTo>
                <a:lnTo>
                  <a:pt x="164" y="179"/>
                </a:lnTo>
                <a:lnTo>
                  <a:pt x="166" y="201"/>
                </a:lnTo>
                <a:lnTo>
                  <a:pt x="167" y="220"/>
                </a:lnTo>
                <a:lnTo>
                  <a:pt x="166" y="231"/>
                </a:lnTo>
                <a:lnTo>
                  <a:pt x="166" y="233"/>
                </a:lnTo>
                <a:lnTo>
                  <a:pt x="165" y="234"/>
                </a:lnTo>
                <a:lnTo>
                  <a:pt x="162" y="242"/>
                </a:lnTo>
                <a:lnTo>
                  <a:pt x="160" y="253"/>
                </a:lnTo>
                <a:lnTo>
                  <a:pt x="161" y="267"/>
                </a:lnTo>
                <a:lnTo>
                  <a:pt x="165" y="288"/>
                </a:lnTo>
                <a:lnTo>
                  <a:pt x="167" y="301"/>
                </a:lnTo>
                <a:lnTo>
                  <a:pt x="170" y="312"/>
                </a:lnTo>
                <a:lnTo>
                  <a:pt x="173" y="321"/>
                </a:lnTo>
                <a:lnTo>
                  <a:pt x="176" y="330"/>
                </a:lnTo>
                <a:lnTo>
                  <a:pt x="184" y="343"/>
                </a:lnTo>
                <a:lnTo>
                  <a:pt x="191" y="351"/>
                </a:lnTo>
                <a:lnTo>
                  <a:pt x="194" y="369"/>
                </a:lnTo>
                <a:lnTo>
                  <a:pt x="198" y="385"/>
                </a:lnTo>
                <a:lnTo>
                  <a:pt x="203" y="401"/>
                </a:lnTo>
                <a:lnTo>
                  <a:pt x="209" y="413"/>
                </a:lnTo>
                <a:lnTo>
                  <a:pt x="212" y="422"/>
                </a:lnTo>
                <a:lnTo>
                  <a:pt x="214" y="432"/>
                </a:lnTo>
                <a:lnTo>
                  <a:pt x="215" y="445"/>
                </a:lnTo>
                <a:lnTo>
                  <a:pt x="216" y="459"/>
                </a:lnTo>
                <a:lnTo>
                  <a:pt x="215" y="470"/>
                </a:lnTo>
                <a:lnTo>
                  <a:pt x="215" y="477"/>
                </a:lnTo>
                <a:lnTo>
                  <a:pt x="213" y="479"/>
                </a:lnTo>
                <a:lnTo>
                  <a:pt x="211" y="480"/>
                </a:lnTo>
                <a:lnTo>
                  <a:pt x="188" y="486"/>
                </a:lnTo>
                <a:lnTo>
                  <a:pt x="165" y="495"/>
                </a:lnTo>
                <a:lnTo>
                  <a:pt x="139" y="504"/>
                </a:lnTo>
                <a:lnTo>
                  <a:pt x="114" y="512"/>
                </a:lnTo>
                <a:lnTo>
                  <a:pt x="89" y="521"/>
                </a:lnTo>
                <a:lnTo>
                  <a:pt x="67" y="530"/>
                </a:lnTo>
                <a:lnTo>
                  <a:pt x="48" y="537"/>
                </a:lnTo>
                <a:lnTo>
                  <a:pt x="33" y="544"/>
                </a:lnTo>
                <a:lnTo>
                  <a:pt x="24" y="548"/>
                </a:lnTo>
                <a:lnTo>
                  <a:pt x="17" y="553"/>
                </a:lnTo>
                <a:lnTo>
                  <a:pt x="11" y="559"/>
                </a:lnTo>
                <a:lnTo>
                  <a:pt x="7" y="565"/>
                </a:lnTo>
                <a:lnTo>
                  <a:pt x="4" y="572"/>
                </a:lnTo>
                <a:lnTo>
                  <a:pt x="1" y="579"/>
                </a:lnTo>
                <a:lnTo>
                  <a:pt x="0" y="586"/>
                </a:lnTo>
                <a:lnTo>
                  <a:pt x="0" y="593"/>
                </a:lnTo>
                <a:lnTo>
                  <a:pt x="0" y="612"/>
                </a:lnTo>
                <a:lnTo>
                  <a:pt x="0" y="638"/>
                </a:lnTo>
                <a:lnTo>
                  <a:pt x="0" y="661"/>
                </a:lnTo>
                <a:lnTo>
                  <a:pt x="0" y="678"/>
                </a:lnTo>
                <a:lnTo>
                  <a:pt x="0" y="682"/>
                </a:lnTo>
                <a:lnTo>
                  <a:pt x="1" y="687"/>
                </a:lnTo>
                <a:lnTo>
                  <a:pt x="4" y="693"/>
                </a:lnTo>
                <a:lnTo>
                  <a:pt x="7" y="698"/>
                </a:lnTo>
                <a:lnTo>
                  <a:pt x="11" y="702"/>
                </a:lnTo>
                <a:lnTo>
                  <a:pt x="17" y="707"/>
                </a:lnTo>
                <a:lnTo>
                  <a:pt x="24" y="709"/>
                </a:lnTo>
                <a:lnTo>
                  <a:pt x="33" y="710"/>
                </a:lnTo>
                <a:lnTo>
                  <a:pt x="47" y="710"/>
                </a:lnTo>
                <a:lnTo>
                  <a:pt x="71" y="710"/>
                </a:lnTo>
                <a:lnTo>
                  <a:pt x="102" y="710"/>
                </a:lnTo>
                <a:lnTo>
                  <a:pt x="138" y="710"/>
                </a:lnTo>
                <a:lnTo>
                  <a:pt x="176" y="710"/>
                </a:lnTo>
                <a:lnTo>
                  <a:pt x="215" y="710"/>
                </a:lnTo>
                <a:lnTo>
                  <a:pt x="252" y="710"/>
                </a:lnTo>
                <a:lnTo>
                  <a:pt x="282" y="710"/>
                </a:lnTo>
                <a:lnTo>
                  <a:pt x="296" y="710"/>
                </a:lnTo>
                <a:lnTo>
                  <a:pt x="308" y="710"/>
                </a:lnTo>
                <a:lnTo>
                  <a:pt x="315" y="710"/>
                </a:lnTo>
                <a:lnTo>
                  <a:pt x="317" y="710"/>
                </a:lnTo>
                <a:lnTo>
                  <a:pt x="323" y="710"/>
                </a:lnTo>
                <a:lnTo>
                  <a:pt x="326" y="710"/>
                </a:lnTo>
                <a:lnTo>
                  <a:pt x="333" y="710"/>
                </a:lnTo>
                <a:lnTo>
                  <a:pt x="345" y="710"/>
                </a:lnTo>
                <a:lnTo>
                  <a:pt x="359" y="710"/>
                </a:lnTo>
                <a:lnTo>
                  <a:pt x="390" y="710"/>
                </a:lnTo>
                <a:lnTo>
                  <a:pt x="426" y="710"/>
                </a:lnTo>
                <a:lnTo>
                  <a:pt x="465" y="710"/>
                </a:lnTo>
                <a:lnTo>
                  <a:pt x="504" y="710"/>
                </a:lnTo>
                <a:lnTo>
                  <a:pt x="539" y="710"/>
                </a:lnTo>
                <a:lnTo>
                  <a:pt x="572" y="710"/>
                </a:lnTo>
                <a:lnTo>
                  <a:pt x="595" y="710"/>
                </a:lnTo>
                <a:lnTo>
                  <a:pt x="609" y="710"/>
                </a:lnTo>
                <a:lnTo>
                  <a:pt x="617" y="709"/>
                </a:lnTo>
                <a:lnTo>
                  <a:pt x="625" y="707"/>
                </a:lnTo>
                <a:lnTo>
                  <a:pt x="630" y="702"/>
                </a:lnTo>
                <a:lnTo>
                  <a:pt x="635" y="698"/>
                </a:lnTo>
                <a:lnTo>
                  <a:pt x="638" y="693"/>
                </a:lnTo>
                <a:lnTo>
                  <a:pt x="640" y="687"/>
                </a:lnTo>
                <a:lnTo>
                  <a:pt x="641" y="682"/>
                </a:lnTo>
                <a:lnTo>
                  <a:pt x="641" y="678"/>
                </a:lnTo>
                <a:lnTo>
                  <a:pt x="641" y="672"/>
                </a:lnTo>
                <a:lnTo>
                  <a:pt x="641" y="664"/>
                </a:lnTo>
                <a:lnTo>
                  <a:pt x="641" y="654"/>
                </a:lnTo>
                <a:lnTo>
                  <a:pt x="641" y="642"/>
                </a:lnTo>
                <a:lnTo>
                  <a:pt x="647" y="642"/>
                </a:lnTo>
                <a:lnTo>
                  <a:pt x="650" y="642"/>
                </a:lnTo>
                <a:lnTo>
                  <a:pt x="655" y="642"/>
                </a:lnTo>
                <a:lnTo>
                  <a:pt x="663" y="642"/>
                </a:lnTo>
                <a:lnTo>
                  <a:pt x="684" y="642"/>
                </a:lnTo>
                <a:lnTo>
                  <a:pt x="708" y="642"/>
                </a:lnTo>
                <a:lnTo>
                  <a:pt x="737" y="642"/>
                </a:lnTo>
                <a:lnTo>
                  <a:pt x="768" y="642"/>
                </a:lnTo>
                <a:lnTo>
                  <a:pt x="800" y="642"/>
                </a:lnTo>
                <a:lnTo>
                  <a:pt x="829" y="642"/>
                </a:lnTo>
                <a:lnTo>
                  <a:pt x="855" y="642"/>
                </a:lnTo>
                <a:lnTo>
                  <a:pt x="873" y="642"/>
                </a:lnTo>
                <a:lnTo>
                  <a:pt x="884" y="642"/>
                </a:lnTo>
                <a:lnTo>
                  <a:pt x="892" y="642"/>
                </a:lnTo>
                <a:lnTo>
                  <a:pt x="897" y="640"/>
                </a:lnTo>
                <a:lnTo>
                  <a:pt x="902" y="637"/>
                </a:lnTo>
                <a:lnTo>
                  <a:pt x="906" y="632"/>
                </a:lnTo>
                <a:lnTo>
                  <a:pt x="908" y="629"/>
                </a:lnTo>
                <a:lnTo>
                  <a:pt x="910" y="625"/>
                </a:lnTo>
                <a:lnTo>
                  <a:pt x="911" y="620"/>
                </a:lnTo>
                <a:lnTo>
                  <a:pt x="911" y="616"/>
                </a:lnTo>
                <a:lnTo>
                  <a:pt x="911" y="603"/>
                </a:lnTo>
                <a:lnTo>
                  <a:pt x="911" y="584"/>
                </a:lnTo>
                <a:lnTo>
                  <a:pt x="911" y="563"/>
                </a:lnTo>
                <a:lnTo>
                  <a:pt x="911" y="548"/>
                </a:lnTo>
                <a:lnTo>
                  <a:pt x="910" y="543"/>
                </a:lnTo>
                <a:lnTo>
                  <a:pt x="909" y="536"/>
                </a:lnTo>
                <a:lnTo>
                  <a:pt x="907" y="531"/>
                </a:lnTo>
                <a:lnTo>
                  <a:pt x="903" y="525"/>
                </a:lnTo>
                <a:lnTo>
                  <a:pt x="899" y="519"/>
                </a:lnTo>
                <a:lnTo>
                  <a:pt x="894" y="515"/>
                </a:lnTo>
                <a:lnTo>
                  <a:pt x="887" y="510"/>
                </a:lnTo>
                <a:lnTo>
                  <a:pt x="880" y="50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2075863" y="4909734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F328D96-E872-4C19-B2F8-5F4C67D4AF39}"/>
              </a:ext>
            </a:extLst>
          </p:cNvPr>
          <p:cNvSpPr/>
          <p:nvPr/>
        </p:nvSpPr>
        <p:spPr>
          <a:xfrm>
            <a:off x="4488344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A41CE50-A1CA-4C1F-AEF4-472093F86C68}"/>
              </a:ext>
            </a:extLst>
          </p:cNvPr>
          <p:cNvSpPr/>
          <p:nvPr/>
        </p:nvSpPr>
        <p:spPr>
          <a:xfrm>
            <a:off x="6872277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AFDEC-A3BA-4D27-AD51-CF3FA5D94551}"/>
              </a:ext>
            </a:extLst>
          </p:cNvPr>
          <p:cNvSpPr/>
          <p:nvPr/>
        </p:nvSpPr>
        <p:spPr>
          <a:xfrm>
            <a:off x="9186318" y="4878528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1932560" y="4992659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AE196A-56DB-4E81-A217-036D0A680189}"/>
              </a:ext>
            </a:extLst>
          </p:cNvPr>
          <p:cNvSpPr txBox="1"/>
          <p:nvPr/>
        </p:nvSpPr>
        <p:spPr bwMode="auto">
          <a:xfrm>
            <a:off x="434031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B2BC6E-C849-4AEF-815B-12531C141315}"/>
              </a:ext>
            </a:extLst>
          </p:cNvPr>
          <p:cNvSpPr txBox="1"/>
          <p:nvPr/>
        </p:nvSpPr>
        <p:spPr bwMode="auto">
          <a:xfrm>
            <a:off x="671826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DC124A-CBEA-4949-80FD-A7A4E5CD40DF}"/>
              </a:ext>
            </a:extLst>
          </p:cNvPr>
          <p:cNvSpPr txBox="1"/>
          <p:nvPr/>
        </p:nvSpPr>
        <p:spPr bwMode="auto">
          <a:xfrm>
            <a:off x="9033811" y="4956997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13167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7" grpId="0" animBg="1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2891547" y="2418903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4083976-A6E7-4879-B175-4DA07A5837B2}"/>
              </a:ext>
            </a:extLst>
          </p:cNvPr>
          <p:cNvSpPr/>
          <p:nvPr/>
        </p:nvSpPr>
        <p:spPr>
          <a:xfrm>
            <a:off x="2891547" y="2883723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2053347" y="275164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2053347" y="455141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91547" y="4273919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AE61228-4502-46B4-A335-CDA540218B62}"/>
              </a:ext>
            </a:extLst>
          </p:cNvPr>
          <p:cNvSpPr/>
          <p:nvPr/>
        </p:nvSpPr>
        <p:spPr>
          <a:xfrm>
            <a:off x="2891547" y="4738739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76550" y="3928627"/>
            <a:ext cx="66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要点页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这是一个要点页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这是一个图片页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4829026" y="25021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2C627F01-DB03-49E3-BA84-D70FD258B06C}"/>
              </a:ext>
            </a:extLst>
          </p:cNvPr>
          <p:cNvSpPr txBox="1"/>
          <p:nvPr/>
        </p:nvSpPr>
        <p:spPr>
          <a:xfrm>
            <a:off x="4829026" y="20679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475022C-98E9-446B-837B-782AB2E76ECE}"/>
              </a:ext>
            </a:extLst>
          </p:cNvPr>
          <p:cNvSpPr txBox="1"/>
          <p:nvPr/>
        </p:nvSpPr>
        <p:spPr>
          <a:xfrm>
            <a:off x="4829026" y="3200676"/>
            <a:ext cx="5906784" cy="106181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A2C2A28-2AEE-40AC-9174-A8F22210DD2F}"/>
              </a:ext>
            </a:extLst>
          </p:cNvPr>
          <p:cNvSpPr txBox="1"/>
          <p:nvPr/>
        </p:nvSpPr>
        <p:spPr>
          <a:xfrm>
            <a:off x="5557213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763E666-4DDF-482D-B639-3B37AB374A17}"/>
              </a:ext>
            </a:extLst>
          </p:cNvPr>
          <p:cNvSpPr/>
          <p:nvPr/>
        </p:nvSpPr>
        <p:spPr>
          <a:xfrm>
            <a:off x="5557213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08B3D0-2B5C-44D2-AEB7-5162FC0FD265}"/>
              </a:ext>
            </a:extLst>
          </p:cNvPr>
          <p:cNvSpPr/>
          <p:nvPr/>
        </p:nvSpPr>
        <p:spPr>
          <a:xfrm>
            <a:off x="2676720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AFB8C9A-D809-40F4-B619-19176E93F058}"/>
              </a:ext>
            </a:extLst>
          </p:cNvPr>
          <p:cNvSpPr txBox="1"/>
          <p:nvPr/>
        </p:nvSpPr>
        <p:spPr>
          <a:xfrm>
            <a:off x="2676720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3BFFE2-8EEE-4FB8-A2B9-B31E965BC8F3}"/>
              </a:ext>
            </a:extLst>
          </p:cNvPr>
          <p:cNvSpPr txBox="1"/>
          <p:nvPr/>
        </p:nvSpPr>
        <p:spPr>
          <a:xfrm>
            <a:off x="8271554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8271554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Picture 19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43050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表格页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42097" y="16490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98B18-F552-4B35-8324-83E6F26994D4}"/>
              </a:ext>
            </a:extLst>
          </p:cNvPr>
          <p:cNvSpPr/>
          <p:nvPr/>
        </p:nvSpPr>
        <p:spPr>
          <a:xfrm>
            <a:off x="1571603" y="2186155"/>
            <a:ext cx="9048794" cy="845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这是一个表格页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05883" y="3247895"/>
            <a:ext cx="10573316" cy="2680983"/>
            <a:chOff x="805883" y="3427682"/>
            <a:chExt cx="10573316" cy="268098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7927235" y="3429313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413141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ONE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1935A3-F024-409D-84F5-2279E0532133}"/>
                </a:ext>
              </a:extLst>
            </p:cNvPr>
            <p:cNvSpPr/>
            <p:nvPr/>
          </p:nvSpPr>
          <p:spPr>
            <a:xfrm>
              <a:off x="3319320" y="5185335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5142980" y="5372671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A5EAF5-C98B-46B6-96CF-0A935971A672}"/>
                </a:ext>
              </a:extLst>
            </p:cNvPr>
            <p:cNvSpPr/>
            <p:nvPr/>
          </p:nvSpPr>
          <p:spPr>
            <a:xfrm>
              <a:off x="7110610" y="5184542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994421" y="5363146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418516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73273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TWO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THREE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7983032" y="35633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7523451" y="424670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FOUR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FIVE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914400" y="2057400"/>
          <a:ext cx="7315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685800">
                <a:tc>
                  <a:txBody>
                    <a:bodyPr/>
                    <a:lstStyle/>
                    <a:p>
                      <a:r>
                        <a:t>表头1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表头2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表头3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数据1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数据3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数据4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总结页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6765586-13E9-4A87-88E5-F7FCB2B3A39D}"/>
              </a:ext>
            </a:extLst>
          </p:cNvPr>
          <p:cNvSpPr/>
          <p:nvPr/>
        </p:nvSpPr>
        <p:spPr>
          <a:xfrm>
            <a:off x="18037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20364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1121296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这是一个总结页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A9126-096E-4976-840A-16B49FDD1AA1}"/>
              </a:ext>
            </a:extLst>
          </p:cNvPr>
          <p:cNvSpPr/>
          <p:nvPr/>
        </p:nvSpPr>
        <p:spPr>
          <a:xfrm>
            <a:off x="518827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DF6F0-96DA-4CF2-A71E-D32A5DDCE5A2}"/>
              </a:ext>
            </a:extLst>
          </p:cNvPr>
          <p:cNvSpPr txBox="1"/>
          <p:nvPr/>
        </p:nvSpPr>
        <p:spPr bwMode="auto">
          <a:xfrm>
            <a:off x="542099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448727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2D471-CBAF-4C3C-9700-EA340D373272}"/>
              </a:ext>
            </a:extLst>
          </p:cNvPr>
          <p:cNvSpPr/>
          <p:nvPr/>
        </p:nvSpPr>
        <p:spPr>
          <a:xfrm>
            <a:off x="85728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0081-86D9-4AE5-A029-9C0431120395}"/>
              </a:ext>
            </a:extLst>
          </p:cNvPr>
          <p:cNvSpPr txBox="1"/>
          <p:nvPr/>
        </p:nvSpPr>
        <p:spPr bwMode="auto">
          <a:xfrm>
            <a:off x="88055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30158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F05F93E-4512-477A-B53C-1A8E8C2E951A}"/>
              </a:ext>
            </a:extLst>
          </p:cNvPr>
          <p:cNvSpPr txBox="1"/>
          <p:nvPr/>
        </p:nvSpPr>
        <p:spPr>
          <a:xfrm>
            <a:off x="1273638" y="22325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048DB825-262D-40EA-AE2D-9B44B26815D8}"/>
              </a:ext>
            </a:extLst>
          </p:cNvPr>
          <p:cNvSpPr txBox="1"/>
          <p:nvPr/>
        </p:nvSpPr>
        <p:spPr>
          <a:xfrm>
            <a:off x="1273638" y="179829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273637" y="3030569"/>
            <a:ext cx="5245357" cy="15696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3505408" y="5253923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2429290" y="5253924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353172" y="5253925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7963651" y="2780507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963648" y="2356962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7963651" y="4518290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7963648" y="4094745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</p:spTree>
    <p:extLst>
      <p:ext uri="{BB962C8B-B14F-4D97-AF65-F5344CB8AC3E}">
        <p14:creationId xmlns:p14="http://schemas.microsoft.com/office/powerpoint/2010/main" val="3048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PA_组合 1">
            <a:extLst>
              <a:ext uri="{FF2B5EF4-FFF2-40B4-BE49-F238E27FC236}">
                <a16:creationId xmlns:a16="http://schemas.microsoft.com/office/drawing/2014/main" id="{F2DDBA22-EEBA-405E-A75B-A0766DCDC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88547" y="2190750"/>
            <a:ext cx="6137637" cy="2150025"/>
            <a:chOff x="1388547" y="2190750"/>
            <a:chExt cx="6137637" cy="2150025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2A679383-7137-46FD-89F5-6C0A286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4321175" cy="71438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4F2C34DA-81D2-475A-B6D5-C322073E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2879725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CD4DBA-D59D-4365-9AE4-85D3478A0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7325" y="227171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206A13DB-06D3-4F4F-A63C-A3004659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207E4AAA-91EC-4730-A64F-FD955C0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32400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30AB55E1-AE8F-484D-9513-8306EA21D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7688" y="286226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90BA4479-DE71-449C-8DA4-201DE651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728350A-ED91-409A-8A8A-02AC69BE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21605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ED6EFC-925F-45F7-B680-5EFFDABC7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188" y="345440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9">
              <a:extLst>
                <a:ext uri="{FF2B5EF4-FFF2-40B4-BE49-F238E27FC236}">
                  <a16:creationId xmlns:a16="http://schemas.microsoft.com/office/drawing/2014/main" id="{FB0F401B-9ECF-4F22-8F27-8AB465C0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4321175" cy="73025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圆角矩形 20">
              <a:extLst>
                <a:ext uri="{FF2B5EF4-FFF2-40B4-BE49-F238E27FC236}">
                  <a16:creationId xmlns:a16="http://schemas.microsoft.com/office/drawing/2014/main" id="{A2695B89-9E11-43CE-A1E9-B485FC50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3600450" cy="73025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13E4D3-5742-4AEF-80B3-DCC5EC0DB7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88050" y="404495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312527-8F78-4F9E-93B1-21909004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190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72F1C-20F5-49A7-998A-7DF8D0F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78606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06452-BD9E-4D40-BE6F-CAFC55B0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37661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63DFC9-0E6F-4EFA-99D3-EE903E9D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968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B36322-3119-458D-9F48-5D1F6D04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190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595390-D2F4-41FA-A383-840F83867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782888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311D7E-7394-4F24-A9A4-F60E0D9B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376613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4C3458-3FD2-40C3-84EC-924547AC7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968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0513" y="5031811"/>
            <a:ext cx="9902580" cy="70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