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这是一个测试演示文稿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内容页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这是一个内容页，用于测试文本内容的显示效果。这是一个内容页，用于测试文本内容的显示效果。这是一个内容页，用于测试文本内容的显示效果。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要点1</a:t>
            </a:r>
          </a:p>
          <a:p>
            <a:r>
              <a:t>要点2</a:t>
            </a:r>
          </a:p>
          <a:p>
            <a:r>
              <a:t>要点3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这是一个图片页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" name="Picture 19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43050"/>
            <a:ext cx="36576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表格页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这是一个表格页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914400" y="2057400"/>
          <a:ext cx="7315200" cy="205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685800">
                <a:tc>
                  <a:txBody>
                    <a:bodyPr/>
                    <a:lstStyle/>
                    <a:p>
                      <a:r>
                        <a:t>表头1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表头2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表头3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数据1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数据3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数据4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数据6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总结页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总结1</a:t>
            </a:r>
          </a:p>
          <a:p>
            <a:r>
              <a:t>总结2</a:t>
            </a:r>
          </a:p>
          <a:p>
            <a:r>
              <a:t>总结3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