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slide" Target="slides/slide2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000" y="1000000"/>
          <a:ext cx="4000000" cy="2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33"/>
                <a:gridCol w="1333333"/>
                <a:gridCol w="1333334"/>
              </a:tblGrid>
              <a:tr h="2000000">
                <a:tc>
                  <a:txBody>
                    <a:bodyPr/>
                    <a:lstStyle/>
                    <a:p>
                      <a:r>
                        <a:t>{'animal': '无', 'item': '细胞壁', 'plant': '有'}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{'animal': '无', 'item': '叶绿体', 'plant': '有'}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{'animal': '小而分散', 'item': '液泡', 'plant': '大而集中'}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000" y="1000000"/>
          <a:ext cx="4000000" cy="2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66"/>
                <a:gridCol w="666666"/>
                <a:gridCol w="666666"/>
                <a:gridCol w="666666"/>
                <a:gridCol w="666666"/>
                <a:gridCol w="666670"/>
              </a:tblGrid>
              <a:tr h="2000000">
                <a:tc>
                  <a:txBody>
                    <a:bodyPr/>
                    <a:lstStyle/>
                    <a:p>
                      <a:r>
                        <a:t>{'function': '控制物质交换，保护细胞', 'organelle': '细胞膜'}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{'function': '进行代谢反应', 'organelle': '细胞质'}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{'function': '储存遗传信息', 'organelle': '细胞核'}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{'function': '进行呼吸作用，产生能量', 'organelle': '线粒体'}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{'function': '进行光合作用，制造养分', 'organelle': '叶绿体'}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{'function': '储存水分和营养', 'organelle': '液泡'}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