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slide" Target="slides/slide2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简约绿色小清新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4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0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AA394"/>
                </a:solidFill>
                <a:cs typeface="+mn-ea"/>
                <a:sym typeface="+mn-lt"/>
              </a:rPr>
              <a:t>52</a:t>
            </a:r>
            <a:r>
              <a:rPr lang="en-US" sz="3600" b="1" dirty="0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ROBLEM SOLVING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Never forget what you are, for surely the world will not. Make it your strength. Then it can never be your weakness.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never can have a true view of man unless we have a love for him.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Never forget what you are, for surely the world will not. Make it your strength. Then it can never be your weakness. We never can have a true view of man unless we have a love for him.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