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  <p:sldId id="487" r:id="rId33"/>
    <p:sldId id="488" r:id="rId34"/>
    <p:sldId id="489" r:id="rId35"/>
    <p:sldId id="490" r:id="rId36"/>
    <p:sldId id="491" r:id="rId37"/>
    <p:sldId id="492" r:id="rId38"/>
    <p:sldId id="493" r:id="rId39"/>
    <p:sldId id="494" r:id="rId40"/>
    <p:sldId id="495" r:id="rId41"/>
    <p:sldId id="496" r:id="rId42"/>
    <p:sldId id="497" r:id="rId43"/>
    <p:sldId id="498" r:id="rId44"/>
    <p:sldId id="499" r:id="rId45"/>
    <p:sldId id="500" r:id="rId46"/>
    <p:sldId id="501" r:id="rId47"/>
    <p:sldId id="502" r:id="rId48"/>
    <p:sldId id="503" r:id="rId49"/>
    <p:sldId id="504" r:id="rId50"/>
    <p:sldId id="505" r:id="rId51"/>
    <p:sldId id="506" r:id="rId52"/>
    <p:sldId id="507" r:id="rId53"/>
    <p:sldId id="508" r:id="rId54"/>
    <p:sldId id="509" r:id="rId55"/>
    <p:sldId id="510" r:id="rId56"/>
    <p:sldId id="511" r:id="rId57"/>
    <p:sldId id="512" r:id="rId58"/>
    <p:sldId id="513" r:id="rId59"/>
    <p:sldId id="514" r:id="rId60"/>
    <p:sldId id="515" r:id="rId61"/>
    <p:sldId id="516" r:id="rId62"/>
    <p:sldId id="517" r:id="rId63"/>
    <p:sldId id="518" r:id="rId64"/>
    <p:sldId id="519" r:id="rId65"/>
    <p:sldId id="520" r:id="rId66"/>
    <p:sldId id="521" r:id="rId67"/>
    <p:sldId id="522" r:id="rId68"/>
    <p:sldId id="523" r:id="rId69"/>
    <p:sldId id="524" r:id="rId70"/>
    <p:sldId id="525" r:id="rId71"/>
    <p:sldId id="526" r:id="rId72"/>
    <p:sldId id="527" r:id="rId73"/>
    <p:sldId id="528" r:id="rId74"/>
    <p:sldId id="529" r:id="rId75"/>
    <p:sldId id="530" r:id="rId76"/>
    <p:sldId id="531" r:id="rId77"/>
    <p:sldId id="532" r:id="rId78"/>
    <p:sldId id="533" r:id="rId79"/>
    <p:sldId id="534" r:id="rId80"/>
    <p:sldId id="535" r:id="rId81"/>
    <p:sldId id="536" r:id="rId82"/>
    <p:sldId id="537" r:id="rId83"/>
    <p:sldId id="538" r:id="rId84"/>
    <p:sldId id="539" r:id="rId85"/>
    <p:sldId id="540" r:id="rId86"/>
    <p:sldId id="541" r:id="rId87"/>
    <p:sldId id="542" r:id="rId88"/>
    <p:sldId id="543" r:id="rId89"/>
    <p:sldId id="544" r:id="rId90"/>
    <p:sldId id="545" r:id="rId91"/>
    <p:sldId id="546" r:id="rId92"/>
    <p:sldId id="547" r:id="rId93"/>
    <p:sldId id="548" r:id="rId94"/>
    <p:sldId id="549" r:id="rId95"/>
    <p:sldId id="550" r:id="rId96"/>
    <p:sldId id="551" r:id="rId97"/>
    <p:sldId id="552" r:id="rId98"/>
    <p:sldId id="553" r:id="rId99"/>
    <p:sldId id="554" r:id="rId100"/>
    <p:sldId id="555" r:id="rId101"/>
    <p:sldId id="556" r:id="rId102"/>
    <p:sldId id="557" r:id="rId103"/>
    <p:sldId id="558" r:id="rId104"/>
    <p:sldId id="559" r:id="rId105"/>
    <p:sldId id="560" r:id="rId106"/>
    <p:sldId id="561" r:id="rId107"/>
    <p:sldId id="562" r:id="rId108"/>
    <p:sldId id="563" r:id="rId109"/>
    <p:sldId id="564" r:id="rId110"/>
    <p:sldId id="565" r:id="rId111"/>
    <p:sldId id="566" r:id="rId112"/>
    <p:sldId id="567" r:id="rId113"/>
    <p:sldId id="568" r:id="rId114"/>
    <p:sldId id="569" r:id="rId115"/>
    <p:sldId id="570" r:id="rId116"/>
    <p:sldId id="571" r:id="rId117"/>
    <p:sldId id="572" r:id="rId118"/>
    <p:sldId id="573" r:id="rId119"/>
    <p:sldId id="574" r:id="rId120"/>
    <p:sldId id="575" r:id="rId121"/>
    <p:sldId id="576" r:id="rId122"/>
    <p:sldId id="577" r:id="rId123"/>
    <p:sldId id="578" r:id="rId124"/>
    <p:sldId id="579" r:id="rId125"/>
    <p:sldId id="580" r:id="rId126"/>
    <p:sldId id="581" r:id="rId127"/>
    <p:sldId id="582" r:id="rId128"/>
    <p:sldId id="583" r:id="rId129"/>
    <p:sldId id="584" r:id="rId130"/>
    <p:sldId id="585" r:id="rId131"/>
    <p:sldId id="586" r:id="rId132"/>
    <p:sldId id="587" r:id="rId133"/>
    <p:sldId id="588" r:id="rId134"/>
    <p:sldId id="589" r:id="rId135"/>
    <p:sldId id="590" r:id="rId136"/>
    <p:sldId id="591" r:id="rId137"/>
    <p:sldId id="592" r:id="rId138"/>
    <p:sldId id="593" r:id="rId139"/>
    <p:sldId id="594" r:id="rId140"/>
    <p:sldId id="595" r:id="rId141"/>
    <p:sldId id="596" r:id="rId142"/>
    <p:sldId id="597" r:id="rId143"/>
    <p:sldId id="598" r:id="rId144"/>
    <p:sldId id="599" r:id="rId145"/>
    <p:sldId id="600" r:id="rId146"/>
    <p:sldId id="601" r:id="rId147"/>
    <p:sldId id="602" r:id="rId148"/>
    <p:sldId id="603" r:id="rId149"/>
    <p:sldId id="604" r:id="rId150"/>
    <p:sldId id="605" r:id="rId151"/>
    <p:sldId id="606" r:id="rId152"/>
    <p:sldId id="607" r:id="rId153"/>
    <p:sldId id="608" r:id="rId154"/>
    <p:sldId id="609" r:id="rId155"/>
    <p:sldId id="610" r:id="rId156"/>
    <p:sldId id="611" r:id="rId157"/>
    <p:sldId id="612" r:id="rId158"/>
    <p:sldId id="613" r:id="rId159"/>
    <p:sldId id="614" r:id="rId160"/>
    <p:sldId id="615" r:id="rId161"/>
    <p:sldId id="616" r:id="rId162"/>
    <p:sldId id="617" r:id="rId163"/>
    <p:sldId id="618" r:id="rId164"/>
    <p:sldId id="619" r:id="rId165"/>
    <p:sldId id="620" r:id="rId166"/>
    <p:sldId id="621" r:id="rId167"/>
    <p:sldId id="622" r:id="rId168"/>
    <p:sldId id="623" r:id="rId169"/>
    <p:sldId id="624" r:id="rId170"/>
    <p:sldId id="625" r:id="rId171"/>
    <p:sldId id="626" r:id="rId1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00" Type="http://schemas.openxmlformats.org/officeDocument/2006/relationships/slide" Target="slides/slide91.xml"/><Relationship Id="rId101" Type="http://schemas.openxmlformats.org/officeDocument/2006/relationships/slide" Target="slides/slide92.xml"/><Relationship Id="rId102" Type="http://schemas.openxmlformats.org/officeDocument/2006/relationships/slide" Target="slides/slide93.xml"/><Relationship Id="rId103" Type="http://schemas.openxmlformats.org/officeDocument/2006/relationships/slide" Target="slides/slide94.xml"/><Relationship Id="rId104" Type="http://schemas.openxmlformats.org/officeDocument/2006/relationships/slide" Target="slides/slide95.xml"/><Relationship Id="rId105" Type="http://schemas.openxmlformats.org/officeDocument/2006/relationships/slide" Target="slides/slide96.xml"/><Relationship Id="rId106" Type="http://schemas.openxmlformats.org/officeDocument/2006/relationships/slide" Target="slides/slide97.xml"/><Relationship Id="rId107" Type="http://schemas.openxmlformats.org/officeDocument/2006/relationships/slide" Target="slides/slide98.xml"/><Relationship Id="rId108" Type="http://schemas.openxmlformats.org/officeDocument/2006/relationships/slide" Target="slides/slide99.xml"/><Relationship Id="rId109" Type="http://schemas.openxmlformats.org/officeDocument/2006/relationships/slide" Target="slides/slide100.xml"/><Relationship Id="rId11" Type="http://schemas.openxmlformats.org/officeDocument/2006/relationships/slide" Target="slides/slide9.xml"/><Relationship Id="rId110" Type="http://schemas.openxmlformats.org/officeDocument/2006/relationships/slide" Target="slides/slide101.xml"/><Relationship Id="rId111" Type="http://schemas.openxmlformats.org/officeDocument/2006/relationships/slide" Target="slides/slide102.xml"/><Relationship Id="rId112" Type="http://schemas.openxmlformats.org/officeDocument/2006/relationships/slide" Target="slides/slide103.xml"/><Relationship Id="rId113" Type="http://schemas.openxmlformats.org/officeDocument/2006/relationships/slide" Target="slides/slide104.xml"/><Relationship Id="rId114" Type="http://schemas.openxmlformats.org/officeDocument/2006/relationships/slide" Target="slides/slide105.xml"/><Relationship Id="rId115" Type="http://schemas.openxmlformats.org/officeDocument/2006/relationships/slide" Target="slides/slide106.xml"/><Relationship Id="rId116" Type="http://schemas.openxmlformats.org/officeDocument/2006/relationships/slide" Target="slides/slide107.xml"/><Relationship Id="rId117" Type="http://schemas.openxmlformats.org/officeDocument/2006/relationships/slide" Target="slides/slide108.xml"/><Relationship Id="rId118" Type="http://schemas.openxmlformats.org/officeDocument/2006/relationships/slide" Target="slides/slide109.xml"/><Relationship Id="rId119" Type="http://schemas.openxmlformats.org/officeDocument/2006/relationships/slide" Target="slides/slide110.xml"/><Relationship Id="rId12" Type="http://schemas.openxmlformats.org/officeDocument/2006/relationships/slide" Target="slides/slide10.xml"/><Relationship Id="rId120" Type="http://schemas.openxmlformats.org/officeDocument/2006/relationships/slide" Target="slides/slide111.xml"/><Relationship Id="rId121" Type="http://schemas.openxmlformats.org/officeDocument/2006/relationships/slide" Target="slides/slide112.xml"/><Relationship Id="rId122" Type="http://schemas.openxmlformats.org/officeDocument/2006/relationships/slide" Target="slides/slide113.xml"/><Relationship Id="rId123" Type="http://schemas.openxmlformats.org/officeDocument/2006/relationships/slide" Target="slides/slide114.xml"/><Relationship Id="rId124" Type="http://schemas.openxmlformats.org/officeDocument/2006/relationships/slide" Target="slides/slide115.xml"/><Relationship Id="rId125" Type="http://schemas.openxmlformats.org/officeDocument/2006/relationships/slide" Target="slides/slide116.xml"/><Relationship Id="rId126" Type="http://schemas.openxmlformats.org/officeDocument/2006/relationships/slide" Target="slides/slide117.xml"/><Relationship Id="rId127" Type="http://schemas.openxmlformats.org/officeDocument/2006/relationships/slide" Target="slides/slide118.xml"/><Relationship Id="rId128" Type="http://schemas.openxmlformats.org/officeDocument/2006/relationships/slide" Target="slides/slide119.xml"/><Relationship Id="rId129" Type="http://schemas.openxmlformats.org/officeDocument/2006/relationships/slide" Target="slides/slide120.xml"/><Relationship Id="rId13" Type="http://schemas.openxmlformats.org/officeDocument/2006/relationships/slide" Target="slides/slide11.xml"/><Relationship Id="rId130" Type="http://schemas.openxmlformats.org/officeDocument/2006/relationships/slide" Target="slides/slide121.xml"/><Relationship Id="rId131" Type="http://schemas.openxmlformats.org/officeDocument/2006/relationships/slide" Target="slides/slide122.xml"/><Relationship Id="rId132" Type="http://schemas.openxmlformats.org/officeDocument/2006/relationships/slide" Target="slides/slide123.xml"/><Relationship Id="rId133" Type="http://schemas.openxmlformats.org/officeDocument/2006/relationships/slide" Target="slides/slide124.xml"/><Relationship Id="rId134" Type="http://schemas.openxmlformats.org/officeDocument/2006/relationships/slide" Target="slides/slide125.xml"/><Relationship Id="rId135" Type="http://schemas.openxmlformats.org/officeDocument/2006/relationships/slide" Target="slides/slide126.xml"/><Relationship Id="rId136" Type="http://schemas.openxmlformats.org/officeDocument/2006/relationships/slide" Target="slides/slide127.xml"/><Relationship Id="rId137" Type="http://schemas.openxmlformats.org/officeDocument/2006/relationships/slide" Target="slides/slide128.xml"/><Relationship Id="rId138" Type="http://schemas.openxmlformats.org/officeDocument/2006/relationships/slide" Target="slides/slide129.xml"/><Relationship Id="rId139" Type="http://schemas.openxmlformats.org/officeDocument/2006/relationships/slide" Target="slides/slide130.xml"/><Relationship Id="rId14" Type="http://schemas.openxmlformats.org/officeDocument/2006/relationships/slide" Target="slides/slide12.xml"/><Relationship Id="rId140" Type="http://schemas.openxmlformats.org/officeDocument/2006/relationships/slide" Target="slides/slide131.xml"/><Relationship Id="rId141" Type="http://schemas.openxmlformats.org/officeDocument/2006/relationships/slide" Target="slides/slide132.xml"/><Relationship Id="rId142" Type="http://schemas.openxmlformats.org/officeDocument/2006/relationships/slide" Target="slides/slide133.xml"/><Relationship Id="rId143" Type="http://schemas.openxmlformats.org/officeDocument/2006/relationships/slide" Target="slides/slide134.xml"/><Relationship Id="rId144" Type="http://schemas.openxmlformats.org/officeDocument/2006/relationships/slide" Target="slides/slide135.xml"/><Relationship Id="rId145" Type="http://schemas.openxmlformats.org/officeDocument/2006/relationships/slide" Target="slides/slide136.xml"/><Relationship Id="rId146" Type="http://schemas.openxmlformats.org/officeDocument/2006/relationships/slide" Target="slides/slide137.xml"/><Relationship Id="rId147" Type="http://schemas.openxmlformats.org/officeDocument/2006/relationships/slide" Target="slides/slide138.xml"/><Relationship Id="rId148" Type="http://schemas.openxmlformats.org/officeDocument/2006/relationships/slide" Target="slides/slide139.xml"/><Relationship Id="rId149" Type="http://schemas.openxmlformats.org/officeDocument/2006/relationships/slide" Target="slides/slide140.xml"/><Relationship Id="rId15" Type="http://schemas.openxmlformats.org/officeDocument/2006/relationships/slide" Target="slides/slide13.xml"/><Relationship Id="rId150" Type="http://schemas.openxmlformats.org/officeDocument/2006/relationships/slide" Target="slides/slide141.xml"/><Relationship Id="rId151" Type="http://schemas.openxmlformats.org/officeDocument/2006/relationships/slide" Target="slides/slide142.xml"/><Relationship Id="rId152" Type="http://schemas.openxmlformats.org/officeDocument/2006/relationships/slide" Target="slides/slide143.xml"/><Relationship Id="rId153" Type="http://schemas.openxmlformats.org/officeDocument/2006/relationships/slide" Target="slides/slide144.xml"/><Relationship Id="rId154" Type="http://schemas.openxmlformats.org/officeDocument/2006/relationships/slide" Target="slides/slide145.xml"/><Relationship Id="rId155" Type="http://schemas.openxmlformats.org/officeDocument/2006/relationships/slide" Target="slides/slide146.xml"/><Relationship Id="rId156" Type="http://schemas.openxmlformats.org/officeDocument/2006/relationships/slide" Target="slides/slide147.xml"/><Relationship Id="rId157" Type="http://schemas.openxmlformats.org/officeDocument/2006/relationships/slide" Target="slides/slide148.xml"/><Relationship Id="rId158" Type="http://schemas.openxmlformats.org/officeDocument/2006/relationships/slide" Target="slides/slide149.xml"/><Relationship Id="rId159" Type="http://schemas.openxmlformats.org/officeDocument/2006/relationships/slide" Target="slides/slide150.xml"/><Relationship Id="rId16" Type="http://schemas.openxmlformats.org/officeDocument/2006/relationships/slide" Target="slides/slide14.xml"/><Relationship Id="rId160" Type="http://schemas.openxmlformats.org/officeDocument/2006/relationships/slide" Target="slides/slide151.xml"/><Relationship Id="rId161" Type="http://schemas.openxmlformats.org/officeDocument/2006/relationships/slide" Target="slides/slide152.xml"/><Relationship Id="rId162" Type="http://schemas.openxmlformats.org/officeDocument/2006/relationships/slide" Target="slides/slide153.xml"/><Relationship Id="rId163" Type="http://schemas.openxmlformats.org/officeDocument/2006/relationships/slide" Target="slides/slide154.xml"/><Relationship Id="rId164" Type="http://schemas.openxmlformats.org/officeDocument/2006/relationships/slide" Target="slides/slide155.xml"/><Relationship Id="rId165" Type="http://schemas.openxmlformats.org/officeDocument/2006/relationships/slide" Target="slides/slide156.xml"/><Relationship Id="rId166" Type="http://schemas.openxmlformats.org/officeDocument/2006/relationships/slide" Target="slides/slide157.xml"/><Relationship Id="rId167" Type="http://schemas.openxmlformats.org/officeDocument/2006/relationships/slide" Target="slides/slide158.xml"/><Relationship Id="rId168" Type="http://schemas.openxmlformats.org/officeDocument/2006/relationships/slide" Target="slides/slide159.xml"/><Relationship Id="rId169" Type="http://schemas.openxmlformats.org/officeDocument/2006/relationships/slide" Target="slides/slide160.xml"/><Relationship Id="rId17" Type="http://schemas.openxmlformats.org/officeDocument/2006/relationships/slide" Target="slides/slide15.xml"/><Relationship Id="rId170" Type="http://schemas.openxmlformats.org/officeDocument/2006/relationships/slide" Target="slides/slide161.xml"/><Relationship Id="rId171" Type="http://schemas.openxmlformats.org/officeDocument/2006/relationships/slide" Target="slides/slide162.xml"/><Relationship Id="rId172" Type="http://schemas.openxmlformats.org/officeDocument/2006/relationships/slide" Target="slides/slide163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" Type="http://schemas.openxmlformats.org/officeDocument/2006/relationships/slide" Target="slides/slide2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" Type="http://schemas.openxmlformats.org/officeDocument/2006/relationships/slide" Target="slides/slide3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" Type="http://schemas.openxmlformats.org/officeDocument/2006/relationships/slide" Target="slides/slide4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" Type="http://schemas.openxmlformats.org/officeDocument/2006/relationships/slide" Target="slides/slide5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slide" Target="slides/slide63.xml"/><Relationship Id="rId73" Type="http://schemas.openxmlformats.org/officeDocument/2006/relationships/slide" Target="slides/slide64.xml"/><Relationship Id="rId74" Type="http://schemas.openxmlformats.org/officeDocument/2006/relationships/slide" Target="slides/slide65.xml"/><Relationship Id="rId75" Type="http://schemas.openxmlformats.org/officeDocument/2006/relationships/slide" Target="slides/slide66.xml"/><Relationship Id="rId76" Type="http://schemas.openxmlformats.org/officeDocument/2006/relationships/slide" Target="slides/slide67.xml"/><Relationship Id="rId77" Type="http://schemas.openxmlformats.org/officeDocument/2006/relationships/slide" Target="slides/slide68.xml"/><Relationship Id="rId78" Type="http://schemas.openxmlformats.org/officeDocument/2006/relationships/slide" Target="slides/slide69.xml"/><Relationship Id="rId79" Type="http://schemas.openxmlformats.org/officeDocument/2006/relationships/slide" Target="slides/slide70.xml"/><Relationship Id="rId8" Type="http://schemas.openxmlformats.org/officeDocument/2006/relationships/slide" Target="slides/slide6.xml"/><Relationship Id="rId80" Type="http://schemas.openxmlformats.org/officeDocument/2006/relationships/slide" Target="slides/slide71.xml"/><Relationship Id="rId81" Type="http://schemas.openxmlformats.org/officeDocument/2006/relationships/slide" Target="slides/slide72.xml"/><Relationship Id="rId82" Type="http://schemas.openxmlformats.org/officeDocument/2006/relationships/slide" Target="slides/slide73.xml"/><Relationship Id="rId83" Type="http://schemas.openxmlformats.org/officeDocument/2006/relationships/slide" Target="slides/slide74.xml"/><Relationship Id="rId84" Type="http://schemas.openxmlformats.org/officeDocument/2006/relationships/slide" Target="slides/slide75.xml"/><Relationship Id="rId85" Type="http://schemas.openxmlformats.org/officeDocument/2006/relationships/slide" Target="slides/slide76.xml"/><Relationship Id="rId86" Type="http://schemas.openxmlformats.org/officeDocument/2006/relationships/slide" Target="slides/slide77.xml"/><Relationship Id="rId87" Type="http://schemas.openxmlformats.org/officeDocument/2006/relationships/slide" Target="slides/slide78.xml"/><Relationship Id="rId88" Type="http://schemas.openxmlformats.org/officeDocument/2006/relationships/slide" Target="slides/slide79.xml"/><Relationship Id="rId89" Type="http://schemas.openxmlformats.org/officeDocument/2006/relationships/slide" Target="slides/slide80.xml"/><Relationship Id="rId9" Type="http://schemas.openxmlformats.org/officeDocument/2006/relationships/slide" Target="slides/slide7.xml"/><Relationship Id="rId90" Type="http://schemas.openxmlformats.org/officeDocument/2006/relationships/slide" Target="slides/slide81.xml"/><Relationship Id="rId91" Type="http://schemas.openxmlformats.org/officeDocument/2006/relationships/slide" Target="slides/slide82.xml"/><Relationship Id="rId92" Type="http://schemas.openxmlformats.org/officeDocument/2006/relationships/slide" Target="slides/slide83.xml"/><Relationship Id="rId93" Type="http://schemas.openxmlformats.org/officeDocument/2006/relationships/slide" Target="slides/slide84.xml"/><Relationship Id="rId94" Type="http://schemas.openxmlformats.org/officeDocument/2006/relationships/slide" Target="slides/slide85.xml"/><Relationship Id="rId95" Type="http://schemas.openxmlformats.org/officeDocument/2006/relationships/slide" Target="slides/slide86.xml"/><Relationship Id="rId96" Type="http://schemas.openxmlformats.org/officeDocument/2006/relationships/slide" Target="slides/slide87.xml"/><Relationship Id="rId97" Type="http://schemas.openxmlformats.org/officeDocument/2006/relationships/slide" Target="slides/slide88.xml"/><Relationship Id="rId98" Type="http://schemas.openxmlformats.org/officeDocument/2006/relationships/slide" Target="slides/slide89.xml"/><Relationship Id="rId99" Type="http://schemas.openxmlformats.org/officeDocument/2006/relationships/slide" Target="slides/slide9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简约绿色小清新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4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0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4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8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3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6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AA394"/>
                </a:solidFill>
                <a:cs typeface="+mn-ea"/>
                <a:sym typeface="+mn-lt"/>
              </a:rPr>
              <a:t>52</a:t>
            </a:r>
            <a:r>
              <a:rPr lang="en-US" sz="3600" b="1" dirty="0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ROBLEM SOLVING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Never forget what you are, for surely the world will not. Make it your strength. Then it can never be your weakness.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never can have a true view of man unless we have a love for him.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Never forget what you are, for surely the world will not. Make it your strength. Then it can never be your weakness. We never can have a true view of man unless we have a love for him.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