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256" r:id="rId10"/>
    <p:sldId id="257" r:id="rId11"/>
    <p:sldId id="25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z="2519"/>
              <a:t>植物细胞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探索植物生命的构建单元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519"/>
              <a:t>细胞壁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/>
            <a:r>
              <a:t>保护和支持功能，由纤维素等多糖组成。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519"/>
              <a:t>总结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/>
            <a:r>
              <a:t>了解植物细胞的结构对于认识植物如何生长和发展至关重要。从光合作用的能量转换到维持细胞形态的独特方式，植物细胞展示了自然界的精妙设计。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