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256" r:id="rId10"/>
    <p:sldId id="257" r:id="rId11"/>
    <p:sldId id="258" r:id="rId12"/>
    <p:sldId id="259" r:id="rId13"/>
    <p:sldId id="260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sz="2519"/>
              <a:t>植物细胞的讲解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/>
            <a:r>
              <a:t>探索植物细胞的独特结构及其功能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植物细胞概述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基本的生命单元</a:t>
            </a:r>
          </a:p>
          <a:p>
            <a:pPr/>
            <a:r>
              <a:t>与动物细胞相比有特异结构：细胞壁、中央液泡和叶绿体</a:t>
            </a:r>
          </a:p>
          <a:p>
            <a:pPr/>
            <a:r>
              <a:t>支持光合作用及细胞形态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植物细胞的重要结构对比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/>
            <a:r>
              <a:t>细胞壁: 提供物理支撑和保护</a:t>
            </a:r>
          </a:p>
          <a:p>
            <a:pPr/>
            <a:r>
              <a:t>叶绿体: 执行光合作用</a:t>
            </a:r>
          </a:p>
          <a:p>
            <a:pPr/>
            <a:r>
              <a:t>线粒体: 负责能量产生</a:t>
            </a:r>
          </a:p>
          <a:p>
            <a:pPr/>
            <a:r>
              <a:t>高尔基体: 参与物质合成与分泌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细胞内关键过程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/>
            <a:r>
              <a:t>光合作用 - 叶绿体吸收太阳光能转换为化学能</a:t>
            </a:r>
          </a:p>
          <a:p>
            <a:pPr/>
            <a:r>
              <a:t>呼吸作用 - 线粒体分解有机物释放能量</a:t>
            </a:r>
          </a:p>
          <a:p>
            <a:pPr/>
            <a:r>
              <a:t>物质运输 - 内质网和高尔基体协同工作完成蛋白质等大分子的合成与运输</a:t>
            </a:r>
          </a:p>
          <a:p>
            <a:pPr/>
            <a:r>
              <a:t>废物处理 - 液泡储存有害物质并帮助排除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2519"/>
              <a:t>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 Placeholder 4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pPr/>
            <a:r>
              <a:t>认识了植物细胞特有的组成部分如细胞壁、叶绿体等</a:t>
            </a:r>
          </a:p>
          <a:p>
            <a:pPr/>
            <a:r>
              <a:t>了解了这些部分如何共同协作以维持植物的生命活动</a:t>
            </a:r>
          </a:p>
          <a:p>
            <a:pPr/>
            <a:r>
              <a:t>认识到每种细胞器在细胞代谢中的重要角色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