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256" r:id="rId10"/>
    <p:sldId id="257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 varScale="1">
        <p:scale>
          <a:sx n="74" d="100"/>
          <a:sy n="74" d="100"/>
        </p:scale>
        <p:origin x="56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z="2519"/>
              <a:t>植物细胞的讲解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探索植物细胞的独特结构及其功能。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519"/>
              <a:t>植物细胞概述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基本的生命单元</a:t>
            </a:r>
          </a:p>
          <a:p>
            <a:pPr/>
            <a:r>
              <a:t>特有结构：细胞壁, 中央液泡, 叶绿体</a:t>
            </a:r>
          </a:p>
          <a:p>
            <a:pPr/>
            <a:r>
              <a:t>参与光合作用</a:t>
            </a:r>
          </a:p>
          <a:p>
            <a:pPr/>
            <a:r>
              <a:t>维持植物形态和支持作用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519"/>
              <a:t>主要细胞器的功能对比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{'left': '叶绿体', 'right': '线粒体'}</a:t>
            </a:r>
          </a:p>
          <a:p>
            <a:pPr/>
            <a:r>
              <a:t>{'left': '光合作用的主要场所', 'right': '细胞的能量工厂'}</a:t>
            </a:r>
          </a:p>
          <a:p>
            <a:pPr/>
            <a:r>
              <a:t>{'left': '含有叶绿素', 'right': '通过氧化分解有机物产生能量'}</a:t>
            </a:r>
          </a:p>
          <a:p>
            <a:pPr/>
            <a:r>
              <a:t>{'left': '合成有机物', 'right': '储存能量于ATP中'}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519"/>
              <a:t>植物细胞的重要组成部分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519"/>
              <a:t>总结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/>
            <a:r>
              <a:t>理解植物细胞的重要性</a:t>
            </a:r>
          </a:p>
          <a:p>
            <a:pPr/>
            <a:r>
              <a:t>认识每个细胞器的独特作用</a:t>
            </a:r>
          </a:p>
          <a:p>
            <a:pPr/>
            <a:r>
              <a:t>植物细胞在自然界中的角色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1579</Words>
  <Application>Microsoft Office PowerPoint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子阳 王</cp:lastModifiedBy>
  <cp:revision>695</cp:revision>
  <dcterms:created xsi:type="dcterms:W3CDTF">2019-07-04T08:14:45Z</dcterms:created>
  <dcterms:modified xsi:type="dcterms:W3CDTF">2025-07-05T14:20:33Z</dcterms:modified>
</cp:coreProperties>
</file>