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 varScale="1">
        <p:scale>
          <a:sx n="74" d="100"/>
          <a:sy n="74" d="100"/>
        </p:scale>
        <p:origin x="56" y="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b="1"/>
              <a:t>植物细胞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探究植物生命的基本单位：结构与功能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/>
              <a:t>植物细胞概述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植物细胞是植物体的生命基础</a:t>
            </a:r>
          </a:p>
          <a:p>
            <a:pPr/>
            <a:r>
              <a:t>特征性结构包括细胞壁、液泡和叶绿体</a:t>
            </a:r>
          </a:p>
          <a:p>
            <a:pPr/>
            <a:r>
              <a:t>支持植物体生长及光合作用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/>
              <a:t>植物细胞 vs 动物细胞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{'label': '共通点', 'text': ['细胞膜, 细胞核, 线粒体']}</a:t>
            </a:r>
          </a:p>
          <a:p>
            <a:pPr/>
            <a:r>
              <a:t>{'label': '植物细胞独有', 'text': ['细胞壁, 中央大液泡, 叶绿体']}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/>
              <a:t>特殊结构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/>
              <a:t>光合作用的核心 - 叶绿体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/>
            <a:r>
              <a:t>叶绿体不仅拥有自身DNA并能半自主复制，还富含叶绿素，吸收太阳能将其转换为化学能。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/>
              <a:t>细胞内的能量工厂 - 线粒体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/>
              <a:t>小结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/>
            <a:r>
              <a:t>植物细胞的结构特点使其在自然界中扮演着至关重要的角色，从简单的草本植物到复杂的树木，它们构成了地球上的绿色植被。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1579</Words>
  <Application>Microsoft Office PowerPoint</Application>
  <PresentationFormat>宽屏</PresentationFormat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方正正黑简体</vt:lpstr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子阳 王</cp:lastModifiedBy>
  <cp:revision>695</cp:revision>
  <dcterms:created xsi:type="dcterms:W3CDTF">2019-07-04T08:14:45Z</dcterms:created>
  <dcterms:modified xsi:type="dcterms:W3CDTF">2025-07-05T14:20:33Z</dcterms:modified>
</cp:coreProperties>
</file>