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b="1"/>
              <a:t>植物细胞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探索植物生命的基石 - 植物细胞的独特结构及其功能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/>
              <a:t>细胞的基本构成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细胞壁: 提供支持与保护，主要由纤维素构成。</a:t>
            </a:r>
          </a:p>
          <a:p>
            <a:pPr/>
            <a:r>
              <a:t>细胞膜: 控制物质进出，半透性屏障。</a:t>
            </a:r>
          </a:p>
          <a:p>
            <a:pPr/>
            <a:r>
              <a:t>细胞质: 包含各种细胞器，是生化反应的主要场所。</a:t>
            </a:r>
          </a:p>
          <a:p>
            <a:pPr/>
            <a:r>
              <a:t>细胞核: 存储遗传信息，控制生命活动。</a:t>
            </a:r>
          </a:p>
          <a:p>
            <a:pPr/>
            <a:r>
              <a:t>叶绿体: 进行光合作用，合成有机物。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/>
              <a:t>叶绿体 vs. 线粒体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{'text': '能量转换', 'type': '叶绿体'}</a:t>
            </a:r>
          </a:p>
          <a:p>
            <a:pPr/>
            <a:r>
              <a:t>{'text': '通过光合作用将光能转化为化学能', 'type': '叶绿体'}</a:t>
            </a:r>
          </a:p>
          <a:p>
            <a:pPr/>
            <a:r>
              <a:t>{'text': '通过呼吸作用释放存储于有机物中的能量', 'type': '线粒体'}</a:t>
            </a:r>
          </a:p>
          <a:p>
            <a:pPr/>
            <a:r>
              <a:t>{'text': '拥有自身DNA和核糖体', 'type': '两者共有'}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/>
              <a:t>中央液泡的功能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/>
            <a:r>
              <a:t>维持细胞形态、调节水分平衡、储存营养物质及废物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/>
              <a:t>细胞内物流：高尔基体与内质网的角色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/>
            <a:r>
              <a:t>高尔基体: 负责蛋白质的加工、分类和包装，并参与细胞壁材料的合成。</a:t>
            </a:r>
          </a:p>
          <a:p>
            <a:pPr/>
            <a:r>
              <a:t>内质网: 是蛋白质和脂质合成的重要场所。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/>
              <a:t>总结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/>
            <a:r>
              <a:t>通过认识这些复杂的亚细胞结构如何协同工作，我们可以更好地理解植物是如何生长、发育乃至适应环境变化的过程。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