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package/2006/relationships/metadata/thumbnail" Target="docProps/thumbnail.jpeg"/><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28"/>
  </p:handoutMasterIdLst>
  <p:sldIdLst>
    <p:sldId id="256" r:id="rId8"/>
    <p:sldId id="257" r:id="rId9"/>
    <p:sldId id="258" r:id="rId10"/>
    <p:sldId id="259" r:id="rId11"/>
    <p:sldId id="260" r:id="rId12"/>
    <p:sldId id="261" r:id="rId13"/>
  </p:sldIdLst>
  <p:sldSz cx="9145270" cy="514477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295" indent="-12954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495" indent="-26162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695" indent="-3943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895" indent="-52641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60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72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5840"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595" algn="l" defTabSz="65024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2986" autoAdjust="0"/>
  </p:normalViewPr>
  <p:slideViewPr>
    <p:cSldViewPr>
      <p:cViewPr>
        <p:scale>
          <a:sx n="100" d="100"/>
          <a:sy n="100" d="100"/>
        </p:scale>
        <p:origin x="528" y="294"/>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2" Type="http://schemas.openxmlformats.org/officeDocument/2006/relationships/theme" Target="theme/theme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 Id="rId4"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23850" algn="l" rtl="0" eaLnBrk="0" fontAlgn="base" hangingPunct="0">
      <a:spcBef>
        <a:spcPct val="30000"/>
      </a:spcBef>
      <a:spcAft>
        <a:spcPct val="0"/>
      </a:spcAft>
      <a:defRPr sz="900" kern="1200">
        <a:solidFill>
          <a:schemeClr val="tx1"/>
        </a:solidFill>
        <a:latin typeface="+mn-lt"/>
        <a:ea typeface="+mn-ea"/>
        <a:cs typeface="+mn-cs"/>
      </a:defRPr>
    </a:lvl2pPr>
    <a:lvl3pPr marL="648970" algn="l" rtl="0" eaLnBrk="0" fontAlgn="base" hangingPunct="0">
      <a:spcBef>
        <a:spcPct val="30000"/>
      </a:spcBef>
      <a:spcAft>
        <a:spcPct val="0"/>
      </a:spcAft>
      <a:defRPr sz="900" kern="1200">
        <a:solidFill>
          <a:schemeClr val="tx1"/>
        </a:solidFill>
        <a:latin typeface="+mn-lt"/>
        <a:ea typeface="+mn-ea"/>
        <a:cs typeface="+mn-cs"/>
      </a:defRPr>
    </a:lvl3pPr>
    <a:lvl4pPr marL="974090" algn="l" rtl="0" eaLnBrk="0" fontAlgn="base" hangingPunct="0">
      <a:spcBef>
        <a:spcPct val="30000"/>
      </a:spcBef>
      <a:spcAft>
        <a:spcPct val="0"/>
      </a:spcAft>
      <a:defRPr sz="900" kern="1200">
        <a:solidFill>
          <a:schemeClr val="tx1"/>
        </a:solidFill>
        <a:latin typeface="+mn-lt"/>
        <a:ea typeface="+mn-ea"/>
        <a:cs typeface="+mn-cs"/>
      </a:defRPr>
    </a:lvl4pPr>
    <a:lvl5pPr marL="1299210" algn="l" rtl="0" eaLnBrk="0" fontAlgn="base" hangingPunct="0">
      <a:spcBef>
        <a:spcPct val="30000"/>
      </a:spcBef>
      <a:spcAft>
        <a:spcPct val="0"/>
      </a:spcAft>
      <a:defRPr sz="900" kern="1200">
        <a:solidFill>
          <a:schemeClr val="tx1"/>
        </a:solidFill>
        <a:latin typeface="+mn-lt"/>
        <a:ea typeface="+mn-ea"/>
        <a:cs typeface="+mn-cs"/>
      </a:defRPr>
    </a:lvl5pPr>
    <a:lvl6pPr marL="1625600" algn="l" defTabSz="649605" rtl="0" eaLnBrk="1" latinLnBrk="0" hangingPunct="1">
      <a:defRPr sz="900" kern="1200">
        <a:solidFill>
          <a:schemeClr val="tx1"/>
        </a:solidFill>
        <a:latin typeface="+mn-lt"/>
        <a:ea typeface="+mn-ea"/>
        <a:cs typeface="+mn-cs"/>
      </a:defRPr>
    </a:lvl6pPr>
    <a:lvl7pPr marL="1950720" algn="l" defTabSz="649605" rtl="0" eaLnBrk="1" latinLnBrk="0" hangingPunct="1">
      <a:defRPr sz="900" kern="1200">
        <a:solidFill>
          <a:schemeClr val="tx1"/>
        </a:solidFill>
        <a:latin typeface="+mn-lt"/>
        <a:ea typeface="+mn-ea"/>
        <a:cs typeface="+mn-cs"/>
      </a:defRPr>
    </a:lvl7pPr>
    <a:lvl8pPr marL="2275840" algn="l" defTabSz="649605" rtl="0" eaLnBrk="1" latinLnBrk="0" hangingPunct="1">
      <a:defRPr sz="900" kern="1200">
        <a:solidFill>
          <a:schemeClr val="tx1"/>
        </a:solidFill>
        <a:latin typeface="+mn-lt"/>
        <a:ea typeface="+mn-ea"/>
        <a:cs typeface="+mn-cs"/>
      </a:defRPr>
    </a:lvl8pPr>
    <a:lvl9pPr marL="2600960" algn="l" defTabSz="64960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spd="med" advClick="0" advTm="0">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fld>
            <a:endParaRPr lang="zh-CN" altLang="en-US"/>
          </a:p>
        </p:txBody>
      </p:sp>
      <p:sp>
        <p:nvSpPr>
          <p:cNvPr id="9"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981" y="205683"/>
            <a:ext cx="8231627" cy="85751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6981" y="1200823"/>
            <a:ext cx="8231627" cy="33952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spd="med"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fld>
            <a:endParaRPr lang="zh-CN" altLang="en-US"/>
          </a:p>
        </p:txBody>
      </p:sp>
    </p:spTree>
  </p:cSld>
  <p:clrMapOvr>
    <a:masterClrMapping/>
  </p:clrMapOvr>
  <p:transition spd="med"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410"/>
            <a:ext cx="179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5">
                <a:cs typeface="+mn-ea"/>
                <a:sym typeface="+mn-lt"/>
              </a:endParaRPr>
            </a:p>
          </p:txBody>
        </p:sp>
      </p:grpSp>
      <p:sp>
        <p:nvSpPr>
          <p:cNvPr id="6" name="文本框 12"/>
          <p:cNvSpPr txBox="1">
            <a:spLocks noChangeArrowheads="1"/>
          </p:cNvSpPr>
          <p:nvPr userDrawn="1"/>
        </p:nvSpPr>
        <p:spPr bwMode="auto">
          <a:xfrm>
            <a:off x="-1" y="370410"/>
            <a:ext cx="179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med" advClick="0" advTm="0">
    <p:push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advClick="0" advTm="0">
    <p:push dir="r"/>
  </p:transition>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advClick="0" advTm="0">
    <p:push dir="r"/>
  </p:transition>
  <p:txStyles>
    <p:titleStyle>
      <a:lvl1pPr algn="l" defTabSz="650240" rtl="0" eaLnBrk="1" latinLnBrk="0" hangingPunct="1">
        <a:lnSpc>
          <a:spcPct val="90000"/>
        </a:lnSpc>
        <a:spcBef>
          <a:spcPct val="0"/>
        </a:spcBef>
        <a:buNone/>
        <a:defRPr sz="3100" kern="1200">
          <a:solidFill>
            <a:schemeClr val="tx1"/>
          </a:solidFill>
          <a:latin typeface="+mj-lt"/>
          <a:ea typeface="+mj-ea"/>
          <a:cs typeface="+mj-cs"/>
        </a:defRPr>
      </a:lvl1pPr>
    </p:titleStyle>
    <p:bodyStyle>
      <a:lvl1pPr marL="162560" indent="-162560" algn="l" defTabSz="650240" rtl="0" eaLnBrk="1" latinLnBrk="0" hangingPunct="1">
        <a:lnSpc>
          <a:spcPct val="90000"/>
        </a:lnSpc>
        <a:spcBef>
          <a:spcPts val="710"/>
        </a:spcBef>
        <a:buFont typeface="Arial" panose="020B0604020202020204" pitchFamily="34" charset="0"/>
        <a:buChar char="•"/>
        <a:defRPr sz="2000" kern="1200">
          <a:solidFill>
            <a:schemeClr val="tx1"/>
          </a:solidFill>
          <a:latin typeface="+mn-lt"/>
          <a:ea typeface="+mn-ea"/>
          <a:cs typeface="+mn-cs"/>
        </a:defRPr>
      </a:lvl1pPr>
      <a:lvl2pPr marL="487680" indent="-162560" algn="l" defTabSz="650240" rtl="0" eaLnBrk="1" latinLnBrk="0" hangingPunct="1">
        <a:lnSpc>
          <a:spcPct val="90000"/>
        </a:lnSpc>
        <a:spcBef>
          <a:spcPts val="355"/>
        </a:spcBef>
        <a:buFont typeface="Arial" panose="020B0604020202020204" pitchFamily="34" charset="0"/>
        <a:buChar char="•"/>
        <a:defRPr sz="1700" kern="1200">
          <a:solidFill>
            <a:schemeClr val="tx1"/>
          </a:solidFill>
          <a:latin typeface="+mn-lt"/>
          <a:ea typeface="+mn-ea"/>
          <a:cs typeface="+mn-cs"/>
        </a:defRPr>
      </a:lvl2pPr>
      <a:lvl3pPr marL="812800" indent="-162560" algn="l" defTabSz="650240" rtl="0" eaLnBrk="1" latinLnBrk="0" hangingPunct="1">
        <a:lnSpc>
          <a:spcPct val="90000"/>
        </a:lnSpc>
        <a:spcBef>
          <a:spcPts val="355"/>
        </a:spcBef>
        <a:buFont typeface="Arial" panose="020B0604020202020204" pitchFamily="34" charset="0"/>
        <a:buChar char="•"/>
        <a:defRPr sz="1400" kern="1200">
          <a:solidFill>
            <a:schemeClr val="tx1"/>
          </a:solidFill>
          <a:latin typeface="+mn-lt"/>
          <a:ea typeface="+mn-ea"/>
          <a:cs typeface="+mn-cs"/>
        </a:defRPr>
      </a:lvl3pPr>
      <a:lvl4pPr marL="113792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4pPr>
      <a:lvl5pPr marL="146304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5pPr>
      <a:lvl6pPr marL="178816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6pPr>
      <a:lvl7pPr marL="211328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7pPr>
      <a:lvl8pPr marL="2438400"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8pPr>
      <a:lvl9pPr marL="2764155" indent="-162560" algn="l" defTabSz="650240" rtl="0" eaLnBrk="1" latinLnBrk="0" hangingPunct="1">
        <a:lnSpc>
          <a:spcPct val="90000"/>
        </a:lnSpc>
        <a:spcBef>
          <a:spcPts val="355"/>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240" rtl="0" eaLnBrk="1" latinLnBrk="0" hangingPunct="1">
        <a:defRPr sz="1300" kern="1200">
          <a:solidFill>
            <a:schemeClr val="tx1"/>
          </a:solidFill>
          <a:latin typeface="+mn-lt"/>
          <a:ea typeface="+mn-ea"/>
          <a:cs typeface="+mn-cs"/>
        </a:defRPr>
      </a:lvl1pPr>
      <a:lvl2pPr marL="325120" algn="l" defTabSz="650240" rtl="0" eaLnBrk="1" latinLnBrk="0" hangingPunct="1">
        <a:defRPr sz="1300" kern="1200">
          <a:solidFill>
            <a:schemeClr val="tx1"/>
          </a:solidFill>
          <a:latin typeface="+mn-lt"/>
          <a:ea typeface="+mn-ea"/>
          <a:cs typeface="+mn-cs"/>
        </a:defRPr>
      </a:lvl2pPr>
      <a:lvl3pPr marL="650240" algn="l" defTabSz="650240" rtl="0" eaLnBrk="1" latinLnBrk="0" hangingPunct="1">
        <a:defRPr sz="1300" kern="1200">
          <a:solidFill>
            <a:schemeClr val="tx1"/>
          </a:solidFill>
          <a:latin typeface="+mn-lt"/>
          <a:ea typeface="+mn-ea"/>
          <a:cs typeface="+mn-cs"/>
        </a:defRPr>
      </a:lvl3pPr>
      <a:lvl4pPr marL="975360" algn="l" defTabSz="650240" rtl="0" eaLnBrk="1" latinLnBrk="0" hangingPunct="1">
        <a:defRPr sz="1300" kern="1200">
          <a:solidFill>
            <a:schemeClr val="tx1"/>
          </a:solidFill>
          <a:latin typeface="+mn-lt"/>
          <a:ea typeface="+mn-ea"/>
          <a:cs typeface="+mn-cs"/>
        </a:defRPr>
      </a:lvl4pPr>
      <a:lvl5pPr marL="1300480" algn="l" defTabSz="650240" rtl="0" eaLnBrk="1" latinLnBrk="0" hangingPunct="1">
        <a:defRPr sz="1300" kern="1200">
          <a:solidFill>
            <a:schemeClr val="tx1"/>
          </a:solidFill>
          <a:latin typeface="+mn-lt"/>
          <a:ea typeface="+mn-ea"/>
          <a:cs typeface="+mn-cs"/>
        </a:defRPr>
      </a:lvl5pPr>
      <a:lvl6pPr marL="1625600" algn="l" defTabSz="650240" rtl="0" eaLnBrk="1" latinLnBrk="0" hangingPunct="1">
        <a:defRPr sz="1300" kern="1200">
          <a:solidFill>
            <a:schemeClr val="tx1"/>
          </a:solidFill>
          <a:latin typeface="+mn-lt"/>
          <a:ea typeface="+mn-ea"/>
          <a:cs typeface="+mn-cs"/>
        </a:defRPr>
      </a:lvl6pPr>
      <a:lvl7pPr marL="1950720" algn="l" defTabSz="650240" rtl="0" eaLnBrk="1" latinLnBrk="0" hangingPunct="1">
        <a:defRPr sz="1300" kern="1200">
          <a:solidFill>
            <a:schemeClr val="tx1"/>
          </a:solidFill>
          <a:latin typeface="+mn-lt"/>
          <a:ea typeface="+mn-ea"/>
          <a:cs typeface="+mn-cs"/>
        </a:defRPr>
      </a:lvl7pPr>
      <a:lvl8pPr marL="2275840" algn="l" defTabSz="650240" rtl="0" eaLnBrk="1" latinLnBrk="0" hangingPunct="1">
        <a:defRPr sz="1300" kern="1200">
          <a:solidFill>
            <a:schemeClr val="tx1"/>
          </a:solidFill>
          <a:latin typeface="+mn-lt"/>
          <a:ea typeface="+mn-ea"/>
          <a:cs typeface="+mn-cs"/>
        </a:defRPr>
      </a:lvl8pPr>
      <a:lvl9pPr marL="2601595" algn="l" defTabSz="65024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060626" y="1273414"/>
            <a:ext cx="3187106" cy="1198880"/>
          </a:xfrm>
          <a:prstGeom prst="rect">
            <a:avLst/>
          </a:prstGeom>
          <a:noFill/>
        </p:spPr>
        <p:txBody>
          <a:bodyPr wrap="none">
            <a:spAutoFit/>
          </a:bodyPr>
          <a:lstStyle/>
          <a:p>
            <a:r>
              <a:t>植物细胞</a:t>
            </a:r>
          </a:p>
        </p:txBody>
      </p:sp>
      <p:sp>
        <p:nvSpPr>
          <p:cNvPr id="3" name="TextBox 2"/>
          <p:cNvSpPr txBox="1"/>
          <p:nvPr/>
        </p:nvSpPr>
        <p:spPr>
          <a:xfrm>
            <a:off x="1971052" y="2405672"/>
            <a:ext cx="5338046" cy="615553"/>
          </a:xfrm>
          <a:prstGeom prst="rect">
            <a:avLst/>
          </a:prstGeom>
          <a:noFill/>
        </p:spPr>
        <p:txBody>
          <a:bodyPr wrap="none">
            <a:spAutoFit/>
          </a:bodyPr>
          <a:lstStyle/>
          <a:p>
            <a:r>
              <a:t>探索植物细胞的独特结构及其功能</a:t>
            </a:r>
          </a:p>
        </p:txBody>
      </p:sp>
      <p:sp>
        <p:nvSpPr>
          <p:cNvPr id="4" name="TextBox 3"/>
          <p:cNvSpPr txBox="1"/>
          <p:nvPr/>
        </p:nvSpPr>
        <p:spPr>
          <a:xfrm>
            <a:off x="2452921" y="3062646"/>
            <a:ext cx="4534798" cy="246264"/>
          </a:xfrm>
          <a:prstGeom prst="rect">
            <a:avLst/>
          </a:prstGeom>
          <a:noFill/>
        </p:spPr>
        <p:txBody>
          <a:bodyPr wrap="none">
            <a:spAutoFit/>
          </a:bodyPr>
          <a:lstStyle/>
          <a:p>
            <a:r>
              <a:t>年终总结  新年计划  述职报告  工作汇报</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360178" y="1222865"/>
            <a:ext cx="1261884" cy="2699358"/>
          </a:xfrm>
          <a:prstGeom prst="rect">
            <a:avLst/>
          </a:prstGeom>
          <a:noFill/>
        </p:spPr>
        <p:txBody>
          <a:bodyPr wrap="none">
            <a:spAutoFit/>
          </a:bodyPr>
          <a:lstStyle/>
          <a:p>
            <a:r>
              <a:t>植物细胞概述</a:t>
            </a:r>
          </a:p>
        </p:txBody>
      </p:sp>
      <p:sp>
        <p:nvSpPr>
          <p:cNvPr id="3" name="TextBox 2"/>
          <p:cNvSpPr txBox="1"/>
          <p:nvPr/>
        </p:nvSpPr>
        <p:spPr>
          <a:xfrm>
            <a:off x="1047348" y="2331753"/>
            <a:ext cx="2347019" cy="481583"/>
          </a:xfrm>
          <a:prstGeom prst="rect">
            <a:avLst/>
          </a:prstGeom>
          <a:noFill/>
        </p:spPr>
        <p:txBody>
          <a:bodyPr wrap="none">
            <a:spAutoFit/>
          </a:bodyPr>
          <a:lstStyle/>
          <a:p>
            <a:r>
              <a:t>基本生命活动单元</a:t>
            </a:r>
          </a:p>
          <a:p>
            <a:r>
              <a:t>包括细胞壁、叶绿体及中央液泡等特有结构</a:t>
            </a:r>
          </a:p>
          <a:p>
            <a:r>
              <a:t>支持植物的生长发育</a:t>
            </a:r>
          </a:p>
        </p:txBody>
      </p:sp>
      <p:sp>
        <p:nvSpPr>
          <p:cNvPr id="4" name="TextBox 3"/>
          <p:cNvSpPr txBox="1"/>
          <p:nvPr/>
        </p:nvSpPr>
        <p:spPr>
          <a:xfrm>
            <a:off x="4716810" y="1351258"/>
            <a:ext cx="511025" cy="512117"/>
          </a:xfrm>
          <a:prstGeom prst="rect">
            <a:avLst/>
          </a:prstGeom>
          <a:noFill/>
        </p:spPr>
        <p:txBody>
          <a:bodyPr wrap="none">
            <a:spAutoFit/>
          </a:bodyPr>
          <a:lstStyle/>
          <a:p>
            <a:r>
              <a:t>1</a:t>
            </a:r>
          </a:p>
        </p:txBody>
      </p:sp>
      <p:sp>
        <p:nvSpPr>
          <p:cNvPr id="5" name="TextBox 4"/>
          <p:cNvSpPr txBox="1"/>
          <p:nvPr/>
        </p:nvSpPr>
        <p:spPr>
          <a:xfrm>
            <a:off x="4716810" y="2067441"/>
            <a:ext cx="511025" cy="512117"/>
          </a:xfrm>
          <a:prstGeom prst="rect">
            <a:avLst/>
          </a:prstGeom>
          <a:noFill/>
        </p:spPr>
        <p:txBody>
          <a:bodyPr wrap="none">
            <a:spAutoFit/>
          </a:bodyPr>
          <a:lstStyle/>
          <a:p>
            <a:r>
              <a:t>2</a:t>
            </a:r>
          </a:p>
        </p:txBody>
      </p:sp>
      <p:sp>
        <p:nvSpPr>
          <p:cNvPr id="6" name="TextBox 5"/>
          <p:cNvSpPr txBox="1"/>
          <p:nvPr/>
        </p:nvSpPr>
        <p:spPr>
          <a:xfrm>
            <a:off x="4716810" y="2783623"/>
            <a:ext cx="511025" cy="512117"/>
          </a:xfrm>
          <a:prstGeom prst="rect">
            <a:avLst/>
          </a:prstGeom>
          <a:noFill/>
        </p:spPr>
        <p:txBody>
          <a:bodyPr wrap="none">
            <a:spAutoFit/>
          </a:bodyPr>
          <a:lstStyle/>
          <a:p>
            <a:r>
              <a:t>3</a:t>
            </a:r>
          </a:p>
        </p:txBody>
      </p:sp>
      <p:sp>
        <p:nvSpPr>
          <p:cNvPr id="7" name="TextBox 6"/>
          <p:cNvSpPr txBox="1"/>
          <p:nvPr/>
        </p:nvSpPr>
        <p:spPr>
          <a:xfrm>
            <a:off x="4716810" y="3499806"/>
            <a:ext cx="511025" cy="512117"/>
          </a:xfrm>
          <a:prstGeom prst="rect">
            <a:avLst/>
          </a:prstGeom>
          <a:noFill/>
        </p:spPr>
        <p:txBody>
          <a:bodyPr wrap="none">
            <a:spAutoFit/>
          </a:bodyPr>
          <a:lstStyle/>
          <a:p>
            <a:r>
              <a:t>4</a:t>
            </a:r>
          </a:p>
        </p:txBody>
      </p:sp>
      <p:sp>
        <p:nvSpPr>
          <p:cNvPr id="8" name="TextBox 7"/>
          <p:cNvSpPr txBox="1"/>
          <p:nvPr/>
        </p:nvSpPr>
        <p:spPr>
          <a:xfrm>
            <a:off x="5398522" y="1276400"/>
            <a:ext cx="2207028" cy="661835"/>
          </a:xfrm>
          <a:prstGeom prst="rect">
            <a:avLst/>
          </a:prstGeom>
          <a:noFill/>
        </p:spPr>
        <p:txBody>
          <a:bodyPr wrap="none">
            <a:spAutoFit/>
          </a:bodyPr>
          <a:lstStyle/>
          <a:p>
            <a:r>
              <a:t>教学分析</a:t>
            </a:r>
          </a:p>
          <a:p>
            <a:r>
              <a:t>单击输入标题      单击输入标题</a:t>
            </a:r>
          </a:p>
          <a:p>
            <a:r>
              <a:t>     </a:t>
            </a:r>
          </a:p>
        </p:txBody>
      </p:sp>
      <p:sp>
        <p:nvSpPr>
          <p:cNvPr id="9" name="TextBox 8"/>
          <p:cNvSpPr txBox="1"/>
          <p:nvPr/>
        </p:nvSpPr>
        <p:spPr>
          <a:xfrm>
            <a:off x="5398523" y="2069540"/>
            <a:ext cx="1924650" cy="507919"/>
          </a:xfrm>
          <a:prstGeom prst="rect">
            <a:avLst/>
          </a:prstGeom>
          <a:noFill/>
        </p:spPr>
        <p:txBody>
          <a:bodyPr wrap="none">
            <a:spAutoFit/>
          </a:bodyPr>
          <a:lstStyle/>
          <a:p>
            <a:r>
              <a:t>教学方案</a:t>
            </a:r>
          </a:p>
          <a:p>
            <a:r>
              <a:t>单击输入标题      单击输入标题</a:t>
            </a:r>
          </a:p>
        </p:txBody>
      </p:sp>
      <p:sp>
        <p:nvSpPr>
          <p:cNvPr id="10" name="TextBox 9"/>
          <p:cNvSpPr txBox="1"/>
          <p:nvPr/>
        </p:nvSpPr>
        <p:spPr>
          <a:xfrm>
            <a:off x="5398523" y="2785723"/>
            <a:ext cx="1924650" cy="507919"/>
          </a:xfrm>
          <a:prstGeom prst="rect">
            <a:avLst/>
          </a:prstGeom>
          <a:noFill/>
        </p:spPr>
        <p:txBody>
          <a:bodyPr wrap="none">
            <a:spAutoFit/>
          </a:bodyPr>
          <a:lstStyle/>
          <a:p>
            <a:r>
              <a:t>教学内容</a:t>
            </a:r>
          </a:p>
          <a:p>
            <a:r>
              <a:t>单击输入标题      单击输入标题</a:t>
            </a:r>
          </a:p>
        </p:txBody>
      </p:sp>
      <p:sp>
        <p:nvSpPr>
          <p:cNvPr id="11" name="TextBox 10"/>
          <p:cNvSpPr txBox="1"/>
          <p:nvPr/>
        </p:nvSpPr>
        <p:spPr>
          <a:xfrm>
            <a:off x="5398523" y="3501905"/>
            <a:ext cx="1924650" cy="507919"/>
          </a:xfrm>
          <a:prstGeom prst="rect">
            <a:avLst/>
          </a:prstGeom>
          <a:noFill/>
        </p:spPr>
        <p:txBody>
          <a:bodyPr wrap="none">
            <a:spAutoFit/>
          </a:bodyPr>
          <a:lstStyle/>
          <a:p>
            <a:r>
              <a:t>教学总结</a:t>
            </a:r>
          </a:p>
          <a:p>
            <a:r>
              <a:t>单击输入标题      单击输入标题</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027084" y="2616350"/>
            <a:ext cx="2621750" cy="387865"/>
          </a:xfrm>
          <a:prstGeom prst="rect">
            <a:avLst/>
          </a:prstGeom>
          <a:noFill/>
        </p:spPr>
        <p:txBody>
          <a:bodyPr wrap="none">
            <a:spAutoFit/>
          </a:bodyPr>
          <a:lstStyle/>
          <a:p>
            <a:r>
              <a:t>细胞器的功能比较</a:t>
            </a:r>
          </a:p>
        </p:txBody>
      </p:sp>
      <p:sp>
        <p:nvSpPr>
          <p:cNvPr id="3" name="TextBox 2"/>
          <p:cNvSpPr txBox="1"/>
          <p:nvPr/>
        </p:nvSpPr>
        <p:spPr>
          <a:xfrm>
            <a:off x="3027084" y="3026880"/>
            <a:ext cx="3057878" cy="221637"/>
          </a:xfrm>
          <a:prstGeom prst="rect">
            <a:avLst/>
          </a:prstGeom>
          <a:noFill/>
        </p:spPr>
        <p:txBody>
          <a:bodyPr wrap="none">
            <a:spAutoFit/>
          </a:bodyPr>
          <a:lstStyle/>
          <a:p>
            <a:r>
              <a:t>{'description': '光合作用的主要场所', 'name': '叶绿体'}</a:t>
            </a:r>
          </a:p>
          <a:p>
            <a:r>
              <a:t>{'description': '能量转换中心，负责ATP生成', 'name': '线粒体'}</a:t>
            </a:r>
          </a:p>
          <a:p>
            <a:r>
              <a:t>{'description': '蛋白质修饰及分泌', 'name': '高尔基体'}</a:t>
            </a:r>
          </a:p>
        </p:txBody>
      </p:sp>
      <p:sp>
        <p:nvSpPr>
          <p:cNvPr id="4" name="TextBox 3"/>
          <p:cNvSpPr txBox="1"/>
          <p:nvPr/>
        </p:nvSpPr>
        <p:spPr>
          <a:xfrm>
            <a:off x="3797899" y="1420416"/>
            <a:ext cx="1080120" cy="1080120"/>
          </a:xfrm>
          <a:prstGeom prst="rect">
            <a:avLst/>
          </a:prstGeom>
          <a:noFill/>
        </p:spPr>
        <p:txBody>
          <a:bodyPr wrap="none">
            <a:spAutoFit/>
          </a:bodyPr>
          <a:lstStyle/>
          <a:p>
            <a:r>
              <a:t>01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379945" y="1429047"/>
            <a:ext cx="2164051" cy="561790"/>
          </a:xfrm>
          <a:prstGeom prst="rect">
            <a:avLst/>
          </a:prstGeom>
          <a:noFill/>
        </p:spPr>
        <p:txBody>
          <a:bodyPr wrap="none">
            <a:spAutoFit/>
          </a:bodyPr>
          <a:lstStyle/>
          <a:p>
            <a:r>
              <a:t>视觉展示: 细胞内部结构</a:t>
            </a:r>
          </a:p>
        </p:txBody>
      </p:sp>
      <p:sp>
        <p:nvSpPr>
          <p:cNvPr id="3" name="TextBox 2"/>
          <p:cNvSpPr txBox="1"/>
          <p:nvPr/>
        </p:nvSpPr>
        <p:spPr>
          <a:xfrm>
            <a:off x="5354543" y="2131902"/>
            <a:ext cx="2164051" cy="561790"/>
          </a:xfrm>
          <a:prstGeom prst="rect">
            <a:avLst/>
          </a:prstGeom>
          <a:noFill/>
        </p:spPr>
        <p:txBody>
          <a:bodyPr wrap="none">
            <a:spAutoFit/>
          </a:bodyPr>
          <a:lstStyle/>
          <a:p>
            <a:r>
              <a:t>一张详细的植物细胞图解，标示出各个关键部分，如叶绿体、线粒体、高尔基体等。</a:t>
            </a:r>
          </a:p>
        </p:txBody>
      </p:sp>
      <p:sp>
        <p:nvSpPr>
          <p:cNvPr id="4" name="TextBox 3"/>
          <p:cNvSpPr txBox="1"/>
          <p:nvPr/>
        </p:nvSpPr>
        <p:spPr>
          <a:xfrm>
            <a:off x="5413812" y="2792417"/>
            <a:ext cx="2164051" cy="561790"/>
          </a:xfrm>
          <a:prstGeom prst="rect">
            <a:avLst/>
          </a:prstGeom>
          <a:noFill/>
        </p:spPr>
        <p:txBody>
          <a:bodyPr wrap="none">
            <a:spAutoFit/>
          </a:bodyPr>
          <a:lstStyle/>
          <a:p>
            <a:r>
              <a:t>标题</a:t>
            </a:r>
          </a:p>
          <a:p>
            <a:r>
              <a:t>请在此粘贴或者输入你的文字内容</a:t>
            </a:r>
          </a:p>
          <a:p>
            <a:r>
              <a:t>请在此粘贴或者输入你的文字内容</a:t>
            </a:r>
          </a:p>
        </p:txBody>
      </p:sp>
      <p:sp>
        <p:nvSpPr>
          <p:cNvPr id="5" name="TextBox 4"/>
          <p:cNvSpPr txBox="1"/>
          <p:nvPr/>
        </p:nvSpPr>
        <p:spPr>
          <a:xfrm>
            <a:off x="5396879" y="3537613"/>
            <a:ext cx="2164051" cy="561790"/>
          </a:xfrm>
          <a:prstGeom prst="rect">
            <a:avLst/>
          </a:prstGeom>
          <a:noFill/>
        </p:spPr>
        <p:txBody>
          <a:bodyPr wrap="none">
            <a:spAutoFit/>
          </a:bodyPr>
          <a:lstStyle/>
          <a:p>
            <a:r>
              <a:t>标题</a:t>
            </a:r>
          </a:p>
          <a:p>
            <a:r>
              <a:t>请在此粘贴或者输入你的文字内容</a:t>
            </a:r>
          </a:p>
          <a:p>
            <a:r>
              <a:t>请在此粘贴或者输入你的文字内容</a:t>
            </a:r>
          </a:p>
        </p:txBody>
      </p:sp>
      <p:sp>
        <p:nvSpPr>
          <p:cNvPr id="6" name="TextBox 5"/>
          <p:cNvSpPr txBox="1"/>
          <p:nvPr/>
        </p:nvSpPr>
        <p:spPr>
          <a:xfrm>
            <a:off x="1044265" y="2177421"/>
            <a:ext cx="1525795" cy="1792734"/>
          </a:xfrm>
          <a:prstGeom prst="rect">
            <a:avLst/>
          </a:prstGeom>
          <a:noFill/>
        </p:spPr>
        <p:txBody>
          <a:bodyPr wrap="none">
            <a:spAutoFit/>
          </a:bodyPr>
          <a:lstStyle/>
          <a:p/>
        </p:txBody>
      </p:sp>
      <p:sp>
        <p:nvSpPr>
          <p:cNvPr id="7" name="TextBox 6"/>
          <p:cNvSpPr txBox="1"/>
          <p:nvPr/>
        </p:nvSpPr>
        <p:spPr>
          <a:xfrm>
            <a:off x="416605" y="3095066"/>
            <a:ext cx="692085" cy="813167"/>
          </a:xfrm>
          <a:prstGeom prst="rect">
            <a:avLst/>
          </a:prstGeom>
          <a:noFill/>
        </p:spPr>
        <p:txBody>
          <a:bodyPr wrap="none">
            <a:spAutoFit/>
          </a:bodyPr>
          <a:lstStyle/>
          <a:p/>
        </p:txBody>
      </p:sp>
      <p:sp>
        <p:nvSpPr>
          <p:cNvPr id="8" name="TextBox 7"/>
          <p:cNvSpPr txBox="1"/>
          <p:nvPr/>
        </p:nvSpPr>
        <p:spPr>
          <a:xfrm>
            <a:off x="2474084" y="3154344"/>
            <a:ext cx="692085" cy="813167"/>
          </a:xfrm>
          <a:prstGeom prst="rect">
            <a:avLst/>
          </a:prstGeom>
          <a:noFill/>
        </p:spPr>
        <p:txBody>
          <a:bodyPr wrap="none">
            <a:spAutoFit/>
          </a:bodyPr>
          <a:lstStyle/>
          <a:p/>
        </p:txBody>
      </p:sp>
      <p:sp>
        <p:nvSpPr>
          <p:cNvPr id="9" name="TextBox 8"/>
          <p:cNvSpPr txBox="1"/>
          <p:nvPr/>
        </p:nvSpPr>
        <p:spPr>
          <a:xfrm>
            <a:off x="6459496" y="4769032"/>
            <a:ext cx="2057193" cy="273290"/>
          </a:xfrm>
          <a:prstGeom prst="rect">
            <a:avLst/>
          </a:prstGeom>
          <a:noFill/>
        </p:spPr>
        <p:txBody>
          <a:bodyPr wrap="none">
            <a:spAutoFit/>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708670" y="1613030"/>
            <a:ext cx="2363880" cy="2363469"/>
          </a:xfrm>
          <a:prstGeom prst="rect">
            <a:avLst/>
          </a:prstGeom>
          <a:noFill/>
        </p:spPr>
        <p:txBody>
          <a:bodyPr wrap="none">
            <a:spAutoFit/>
          </a:bodyPr>
          <a:lstStyle/>
          <a:p>
            <a:r>
              <a:t>主要细胞器功能总结</a:t>
            </a:r>
          </a:p>
        </p:txBody>
      </p:sp>
      <p:sp>
        <p:nvSpPr>
          <p:cNvPr id="3" name="TextBox 2"/>
          <p:cNvSpPr txBox="1"/>
          <p:nvPr/>
        </p:nvSpPr>
        <p:spPr>
          <a:xfrm>
            <a:off x="594365" y="1497160"/>
            <a:ext cx="2592488" cy="2593625"/>
          </a:xfrm>
          <a:prstGeom prst="rect">
            <a:avLst/>
          </a:prstGeom>
          <a:noFill/>
        </p:spPr>
        <p:txBody>
          <a:bodyPr wrap="none">
            <a:spAutoFit/>
          </a:bodyPr>
          <a:lstStyle/>
          <a:p>
            <a:r>
              <a:t>通过表格形式对比不同细胞器的具体功能。</a:t>
            </a:r>
          </a:p>
        </p:txBody>
      </p:sp>
      <p:sp>
        <p:nvSpPr>
          <p:cNvPr id="4" name="TextBox 3"/>
          <p:cNvSpPr txBox="1"/>
          <p:nvPr/>
        </p:nvSpPr>
        <p:spPr>
          <a:xfrm>
            <a:off x="4869670" y="1425731"/>
            <a:ext cx="3546613" cy="553923"/>
          </a:xfrm>
          <a:prstGeom prst="rect">
            <a:avLst/>
          </a:prstGeom>
          <a:noFill/>
        </p:spPr>
        <p:txBody>
          <a:bodyPr wrap="none">
            <a:spAutoFit/>
          </a:bodyPr>
          <a:lstStyle/>
          <a:p>
            <a:r>
              <a:t>这里输入简单的文字概述这里输入简单文字概述简单的文字概述这里输入简单的文字概述这里输入</a:t>
            </a:r>
          </a:p>
        </p:txBody>
      </p:sp>
      <p:sp>
        <p:nvSpPr>
          <p:cNvPr id="5" name="TextBox 4"/>
          <p:cNvSpPr txBox="1"/>
          <p:nvPr/>
        </p:nvSpPr>
        <p:spPr>
          <a:xfrm>
            <a:off x="4883957" y="1059070"/>
            <a:ext cx="2020966" cy="307933"/>
          </a:xfrm>
          <a:prstGeom prst="rect">
            <a:avLst/>
          </a:prstGeom>
          <a:noFill/>
        </p:spPr>
        <p:txBody>
          <a:bodyPr wrap="none">
            <a:spAutoFit/>
          </a:bodyPr>
          <a:lstStyle/>
          <a:p>
            <a:r>
              <a:t>输入相关标题</a:t>
            </a:r>
          </a:p>
        </p:txBody>
      </p:sp>
      <p:sp>
        <p:nvSpPr>
          <p:cNvPr id="6" name="TextBox 5"/>
          <p:cNvSpPr txBox="1"/>
          <p:nvPr/>
        </p:nvSpPr>
        <p:spPr>
          <a:xfrm>
            <a:off x="4896658" y="2657464"/>
            <a:ext cx="3546613" cy="565074"/>
          </a:xfrm>
          <a:prstGeom prst="rect">
            <a:avLst/>
          </a:prstGeom>
          <a:noFill/>
        </p:spPr>
        <p:txBody>
          <a:bodyPr wrap="none">
            <a:spAutoFit/>
          </a:bodyPr>
          <a:lstStyle/>
          <a:p>
            <a:r>
              <a:t>这里输入简单的文字概述这里输入简单文字概述简单的文字概述这里输入简单的文字概述这里输入</a:t>
            </a:r>
          </a:p>
        </p:txBody>
      </p:sp>
      <p:sp>
        <p:nvSpPr>
          <p:cNvPr id="7" name="TextBox 6"/>
          <p:cNvSpPr txBox="1"/>
          <p:nvPr/>
        </p:nvSpPr>
        <p:spPr>
          <a:xfrm>
            <a:off x="4910946" y="2289215"/>
            <a:ext cx="2020965" cy="307933"/>
          </a:xfrm>
          <a:prstGeom prst="rect">
            <a:avLst/>
          </a:prstGeom>
          <a:noFill/>
        </p:spPr>
        <p:txBody>
          <a:bodyPr wrap="none">
            <a:spAutoFit/>
          </a:bodyPr>
          <a:lstStyle/>
          <a:p>
            <a:r>
              <a:t>输入相关标题</a:t>
            </a:r>
          </a:p>
        </p:txBody>
      </p:sp>
      <p:sp>
        <p:nvSpPr>
          <p:cNvPr id="8" name="TextBox 7"/>
          <p:cNvSpPr txBox="1"/>
          <p:nvPr/>
        </p:nvSpPr>
        <p:spPr>
          <a:xfrm>
            <a:off x="4914122" y="3952689"/>
            <a:ext cx="3546613" cy="553923"/>
          </a:xfrm>
          <a:prstGeom prst="rect">
            <a:avLst/>
          </a:prstGeom>
          <a:noFill/>
        </p:spPr>
        <p:txBody>
          <a:bodyPr wrap="none">
            <a:spAutoFit/>
          </a:bodyPr>
          <a:lstStyle/>
          <a:p>
            <a:r>
              <a:t>这里输入简单的文字概述这里输入简单文字概述简单的文字概述这里输入简单的文字概述这里输入</a:t>
            </a:r>
          </a:p>
        </p:txBody>
      </p:sp>
      <p:sp>
        <p:nvSpPr>
          <p:cNvPr id="9" name="TextBox 8"/>
          <p:cNvSpPr txBox="1"/>
          <p:nvPr/>
        </p:nvSpPr>
        <p:spPr>
          <a:xfrm>
            <a:off x="4928409" y="3587614"/>
            <a:ext cx="2020966" cy="307933"/>
          </a:xfrm>
          <a:prstGeom prst="rect">
            <a:avLst/>
          </a:prstGeom>
          <a:noFill/>
        </p:spPr>
        <p:txBody>
          <a:bodyPr wrap="none">
            <a:spAutoFit/>
          </a:bodyPr>
          <a:lstStyle/>
          <a:p>
            <a:r>
              <a:t>输入相关标题</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86256" y="3957604"/>
            <a:ext cx="1885791" cy="430797"/>
          </a:xfrm>
          <a:prstGeom prst="rect">
            <a:avLst/>
          </a:prstGeom>
          <a:noFill/>
        </p:spPr>
        <p:txBody>
          <a:bodyPr wrap="none">
            <a:spAutoFit/>
          </a:bodyPr>
          <a:lstStyle/>
          <a:p>
            <a:r>
              <a:t>细胞骨架的重要性</a:t>
            </a:r>
          </a:p>
        </p:txBody>
      </p:sp>
      <p:sp>
        <p:nvSpPr>
          <p:cNvPr id="3" name="TextBox 2"/>
          <p:cNvSpPr txBox="1"/>
          <p:nvPr/>
        </p:nvSpPr>
        <p:spPr>
          <a:xfrm>
            <a:off x="1143820" y="3656734"/>
            <a:ext cx="1728229" cy="327740"/>
          </a:xfrm>
          <a:prstGeom prst="rect">
            <a:avLst/>
          </a:prstGeom>
          <a:noFill/>
        </p:spPr>
        <p:txBody>
          <a:bodyPr wrap="none">
            <a:spAutoFit/>
          </a:bodyPr>
          <a:lstStyle/>
          <a:p>
            <a:r>
              <a:t>维持细胞外形</a:t>
            </a:r>
          </a:p>
          <a:p>
            <a:r>
              <a:t>协助细胞运动</a:t>
            </a:r>
          </a:p>
          <a:p>
            <a:r>
              <a:t>参与细胞分裂过程</a:t>
            </a:r>
          </a:p>
          <a:p>
            <a:r>
              <a:t>调节细胞内的物质运输</a:t>
            </a:r>
          </a:p>
        </p:txBody>
      </p:sp>
      <p:sp>
        <p:nvSpPr>
          <p:cNvPr id="4" name="TextBox 3"/>
          <p:cNvSpPr txBox="1"/>
          <p:nvPr/>
        </p:nvSpPr>
        <p:spPr>
          <a:xfrm>
            <a:off x="976096" y="2733634"/>
            <a:ext cx="1885791" cy="430797"/>
          </a:xfrm>
          <a:prstGeom prst="rect">
            <a:avLst/>
          </a:prstGeom>
          <a:noFill/>
        </p:spPr>
        <p:txBody>
          <a:bodyPr wrap="none">
            <a:spAutoFit/>
          </a:bodyPr>
          <a:lstStyle/>
          <a:p>
            <a:r>
              <a:t>请替换文字内容，点击添加相关标题文字，修改文字内容</a:t>
            </a:r>
          </a:p>
        </p:txBody>
      </p:sp>
      <p:sp>
        <p:nvSpPr>
          <p:cNvPr id="5" name="TextBox 4"/>
          <p:cNvSpPr txBox="1"/>
          <p:nvPr/>
        </p:nvSpPr>
        <p:spPr>
          <a:xfrm>
            <a:off x="1133660" y="2396606"/>
            <a:ext cx="1728229" cy="327740"/>
          </a:xfrm>
          <a:prstGeom prst="rect">
            <a:avLst/>
          </a:prstGeom>
          <a:noFill/>
        </p:spPr>
        <p:txBody>
          <a:bodyPr wrap="none">
            <a:spAutoFit/>
          </a:bodyPr>
          <a:lstStyle/>
          <a:p>
            <a:r>
              <a:t>文字内容</a:t>
            </a:r>
          </a:p>
        </p:txBody>
      </p:sp>
      <p:sp>
        <p:nvSpPr>
          <p:cNvPr id="6" name="TextBox 5"/>
          <p:cNvSpPr txBox="1"/>
          <p:nvPr/>
        </p:nvSpPr>
        <p:spPr>
          <a:xfrm>
            <a:off x="976096" y="1437665"/>
            <a:ext cx="1885791" cy="430797"/>
          </a:xfrm>
          <a:prstGeom prst="rect">
            <a:avLst/>
          </a:prstGeom>
          <a:noFill/>
        </p:spPr>
        <p:txBody>
          <a:bodyPr wrap="none">
            <a:spAutoFit/>
          </a:bodyPr>
          <a:lstStyle/>
          <a:p>
            <a:r>
              <a:t>请替换文字内容，点击添加相关标题文字，修改文字内容</a:t>
            </a:r>
          </a:p>
        </p:txBody>
      </p:sp>
      <p:sp>
        <p:nvSpPr>
          <p:cNvPr id="7" name="TextBox 6"/>
          <p:cNvSpPr txBox="1"/>
          <p:nvPr/>
        </p:nvSpPr>
        <p:spPr>
          <a:xfrm>
            <a:off x="1133660" y="1126315"/>
            <a:ext cx="1728229" cy="327740"/>
          </a:xfrm>
          <a:prstGeom prst="rect">
            <a:avLst/>
          </a:prstGeom>
          <a:noFill/>
        </p:spPr>
        <p:txBody>
          <a:bodyPr wrap="none">
            <a:spAutoFit/>
          </a:bodyPr>
          <a:lstStyle/>
          <a:p>
            <a:r>
              <a:t>文字内容</a:t>
            </a:r>
          </a:p>
        </p:txBody>
      </p:sp>
      <p:sp>
        <p:nvSpPr>
          <p:cNvPr id="8" name="TextBox 7"/>
          <p:cNvSpPr txBox="1"/>
          <p:nvPr/>
        </p:nvSpPr>
        <p:spPr>
          <a:xfrm>
            <a:off x="6157896" y="3957604"/>
            <a:ext cx="1885791" cy="430797"/>
          </a:xfrm>
          <a:prstGeom prst="rect">
            <a:avLst/>
          </a:prstGeom>
          <a:noFill/>
        </p:spPr>
        <p:txBody>
          <a:bodyPr wrap="none">
            <a:spAutoFit/>
          </a:bodyPr>
          <a:lstStyle/>
          <a:p>
            <a:r>
              <a:t>请替换文字内容，点击添加相关标题文字，修改文字内容</a:t>
            </a:r>
          </a:p>
        </p:txBody>
      </p:sp>
      <p:sp>
        <p:nvSpPr>
          <p:cNvPr id="9" name="TextBox 8"/>
          <p:cNvSpPr txBox="1"/>
          <p:nvPr/>
        </p:nvSpPr>
        <p:spPr>
          <a:xfrm>
            <a:off x="6157897" y="3647512"/>
            <a:ext cx="1728229" cy="327740"/>
          </a:xfrm>
          <a:prstGeom prst="rect">
            <a:avLst/>
          </a:prstGeom>
          <a:noFill/>
        </p:spPr>
        <p:txBody>
          <a:bodyPr wrap="none">
            <a:spAutoFit/>
          </a:bodyPr>
          <a:lstStyle/>
          <a:p>
            <a:r>
              <a:t>文字内容</a:t>
            </a:r>
          </a:p>
        </p:txBody>
      </p:sp>
      <p:sp>
        <p:nvSpPr>
          <p:cNvPr id="10" name="TextBox 9"/>
          <p:cNvSpPr txBox="1"/>
          <p:nvPr/>
        </p:nvSpPr>
        <p:spPr>
          <a:xfrm>
            <a:off x="6340783" y="2733634"/>
            <a:ext cx="1885791" cy="430797"/>
          </a:xfrm>
          <a:prstGeom prst="rect">
            <a:avLst/>
          </a:prstGeom>
          <a:noFill/>
        </p:spPr>
        <p:txBody>
          <a:bodyPr wrap="none">
            <a:spAutoFit/>
          </a:bodyPr>
          <a:lstStyle/>
          <a:p>
            <a:r>
              <a:t>请替换文字内容，点击添加相关标题文字，修改文字内容</a:t>
            </a:r>
          </a:p>
        </p:txBody>
      </p:sp>
      <p:sp>
        <p:nvSpPr>
          <p:cNvPr id="11" name="TextBox 10"/>
          <p:cNvSpPr txBox="1"/>
          <p:nvPr/>
        </p:nvSpPr>
        <p:spPr>
          <a:xfrm>
            <a:off x="6340783" y="2406799"/>
            <a:ext cx="1728229" cy="327740"/>
          </a:xfrm>
          <a:prstGeom prst="rect">
            <a:avLst/>
          </a:prstGeom>
          <a:noFill/>
        </p:spPr>
        <p:txBody>
          <a:bodyPr wrap="none">
            <a:spAutoFit/>
          </a:bodyPr>
          <a:lstStyle/>
          <a:p>
            <a:r>
              <a:t>文字内容</a:t>
            </a:r>
          </a:p>
        </p:txBody>
      </p:sp>
      <p:sp>
        <p:nvSpPr>
          <p:cNvPr id="12" name="TextBox 11"/>
          <p:cNvSpPr txBox="1"/>
          <p:nvPr/>
        </p:nvSpPr>
        <p:spPr>
          <a:xfrm>
            <a:off x="5558432" y="1581661"/>
            <a:ext cx="1885791" cy="430797"/>
          </a:xfrm>
          <a:prstGeom prst="rect">
            <a:avLst/>
          </a:prstGeom>
          <a:noFill/>
        </p:spPr>
        <p:txBody>
          <a:bodyPr wrap="none">
            <a:spAutoFit/>
          </a:bodyPr>
          <a:lstStyle/>
          <a:p>
            <a:r>
              <a:t>请替换文字内容，点击添加相关标题文字，修改文字内容</a:t>
            </a:r>
          </a:p>
        </p:txBody>
      </p:sp>
      <p:sp>
        <p:nvSpPr>
          <p:cNvPr id="13" name="TextBox 12"/>
          <p:cNvSpPr txBox="1"/>
          <p:nvPr/>
        </p:nvSpPr>
        <p:spPr>
          <a:xfrm>
            <a:off x="5558434" y="1228880"/>
            <a:ext cx="1728229" cy="327740"/>
          </a:xfrm>
          <a:prstGeom prst="rect">
            <a:avLst/>
          </a:prstGeom>
          <a:noFill/>
        </p:spPr>
        <p:txBody>
          <a:bodyPr wrap="none">
            <a:spAutoFit/>
          </a:bodyPr>
          <a:lstStyle/>
          <a:p>
            <a:r>
              <a:t>文字内容</a:t>
            </a:r>
          </a:p>
        </p:txBody>
      </p:sp>
    </p:spTree>
  </p:cSld>
  <p:clrMapOvr>
    <a:masterClrMapping/>
  </p:clrMapOvr>
</p:sld>
</file>

<file path=ppt/theme/theme1.xml><?xml version="1.0" encoding="utf-8"?>
<a:theme xmlns:a="http://schemas.openxmlformats.org/drawingml/2006/main" name="1_自定义设计方案">
  <a:themeElements>
    <a:clrScheme name="自定义 250">
      <a:dk1>
        <a:sysClr val="windowText" lastClr="000000"/>
      </a:dk1>
      <a:lt1>
        <a:sysClr val="window" lastClr="FFFFFF"/>
      </a:lt1>
      <a:dk2>
        <a:srgbClr val="5A6378"/>
      </a:dk2>
      <a:lt2>
        <a:srgbClr val="7F7F7F"/>
      </a:lt2>
      <a:accent1>
        <a:srgbClr val="E66C7D"/>
      </a:accent1>
      <a:accent2>
        <a:srgbClr val="A5A5A5"/>
      </a:accent2>
      <a:accent3>
        <a:srgbClr val="E66C7D"/>
      </a:accent3>
      <a:accent4>
        <a:srgbClr val="A5A5A5"/>
      </a:accent4>
      <a:accent5>
        <a:srgbClr val="E66C7D"/>
      </a:accent5>
      <a:accent6>
        <a:srgbClr val="A5A5A5"/>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xml><?xml version="1.0" encoding="utf-8"?>
<a:theme xmlns:a="http://schemas.openxmlformats.org/drawingml/2006/main" name="1_自定义设计方案">
  <a:themeElements>
    <a:clrScheme name="自定义 250">
      <a:dk1>
        <a:sysClr val="windowText" lastClr="000000"/>
      </a:dk1>
      <a:lt1>
        <a:sysClr val="window" lastClr="FFFFFF"/>
      </a:lt1>
      <a:dk2>
        <a:srgbClr val="5A6378"/>
      </a:dk2>
      <a:lt2>
        <a:srgbClr val="7F7F7F"/>
      </a:lt2>
      <a:accent1>
        <a:srgbClr val="E66C7D"/>
      </a:accent1>
      <a:accent2>
        <a:srgbClr val="A5A5A5"/>
      </a:accent2>
      <a:accent3>
        <a:srgbClr val="E66C7D"/>
      </a:accent3>
      <a:accent4>
        <a:srgbClr val="A5A5A5"/>
      </a:accent4>
      <a:accent5>
        <a:srgbClr val="E66C7D"/>
      </a:accent5>
      <a:accent6>
        <a:srgbClr val="A5A5A5"/>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4307</Words>
  <Application>WPS 演示</Application>
  <PresentationFormat>自定义</PresentationFormat>
  <Paragraphs>399</Paragraphs>
  <Slides>24</Slides>
  <Notes>23</Notes>
  <HiddenSlides>0</HiddenSlides>
  <MMClips>1</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24</vt:i4>
      </vt:variant>
    </vt:vector>
  </HeadingPairs>
  <TitlesOfParts>
    <vt:vector size="47" baseType="lpstr">
      <vt:lpstr>Arial</vt:lpstr>
      <vt:lpstr>宋体</vt:lpstr>
      <vt:lpstr>Wingdings</vt:lpstr>
      <vt:lpstr>Calibri</vt:lpstr>
      <vt:lpstr>微软雅黑</vt:lpstr>
      <vt:lpstr>Open Sans</vt:lpstr>
      <vt:lpstr>Segoe Print</vt:lpstr>
      <vt:lpstr>冬青黑体简体中文 W3</vt:lpstr>
      <vt:lpstr>黑体</vt:lpstr>
      <vt:lpstr>Broadway</vt:lpstr>
      <vt:lpstr>Franklin Gothic Medium</vt:lpstr>
      <vt:lpstr>Gill Sans</vt:lpstr>
      <vt:lpstr>方正兰亭中黑_GBK</vt:lpstr>
      <vt:lpstr>Arial Unicode MS</vt:lpstr>
      <vt:lpstr>Calibri Light</vt:lpstr>
      <vt:lpstr>Lato Regular</vt:lpstr>
      <vt:lpstr>FontAwesome</vt:lpstr>
      <vt:lpstr>Impact</vt:lpstr>
      <vt:lpstr>Helvetica</vt:lpstr>
      <vt:lpstr>Arial</vt:lpstr>
      <vt:lpstr>方正姚体</vt:lpstr>
      <vt:lpstr>Gill Sans MT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bt641.pptx</dc:title>
  <dc:creator/>
  <cp:lastModifiedBy>╭ゝSee you</cp:lastModifiedBy>
  <cp:revision>3</cp:revision>
  <dcterms:created xsi:type="dcterms:W3CDTF">2016-10-17T14:00:00Z</dcterms:created>
  <dcterms:modified xsi:type="dcterms:W3CDTF">2021-08-07T05:01:04Z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55D610AC33E143E39240A02FF718249A</vt:lpwstr>
  </property>
</Properties>
</file>