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package/2006/relationships/metadata/thumbnail" Target="docProps/thumbnail.jpeg"/><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8"/>
  </p:handoutMasterIdLst>
  <p:sldIdLst>
    <p:sldId id="256" r:id="rId8"/>
    <p:sldId id="257" r:id="rId9"/>
    <p:sldId id="258" r:id="rId10"/>
    <p:sldId id="259" r:id="rId11"/>
    <p:sldId id="260" r:id="rId12"/>
    <p:sldId id="261" r:id="rId13"/>
  </p:sldIdLst>
  <p:sldSz cx="9145270" cy="514477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2986" autoAdjust="0"/>
  </p:normalViewPr>
  <p:slideViewPr>
    <p:cSldViewPr>
      <p:cViewPr>
        <p:scale>
          <a:sx n="100" d="100"/>
          <a:sy n="100" d="100"/>
        </p:scale>
        <p:origin x="528" y="294"/>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2" Type="http://schemas.openxmlformats.org/officeDocument/2006/relationships/theme" Target="theme/theme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 Id="rId4"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49605" rtl="0" eaLnBrk="1" latinLnBrk="0" hangingPunct="1">
      <a:defRPr sz="900" kern="1200">
        <a:solidFill>
          <a:schemeClr val="tx1"/>
        </a:solidFill>
        <a:latin typeface="+mn-lt"/>
        <a:ea typeface="+mn-ea"/>
        <a:cs typeface="+mn-cs"/>
      </a:defRPr>
    </a:lvl6pPr>
    <a:lvl7pPr marL="1950720" algn="l" defTabSz="649605" rtl="0" eaLnBrk="1" latinLnBrk="0" hangingPunct="1">
      <a:defRPr sz="900" kern="1200">
        <a:solidFill>
          <a:schemeClr val="tx1"/>
        </a:solidFill>
        <a:latin typeface="+mn-lt"/>
        <a:ea typeface="+mn-ea"/>
        <a:cs typeface="+mn-cs"/>
      </a:defRPr>
    </a:lvl7pPr>
    <a:lvl8pPr marL="2275840" algn="l" defTabSz="649605" rtl="0" eaLnBrk="1" latinLnBrk="0" hangingPunct="1">
      <a:defRPr sz="900" kern="1200">
        <a:solidFill>
          <a:schemeClr val="tx1"/>
        </a:solidFill>
        <a:latin typeface="+mn-lt"/>
        <a:ea typeface="+mn-ea"/>
        <a:cs typeface="+mn-cs"/>
      </a:defRPr>
    </a:lvl8pPr>
    <a:lvl9pPr marL="2600960" algn="l" defTabSz="64960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60626" y="1273414"/>
            <a:ext cx="3187106" cy="1198880"/>
          </a:xfrm>
          <a:prstGeom prst="rect">
            <a:avLst/>
          </a:prstGeom>
          <a:noFill/>
        </p:spPr>
        <p:txBody>
          <a:bodyPr wrap="none">
            <a:spAutoFit/>
          </a:bodyPr>
          <a:lstStyle/>
          <a:p>
            <a:r>
              <a:t>植物细胞</a:t>
            </a:r>
          </a:p>
        </p:txBody>
      </p:sp>
      <p:sp>
        <p:nvSpPr>
          <p:cNvPr id="3" name="TextBox 2"/>
          <p:cNvSpPr txBox="1"/>
          <p:nvPr/>
        </p:nvSpPr>
        <p:spPr>
          <a:xfrm>
            <a:off x="1971052" y="2405672"/>
            <a:ext cx="5338046" cy="615553"/>
          </a:xfrm>
          <a:prstGeom prst="rect">
            <a:avLst/>
          </a:prstGeom>
          <a:noFill/>
        </p:spPr>
        <p:txBody>
          <a:bodyPr wrap="none">
            <a:spAutoFit/>
          </a:bodyPr>
          <a:lstStyle/>
          <a:p>
            <a:r>
              <a:t>探索植物细胞的奇妙世界 —— 从基本结构到特有功能。</a:t>
            </a:r>
          </a:p>
        </p:txBody>
      </p:sp>
      <p:sp>
        <p:nvSpPr>
          <p:cNvPr id="4" name="TextBox 3"/>
          <p:cNvSpPr txBox="1"/>
          <p:nvPr/>
        </p:nvSpPr>
        <p:spPr>
          <a:xfrm>
            <a:off x="2452921" y="3062646"/>
            <a:ext cx="4534798" cy="246264"/>
          </a:xfrm>
          <a:prstGeom prst="rect">
            <a:avLst/>
          </a:prstGeom>
          <a:noFill/>
        </p:spPr>
        <p:txBody>
          <a:bodyPr wrap="none">
            <a:spAutoFit/>
          </a:bodyPr>
          <a:lstStyle/>
          <a:p>
            <a:r>
              <a:t>年终总结  新年计划  述职报告  工作汇报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360178" y="1222865"/>
            <a:ext cx="1261884" cy="2699358"/>
          </a:xfrm>
          <a:prstGeom prst="rect">
            <a:avLst/>
          </a:prstGeom>
          <a:noFill/>
        </p:spPr>
        <p:txBody>
          <a:bodyPr wrap="none">
            <a:spAutoFit/>
          </a:bodyPr>
          <a:lstStyle/>
          <a:p>
            <a:r>
              <a:t>植物细胞概述</a:t>
            </a:r>
          </a:p>
        </p:txBody>
      </p:sp>
      <p:sp>
        <p:nvSpPr>
          <p:cNvPr id="3" name="TextBox 2"/>
          <p:cNvSpPr txBox="1"/>
          <p:nvPr/>
        </p:nvSpPr>
        <p:spPr>
          <a:xfrm>
            <a:off x="1047348" y="2331753"/>
            <a:ext cx="2347019" cy="481583"/>
          </a:xfrm>
          <a:prstGeom prst="rect">
            <a:avLst/>
          </a:prstGeom>
          <a:noFill/>
        </p:spPr>
        <p:txBody>
          <a:bodyPr wrap="none">
            <a:spAutoFit/>
          </a:bodyPr>
          <a:lstStyle/>
          <a:p>
            <a:r>
              <a:t>基本组成：细胞壁、细胞膜、细胞质、细胞核</a:t>
            </a:r>
          </a:p>
          <a:p>
            <a:r>
              <a:t>特有的细胞器：叶绿体、中央液泡</a:t>
            </a:r>
          </a:p>
          <a:p>
            <a:r>
              <a:t>功能多样化：物质运输、能量产生、信息传递</a:t>
            </a:r>
          </a:p>
        </p:txBody>
      </p:sp>
      <p:sp>
        <p:nvSpPr>
          <p:cNvPr id="4" name="TextBox 3"/>
          <p:cNvSpPr txBox="1"/>
          <p:nvPr/>
        </p:nvSpPr>
        <p:spPr>
          <a:xfrm>
            <a:off x="4716810" y="1351258"/>
            <a:ext cx="511025" cy="512117"/>
          </a:xfrm>
          <a:prstGeom prst="rect">
            <a:avLst/>
          </a:prstGeom>
          <a:noFill/>
        </p:spPr>
        <p:txBody>
          <a:bodyPr wrap="none">
            <a:spAutoFit/>
          </a:bodyPr>
          <a:lstStyle/>
          <a:p>
            <a:r>
              <a:t>1</a:t>
            </a:r>
          </a:p>
        </p:txBody>
      </p:sp>
      <p:sp>
        <p:nvSpPr>
          <p:cNvPr id="5" name="TextBox 4"/>
          <p:cNvSpPr txBox="1"/>
          <p:nvPr/>
        </p:nvSpPr>
        <p:spPr>
          <a:xfrm>
            <a:off x="4716810" y="2067441"/>
            <a:ext cx="511025" cy="512117"/>
          </a:xfrm>
          <a:prstGeom prst="rect">
            <a:avLst/>
          </a:prstGeom>
          <a:noFill/>
        </p:spPr>
        <p:txBody>
          <a:bodyPr wrap="none">
            <a:spAutoFit/>
          </a:bodyPr>
          <a:lstStyle/>
          <a:p>
            <a:r>
              <a:t>2</a:t>
            </a:r>
          </a:p>
        </p:txBody>
      </p:sp>
      <p:sp>
        <p:nvSpPr>
          <p:cNvPr id="6" name="TextBox 5"/>
          <p:cNvSpPr txBox="1"/>
          <p:nvPr/>
        </p:nvSpPr>
        <p:spPr>
          <a:xfrm>
            <a:off x="4716810" y="2783623"/>
            <a:ext cx="511025" cy="512117"/>
          </a:xfrm>
          <a:prstGeom prst="rect">
            <a:avLst/>
          </a:prstGeom>
          <a:noFill/>
        </p:spPr>
        <p:txBody>
          <a:bodyPr wrap="none">
            <a:spAutoFit/>
          </a:bodyPr>
          <a:lstStyle/>
          <a:p>
            <a:r>
              <a:t>3</a:t>
            </a:r>
          </a:p>
        </p:txBody>
      </p:sp>
      <p:sp>
        <p:nvSpPr>
          <p:cNvPr id="7" name="TextBox 6"/>
          <p:cNvSpPr txBox="1"/>
          <p:nvPr/>
        </p:nvSpPr>
        <p:spPr>
          <a:xfrm>
            <a:off x="4716810" y="3499806"/>
            <a:ext cx="511025" cy="512117"/>
          </a:xfrm>
          <a:prstGeom prst="rect">
            <a:avLst/>
          </a:prstGeom>
          <a:noFill/>
        </p:spPr>
        <p:txBody>
          <a:bodyPr wrap="none">
            <a:spAutoFit/>
          </a:bodyPr>
          <a:lstStyle/>
          <a:p>
            <a:r>
              <a:t>4</a:t>
            </a:r>
          </a:p>
        </p:txBody>
      </p:sp>
      <p:sp>
        <p:nvSpPr>
          <p:cNvPr id="8" name="TextBox 7"/>
          <p:cNvSpPr txBox="1"/>
          <p:nvPr/>
        </p:nvSpPr>
        <p:spPr>
          <a:xfrm>
            <a:off x="5398522" y="1276400"/>
            <a:ext cx="2207028" cy="661835"/>
          </a:xfrm>
          <a:prstGeom prst="rect">
            <a:avLst/>
          </a:prstGeom>
          <a:noFill/>
        </p:spPr>
        <p:txBody>
          <a:bodyPr wrap="none">
            <a:spAutoFit/>
          </a:bodyPr>
          <a:lstStyle/>
          <a:p>
            <a:r>
              <a:t>教学分析</a:t>
            </a:r>
          </a:p>
          <a:p>
            <a:r>
              <a:t>单击输入标题      单击输入标题</a:t>
            </a:r>
          </a:p>
          <a:p>
            <a:r>
              <a:t>     </a:t>
            </a:r>
          </a:p>
        </p:txBody>
      </p:sp>
      <p:sp>
        <p:nvSpPr>
          <p:cNvPr id="9" name="TextBox 8"/>
          <p:cNvSpPr txBox="1"/>
          <p:nvPr/>
        </p:nvSpPr>
        <p:spPr>
          <a:xfrm>
            <a:off x="5398523" y="2069540"/>
            <a:ext cx="1924650" cy="507919"/>
          </a:xfrm>
          <a:prstGeom prst="rect">
            <a:avLst/>
          </a:prstGeom>
          <a:noFill/>
        </p:spPr>
        <p:txBody>
          <a:bodyPr wrap="none">
            <a:spAutoFit/>
          </a:bodyPr>
          <a:lstStyle/>
          <a:p>
            <a:r>
              <a:t>教学方案</a:t>
            </a:r>
          </a:p>
          <a:p>
            <a:r>
              <a:t>单击输入标题      单击输入标题</a:t>
            </a:r>
          </a:p>
        </p:txBody>
      </p:sp>
      <p:sp>
        <p:nvSpPr>
          <p:cNvPr id="10" name="TextBox 9"/>
          <p:cNvSpPr txBox="1"/>
          <p:nvPr/>
        </p:nvSpPr>
        <p:spPr>
          <a:xfrm>
            <a:off x="5398523" y="2785723"/>
            <a:ext cx="1924650" cy="507919"/>
          </a:xfrm>
          <a:prstGeom prst="rect">
            <a:avLst/>
          </a:prstGeom>
          <a:noFill/>
        </p:spPr>
        <p:txBody>
          <a:bodyPr wrap="none">
            <a:spAutoFit/>
          </a:bodyPr>
          <a:lstStyle/>
          <a:p>
            <a:r>
              <a:t>教学内容</a:t>
            </a:r>
          </a:p>
          <a:p>
            <a:r>
              <a:t>单击输入标题      单击输入标题</a:t>
            </a:r>
          </a:p>
        </p:txBody>
      </p:sp>
      <p:sp>
        <p:nvSpPr>
          <p:cNvPr id="11" name="TextBox 10"/>
          <p:cNvSpPr txBox="1"/>
          <p:nvPr/>
        </p:nvSpPr>
        <p:spPr>
          <a:xfrm>
            <a:off x="5398523" y="3501905"/>
            <a:ext cx="1924650" cy="507919"/>
          </a:xfrm>
          <a:prstGeom prst="rect">
            <a:avLst/>
          </a:prstGeom>
          <a:noFill/>
        </p:spPr>
        <p:txBody>
          <a:bodyPr wrap="none">
            <a:spAutoFit/>
          </a:bodyPr>
          <a:lstStyle/>
          <a:p>
            <a:r>
              <a:t>教学总结</a:t>
            </a:r>
          </a:p>
          <a:p>
            <a:r>
              <a:t>单击输入标题      单击输入标题</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27084" y="2616350"/>
            <a:ext cx="2621750" cy="387865"/>
          </a:xfrm>
          <a:prstGeom prst="rect">
            <a:avLst/>
          </a:prstGeom>
          <a:noFill/>
        </p:spPr>
        <p:txBody>
          <a:bodyPr wrap="none">
            <a:spAutoFit/>
          </a:bodyPr>
          <a:lstStyle/>
          <a:p>
            <a:r>
              <a:t>细胞壁 vs. 细胞膜</a:t>
            </a:r>
          </a:p>
        </p:txBody>
      </p:sp>
      <p:sp>
        <p:nvSpPr>
          <p:cNvPr id="3" name="TextBox 2"/>
          <p:cNvSpPr txBox="1"/>
          <p:nvPr/>
        </p:nvSpPr>
        <p:spPr>
          <a:xfrm>
            <a:off x="3027084" y="3026880"/>
            <a:ext cx="3057878" cy="221637"/>
          </a:xfrm>
          <a:prstGeom prst="rect">
            <a:avLst/>
          </a:prstGeom>
          <a:noFill/>
        </p:spPr>
        <p:txBody>
          <a:bodyPr wrap="none">
            <a:spAutoFit/>
          </a:bodyPr>
          <a:lstStyle/>
          <a:p>
            <a:r>
              <a:t>对比分析植物细胞壁与细胞膜之间的区别及其各自的重要性。</a:t>
            </a:r>
          </a:p>
        </p:txBody>
      </p:sp>
      <p:sp>
        <p:nvSpPr>
          <p:cNvPr id="4" name="TextBox 3"/>
          <p:cNvSpPr txBox="1"/>
          <p:nvPr/>
        </p:nvSpPr>
        <p:spPr>
          <a:xfrm>
            <a:off x="3797899" y="1420416"/>
            <a:ext cx="1080120" cy="1080120"/>
          </a:xfrm>
          <a:prstGeom prst="rect">
            <a:avLst/>
          </a:prstGeom>
          <a:noFill/>
        </p:spPr>
        <p:txBody>
          <a:bodyPr wrap="none">
            <a:spAutoFit/>
          </a:bodyPr>
          <a:lstStyle/>
          <a:p>
            <a:r>
              <a:t>01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379945" y="1429047"/>
            <a:ext cx="2164051" cy="561790"/>
          </a:xfrm>
          <a:prstGeom prst="rect">
            <a:avLst/>
          </a:prstGeom>
          <a:noFill/>
        </p:spPr>
        <p:txBody>
          <a:bodyPr wrap="none">
            <a:spAutoFit/>
          </a:bodyPr>
          <a:lstStyle/>
          <a:p>
            <a:r>
              <a:t>重要的细胞器</a:t>
            </a:r>
          </a:p>
        </p:txBody>
      </p:sp>
      <p:sp>
        <p:nvSpPr>
          <p:cNvPr id="3" name="TextBox 2"/>
          <p:cNvSpPr txBox="1"/>
          <p:nvPr/>
        </p:nvSpPr>
        <p:spPr>
          <a:xfrm>
            <a:off x="5354543" y="2131902"/>
            <a:ext cx="2164051" cy="561790"/>
          </a:xfrm>
          <a:prstGeom prst="rect">
            <a:avLst/>
          </a:prstGeom>
          <a:noFill/>
        </p:spPr>
        <p:txBody>
          <a:bodyPr wrap="none">
            <a:spAutoFit/>
          </a:bodyPr>
          <a:lstStyle/>
          <a:p>
            <a:r>
              <a:t>图片展示植物细胞中几个关键细胞器的结构特点。</a:t>
            </a:r>
          </a:p>
        </p:txBody>
      </p:sp>
      <p:sp>
        <p:nvSpPr>
          <p:cNvPr id="4" name="TextBox 3"/>
          <p:cNvSpPr txBox="1"/>
          <p:nvPr/>
        </p:nvSpPr>
        <p:spPr>
          <a:xfrm>
            <a:off x="5413812" y="2792417"/>
            <a:ext cx="2164051" cy="561790"/>
          </a:xfrm>
          <a:prstGeom prst="rect">
            <a:avLst/>
          </a:prstGeom>
          <a:noFill/>
        </p:spPr>
        <p:txBody>
          <a:bodyPr wrap="none">
            <a:spAutoFit/>
          </a:bodyPr>
          <a:lstStyle/>
          <a:p>
            <a:r>
              <a:t>标题</a:t>
            </a:r>
          </a:p>
          <a:p>
            <a:r>
              <a:t>请在此粘贴或者输入你的文字内容</a:t>
            </a:r>
          </a:p>
          <a:p>
            <a:r>
              <a:t>请在此粘贴或者输入你的文字内容</a:t>
            </a:r>
          </a:p>
        </p:txBody>
      </p:sp>
      <p:sp>
        <p:nvSpPr>
          <p:cNvPr id="5" name="TextBox 4"/>
          <p:cNvSpPr txBox="1"/>
          <p:nvPr/>
        </p:nvSpPr>
        <p:spPr>
          <a:xfrm>
            <a:off x="5396879" y="3537613"/>
            <a:ext cx="2164051" cy="561790"/>
          </a:xfrm>
          <a:prstGeom prst="rect">
            <a:avLst/>
          </a:prstGeom>
          <a:noFill/>
        </p:spPr>
        <p:txBody>
          <a:bodyPr wrap="none">
            <a:spAutoFit/>
          </a:bodyPr>
          <a:lstStyle/>
          <a:p>
            <a:r>
              <a:t>标题</a:t>
            </a:r>
          </a:p>
          <a:p>
            <a:r>
              <a:t>请在此粘贴或者输入你的文字内容</a:t>
            </a:r>
          </a:p>
          <a:p>
            <a:r>
              <a:t>请在此粘贴或者输入你的文字内容</a:t>
            </a:r>
          </a:p>
        </p:txBody>
      </p:sp>
      <p:sp>
        <p:nvSpPr>
          <p:cNvPr id="6" name="TextBox 5"/>
          <p:cNvSpPr txBox="1"/>
          <p:nvPr/>
        </p:nvSpPr>
        <p:spPr>
          <a:xfrm>
            <a:off x="1044265" y="2177421"/>
            <a:ext cx="1525795" cy="1792734"/>
          </a:xfrm>
          <a:prstGeom prst="rect">
            <a:avLst/>
          </a:prstGeom>
          <a:noFill/>
        </p:spPr>
        <p:txBody>
          <a:bodyPr wrap="none">
            <a:spAutoFit/>
          </a:bodyPr>
          <a:lstStyle/>
          <a:p/>
        </p:txBody>
      </p:sp>
      <p:sp>
        <p:nvSpPr>
          <p:cNvPr id="7" name="TextBox 6"/>
          <p:cNvSpPr txBox="1"/>
          <p:nvPr/>
        </p:nvSpPr>
        <p:spPr>
          <a:xfrm>
            <a:off x="416605" y="3095066"/>
            <a:ext cx="692085" cy="813167"/>
          </a:xfrm>
          <a:prstGeom prst="rect">
            <a:avLst/>
          </a:prstGeom>
          <a:noFill/>
        </p:spPr>
        <p:txBody>
          <a:bodyPr wrap="none">
            <a:spAutoFit/>
          </a:bodyPr>
          <a:lstStyle/>
          <a:p/>
        </p:txBody>
      </p:sp>
      <p:sp>
        <p:nvSpPr>
          <p:cNvPr id="8" name="TextBox 7"/>
          <p:cNvSpPr txBox="1"/>
          <p:nvPr/>
        </p:nvSpPr>
        <p:spPr>
          <a:xfrm>
            <a:off x="2474084" y="3154344"/>
            <a:ext cx="692085" cy="813167"/>
          </a:xfrm>
          <a:prstGeom prst="rect">
            <a:avLst/>
          </a:prstGeom>
          <a:noFill/>
        </p:spPr>
        <p:txBody>
          <a:bodyPr wrap="none">
            <a:spAutoFit/>
          </a:bodyPr>
          <a:lstStyle/>
          <a:p/>
        </p:txBody>
      </p:sp>
      <p:sp>
        <p:nvSpPr>
          <p:cNvPr id="9" name="TextBox 8"/>
          <p:cNvSpPr txBox="1"/>
          <p:nvPr/>
        </p:nvSpPr>
        <p:spPr>
          <a:xfrm>
            <a:off x="6459496" y="4769032"/>
            <a:ext cx="2057193" cy="273290"/>
          </a:xfrm>
          <a:prstGeom prst="rect">
            <a:avLst/>
          </a:prstGeom>
          <a:noFill/>
        </p:spPr>
        <p:txBody>
          <a:bodyPr wrap="none">
            <a:spAutoFit/>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08670" y="1613030"/>
            <a:ext cx="2363880" cy="2363469"/>
          </a:xfrm>
          <a:prstGeom prst="rect">
            <a:avLst/>
          </a:prstGeom>
          <a:noFill/>
        </p:spPr>
        <p:txBody>
          <a:bodyPr wrap="none">
            <a:spAutoFit/>
          </a:bodyPr>
          <a:lstStyle/>
          <a:p>
            <a:r>
              <a:t>细胞骨架的作用</a:t>
            </a:r>
          </a:p>
        </p:txBody>
      </p:sp>
      <p:sp>
        <p:nvSpPr>
          <p:cNvPr id="3" name="TextBox 2"/>
          <p:cNvSpPr txBox="1"/>
          <p:nvPr/>
        </p:nvSpPr>
        <p:spPr>
          <a:xfrm>
            <a:off x="594365" y="1497160"/>
            <a:ext cx="2592488" cy="2593625"/>
          </a:xfrm>
          <a:prstGeom prst="rect">
            <a:avLst/>
          </a:prstGeom>
          <a:noFill/>
        </p:spPr>
        <p:txBody>
          <a:bodyPr wrap="none">
            <a:spAutoFit/>
          </a:bodyPr>
          <a:lstStyle/>
          <a:p>
            <a:r>
              <a:t>细胞骨架由微丝、微管和中间纤维组成，对维持细胞形态至关重要。</a:t>
            </a:r>
          </a:p>
        </p:txBody>
      </p:sp>
      <p:sp>
        <p:nvSpPr>
          <p:cNvPr id="4" name="TextBox 3"/>
          <p:cNvSpPr txBox="1"/>
          <p:nvPr/>
        </p:nvSpPr>
        <p:spPr>
          <a:xfrm>
            <a:off x="4869670" y="1425731"/>
            <a:ext cx="3546613" cy="553923"/>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5" name="TextBox 4"/>
          <p:cNvSpPr txBox="1"/>
          <p:nvPr/>
        </p:nvSpPr>
        <p:spPr>
          <a:xfrm>
            <a:off x="4883957" y="1059070"/>
            <a:ext cx="2020966" cy="307933"/>
          </a:xfrm>
          <a:prstGeom prst="rect">
            <a:avLst/>
          </a:prstGeom>
          <a:noFill/>
        </p:spPr>
        <p:txBody>
          <a:bodyPr wrap="none">
            <a:spAutoFit/>
          </a:bodyPr>
          <a:lstStyle/>
          <a:p>
            <a:r>
              <a:t>输入相关标题</a:t>
            </a:r>
          </a:p>
        </p:txBody>
      </p:sp>
      <p:sp>
        <p:nvSpPr>
          <p:cNvPr id="6" name="TextBox 5"/>
          <p:cNvSpPr txBox="1"/>
          <p:nvPr/>
        </p:nvSpPr>
        <p:spPr>
          <a:xfrm>
            <a:off x="4896658" y="2657464"/>
            <a:ext cx="3546613" cy="565074"/>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7" name="TextBox 6"/>
          <p:cNvSpPr txBox="1"/>
          <p:nvPr/>
        </p:nvSpPr>
        <p:spPr>
          <a:xfrm>
            <a:off x="4910946" y="2289215"/>
            <a:ext cx="2020965" cy="307933"/>
          </a:xfrm>
          <a:prstGeom prst="rect">
            <a:avLst/>
          </a:prstGeom>
          <a:noFill/>
        </p:spPr>
        <p:txBody>
          <a:bodyPr wrap="none">
            <a:spAutoFit/>
          </a:bodyPr>
          <a:lstStyle/>
          <a:p>
            <a:r>
              <a:t>输入相关标题</a:t>
            </a:r>
          </a:p>
        </p:txBody>
      </p:sp>
      <p:sp>
        <p:nvSpPr>
          <p:cNvPr id="8" name="TextBox 7"/>
          <p:cNvSpPr txBox="1"/>
          <p:nvPr/>
        </p:nvSpPr>
        <p:spPr>
          <a:xfrm>
            <a:off x="4914122" y="3952689"/>
            <a:ext cx="3546613" cy="553923"/>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9" name="TextBox 8"/>
          <p:cNvSpPr txBox="1"/>
          <p:nvPr/>
        </p:nvSpPr>
        <p:spPr>
          <a:xfrm>
            <a:off x="4928409" y="3587614"/>
            <a:ext cx="2020966" cy="307933"/>
          </a:xfrm>
          <a:prstGeom prst="rect">
            <a:avLst/>
          </a:prstGeom>
          <a:noFill/>
        </p:spPr>
        <p:txBody>
          <a:bodyPr wrap="none">
            <a:spAutoFit/>
          </a:bodyPr>
          <a:lstStyle/>
          <a:p>
            <a:r>
              <a:t>输入相关标题</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86256" y="3957604"/>
            <a:ext cx="1885791" cy="430797"/>
          </a:xfrm>
          <a:prstGeom prst="rect">
            <a:avLst/>
          </a:prstGeom>
          <a:noFill/>
        </p:spPr>
        <p:txBody>
          <a:bodyPr wrap="none">
            <a:spAutoFit/>
          </a:bodyPr>
          <a:lstStyle/>
          <a:p>
            <a:r>
              <a:t>总结: 植物细胞的独特性</a:t>
            </a:r>
          </a:p>
        </p:txBody>
      </p:sp>
      <p:sp>
        <p:nvSpPr>
          <p:cNvPr id="3" name="TextBox 2"/>
          <p:cNvSpPr txBox="1"/>
          <p:nvPr/>
        </p:nvSpPr>
        <p:spPr>
          <a:xfrm>
            <a:off x="1143820" y="3656734"/>
            <a:ext cx="1728229" cy="327740"/>
          </a:xfrm>
          <a:prstGeom prst="rect">
            <a:avLst/>
          </a:prstGeom>
          <a:noFill/>
        </p:spPr>
        <p:txBody>
          <a:bodyPr wrap="none">
            <a:spAutoFit/>
          </a:bodyPr>
          <a:lstStyle/>
          <a:p>
            <a:r>
              <a:t>回顾植物细胞的关键特征，强调其在自然界中的重要地位。</a:t>
            </a:r>
          </a:p>
        </p:txBody>
      </p:sp>
      <p:sp>
        <p:nvSpPr>
          <p:cNvPr id="4" name="TextBox 3"/>
          <p:cNvSpPr txBox="1"/>
          <p:nvPr/>
        </p:nvSpPr>
        <p:spPr>
          <a:xfrm>
            <a:off x="976096" y="2733634"/>
            <a:ext cx="1885791" cy="430797"/>
          </a:xfrm>
          <a:prstGeom prst="rect">
            <a:avLst/>
          </a:prstGeom>
          <a:noFill/>
        </p:spPr>
        <p:txBody>
          <a:bodyPr wrap="none">
            <a:spAutoFit/>
          </a:bodyPr>
          <a:lstStyle/>
          <a:p>
            <a:r>
              <a:t>请替换文字内容，点击添加相关标题文字，修改文字内容</a:t>
            </a:r>
          </a:p>
        </p:txBody>
      </p:sp>
      <p:sp>
        <p:nvSpPr>
          <p:cNvPr id="5" name="TextBox 4"/>
          <p:cNvSpPr txBox="1"/>
          <p:nvPr/>
        </p:nvSpPr>
        <p:spPr>
          <a:xfrm>
            <a:off x="1133660" y="2396606"/>
            <a:ext cx="1728229" cy="327740"/>
          </a:xfrm>
          <a:prstGeom prst="rect">
            <a:avLst/>
          </a:prstGeom>
          <a:noFill/>
        </p:spPr>
        <p:txBody>
          <a:bodyPr wrap="none">
            <a:spAutoFit/>
          </a:bodyPr>
          <a:lstStyle/>
          <a:p>
            <a:r>
              <a:t>文字内容</a:t>
            </a:r>
          </a:p>
        </p:txBody>
      </p:sp>
      <p:sp>
        <p:nvSpPr>
          <p:cNvPr id="6" name="TextBox 5"/>
          <p:cNvSpPr txBox="1"/>
          <p:nvPr/>
        </p:nvSpPr>
        <p:spPr>
          <a:xfrm>
            <a:off x="976096" y="1437665"/>
            <a:ext cx="1885791" cy="430797"/>
          </a:xfrm>
          <a:prstGeom prst="rect">
            <a:avLst/>
          </a:prstGeom>
          <a:noFill/>
        </p:spPr>
        <p:txBody>
          <a:bodyPr wrap="none">
            <a:spAutoFit/>
          </a:bodyPr>
          <a:lstStyle/>
          <a:p>
            <a:r>
              <a:t>请替换文字内容，点击添加相关标题文字，修改文字内容</a:t>
            </a:r>
          </a:p>
        </p:txBody>
      </p:sp>
      <p:sp>
        <p:nvSpPr>
          <p:cNvPr id="7" name="TextBox 6"/>
          <p:cNvSpPr txBox="1"/>
          <p:nvPr/>
        </p:nvSpPr>
        <p:spPr>
          <a:xfrm>
            <a:off x="1133660" y="1126315"/>
            <a:ext cx="1728229" cy="327740"/>
          </a:xfrm>
          <a:prstGeom prst="rect">
            <a:avLst/>
          </a:prstGeom>
          <a:noFill/>
        </p:spPr>
        <p:txBody>
          <a:bodyPr wrap="none">
            <a:spAutoFit/>
          </a:bodyPr>
          <a:lstStyle/>
          <a:p>
            <a:r>
              <a:t>文字内容</a:t>
            </a:r>
          </a:p>
        </p:txBody>
      </p:sp>
      <p:sp>
        <p:nvSpPr>
          <p:cNvPr id="8" name="TextBox 7"/>
          <p:cNvSpPr txBox="1"/>
          <p:nvPr/>
        </p:nvSpPr>
        <p:spPr>
          <a:xfrm>
            <a:off x="6157896" y="3957604"/>
            <a:ext cx="1885791" cy="430797"/>
          </a:xfrm>
          <a:prstGeom prst="rect">
            <a:avLst/>
          </a:prstGeom>
          <a:noFill/>
        </p:spPr>
        <p:txBody>
          <a:bodyPr wrap="none">
            <a:spAutoFit/>
          </a:bodyPr>
          <a:lstStyle/>
          <a:p>
            <a:r>
              <a:t>请替换文字内容，点击添加相关标题文字，修改文字内容</a:t>
            </a:r>
          </a:p>
        </p:txBody>
      </p:sp>
      <p:sp>
        <p:nvSpPr>
          <p:cNvPr id="9" name="TextBox 8"/>
          <p:cNvSpPr txBox="1"/>
          <p:nvPr/>
        </p:nvSpPr>
        <p:spPr>
          <a:xfrm>
            <a:off x="6157897" y="3647512"/>
            <a:ext cx="1728229" cy="327740"/>
          </a:xfrm>
          <a:prstGeom prst="rect">
            <a:avLst/>
          </a:prstGeom>
          <a:noFill/>
        </p:spPr>
        <p:txBody>
          <a:bodyPr wrap="none">
            <a:spAutoFit/>
          </a:bodyPr>
          <a:lstStyle/>
          <a:p>
            <a:r>
              <a:t>文字内容</a:t>
            </a:r>
          </a:p>
        </p:txBody>
      </p:sp>
      <p:sp>
        <p:nvSpPr>
          <p:cNvPr id="10" name="TextBox 9"/>
          <p:cNvSpPr txBox="1"/>
          <p:nvPr/>
        </p:nvSpPr>
        <p:spPr>
          <a:xfrm>
            <a:off x="6340783" y="2733634"/>
            <a:ext cx="1885791" cy="430797"/>
          </a:xfrm>
          <a:prstGeom prst="rect">
            <a:avLst/>
          </a:prstGeom>
          <a:noFill/>
        </p:spPr>
        <p:txBody>
          <a:bodyPr wrap="none">
            <a:spAutoFit/>
          </a:bodyPr>
          <a:lstStyle/>
          <a:p>
            <a:r>
              <a:t>请替换文字内容，点击添加相关标题文字，修改文字内容</a:t>
            </a:r>
          </a:p>
        </p:txBody>
      </p:sp>
      <p:sp>
        <p:nvSpPr>
          <p:cNvPr id="11" name="TextBox 10"/>
          <p:cNvSpPr txBox="1"/>
          <p:nvPr/>
        </p:nvSpPr>
        <p:spPr>
          <a:xfrm>
            <a:off x="6340783" y="2406799"/>
            <a:ext cx="1728229" cy="327740"/>
          </a:xfrm>
          <a:prstGeom prst="rect">
            <a:avLst/>
          </a:prstGeom>
          <a:noFill/>
        </p:spPr>
        <p:txBody>
          <a:bodyPr wrap="none">
            <a:spAutoFit/>
          </a:bodyPr>
          <a:lstStyle/>
          <a:p>
            <a:r>
              <a:t>文字内容</a:t>
            </a:r>
          </a:p>
        </p:txBody>
      </p:sp>
      <p:sp>
        <p:nvSpPr>
          <p:cNvPr id="12" name="TextBox 11"/>
          <p:cNvSpPr txBox="1"/>
          <p:nvPr/>
        </p:nvSpPr>
        <p:spPr>
          <a:xfrm>
            <a:off x="5558432" y="1581661"/>
            <a:ext cx="1885791" cy="430797"/>
          </a:xfrm>
          <a:prstGeom prst="rect">
            <a:avLst/>
          </a:prstGeom>
          <a:noFill/>
        </p:spPr>
        <p:txBody>
          <a:bodyPr wrap="none">
            <a:spAutoFit/>
          </a:bodyPr>
          <a:lstStyle/>
          <a:p>
            <a:r>
              <a:t>请替换文字内容，点击添加相关标题文字，修改文字内容</a:t>
            </a:r>
          </a:p>
        </p:txBody>
      </p:sp>
      <p:sp>
        <p:nvSpPr>
          <p:cNvPr id="13" name="TextBox 12"/>
          <p:cNvSpPr txBox="1"/>
          <p:nvPr/>
        </p:nvSpPr>
        <p:spPr>
          <a:xfrm>
            <a:off x="5558434" y="1228880"/>
            <a:ext cx="1728229" cy="327740"/>
          </a:xfrm>
          <a:prstGeom prst="rect">
            <a:avLst/>
          </a:prstGeom>
          <a:noFill/>
        </p:spPr>
        <p:txBody>
          <a:bodyPr wrap="none">
            <a:spAutoFit/>
          </a:bodyPr>
          <a:lstStyle/>
          <a:p>
            <a:r>
              <a:t>文字内容</a:t>
            </a:r>
          </a:p>
        </p:txBody>
      </p:sp>
    </p:spTree>
  </p:cSld>
  <p:clrMapOvr>
    <a:masterClrMapping/>
  </p:clrMapOvr>
</p:sld>
</file>

<file path=ppt/theme/theme1.xml><?xml version="1.0" encoding="utf-8"?>
<a:theme xmlns:a="http://schemas.openxmlformats.org/drawingml/2006/main" name="1_自定义设计方案">
  <a:themeElements>
    <a:clrScheme name="自定义 250">
      <a:dk1>
        <a:sysClr val="windowText" lastClr="000000"/>
      </a:dk1>
      <a:lt1>
        <a:sysClr val="window" lastClr="FFFFFF"/>
      </a:lt1>
      <a:dk2>
        <a:srgbClr val="5A6378"/>
      </a:dk2>
      <a:lt2>
        <a:srgbClr val="7F7F7F"/>
      </a:lt2>
      <a:accent1>
        <a:srgbClr val="E66C7D"/>
      </a:accent1>
      <a:accent2>
        <a:srgbClr val="A5A5A5"/>
      </a:accent2>
      <a:accent3>
        <a:srgbClr val="E66C7D"/>
      </a:accent3>
      <a:accent4>
        <a:srgbClr val="A5A5A5"/>
      </a:accent4>
      <a:accent5>
        <a:srgbClr val="E66C7D"/>
      </a:accent5>
      <a:accent6>
        <a:srgbClr val="A5A5A5"/>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xml><?xml version="1.0" encoding="utf-8"?>
<a:theme xmlns:a="http://schemas.openxmlformats.org/drawingml/2006/main" name="1_自定义设计方案">
  <a:themeElements>
    <a:clrScheme name="自定义 250">
      <a:dk1>
        <a:sysClr val="windowText" lastClr="000000"/>
      </a:dk1>
      <a:lt1>
        <a:sysClr val="window" lastClr="FFFFFF"/>
      </a:lt1>
      <a:dk2>
        <a:srgbClr val="5A6378"/>
      </a:dk2>
      <a:lt2>
        <a:srgbClr val="7F7F7F"/>
      </a:lt2>
      <a:accent1>
        <a:srgbClr val="E66C7D"/>
      </a:accent1>
      <a:accent2>
        <a:srgbClr val="A5A5A5"/>
      </a:accent2>
      <a:accent3>
        <a:srgbClr val="E66C7D"/>
      </a:accent3>
      <a:accent4>
        <a:srgbClr val="A5A5A5"/>
      </a:accent4>
      <a:accent5>
        <a:srgbClr val="E66C7D"/>
      </a:accent5>
      <a:accent6>
        <a:srgbClr val="A5A5A5"/>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4307</Words>
  <Application>WPS 演示</Application>
  <PresentationFormat>自定义</PresentationFormat>
  <Paragraphs>399</Paragraphs>
  <Slides>24</Slides>
  <Notes>23</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宋体</vt:lpstr>
      <vt:lpstr>Wingdings</vt:lpstr>
      <vt:lpstr>Calibri</vt:lpstr>
      <vt:lpstr>微软雅黑</vt:lpstr>
      <vt:lpstr>Open Sans</vt:lpstr>
      <vt:lpstr>Segoe Print</vt:lpstr>
      <vt:lpstr>冬青黑体简体中文 W3</vt:lpstr>
      <vt:lpstr>黑体</vt:lpstr>
      <vt:lpstr>Broadway</vt:lpstr>
      <vt:lpstr>Franklin Gothic Medium</vt:lpstr>
      <vt:lpstr>Gill Sans</vt:lpstr>
      <vt:lpstr>方正兰亭中黑_GBK</vt:lpstr>
      <vt:lpstr>Arial Unicode MS</vt:lpstr>
      <vt:lpstr>Calibri Light</vt:lpstr>
      <vt:lpstr>Lato Regular</vt:lpstr>
      <vt:lpstr>FontAwesome</vt:lpstr>
      <vt:lpstr>Impact</vt:lpstr>
      <vt:lpstr>Helvetica</vt:lpstr>
      <vt:lpstr>Arial</vt:lpstr>
      <vt:lpstr>方正姚体</vt:lpstr>
      <vt:lpstr>Gill Sans MT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bt641.pptx</dc:title>
  <dc:creator/>
  <cp:lastModifiedBy>╭ゝSee you</cp:lastModifiedBy>
  <cp:revision>3</cp:revision>
  <dcterms:created xsi:type="dcterms:W3CDTF">2016-10-17T14:00:00Z</dcterms:created>
  <dcterms:modified xsi:type="dcterms:W3CDTF">2021-08-07T05:01:04Z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55D610AC33E143E39240A02FF718249A</vt:lpwstr>
  </property>
</Properties>
</file>