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5270" cy="514477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5295" indent="-12954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495" indent="-2616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695" indent="-3943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895" indent="-5264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60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72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5840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595" algn="l" defTabSz="6502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33"/>
    <a:srgbClr val="9F7B63"/>
    <a:srgbClr val="F48E77"/>
    <a:srgbClr val="A1BD70"/>
    <a:srgbClr val="889EB6"/>
    <a:srgbClr val="004236"/>
    <a:srgbClr val="169274"/>
    <a:srgbClr val="60AEA9"/>
    <a:srgbClr val="84004C"/>
    <a:srgbClr val="8B2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2986" autoAdjust="0"/>
  </p:normalViewPr>
  <p:slideViewPr>
    <p:cSldViewPr>
      <p:cViewPr>
        <p:scale>
          <a:sx n="100" d="100"/>
          <a:sy n="100" d="100"/>
        </p:scale>
        <p:origin x="528" y="294"/>
      </p:cViewPr>
      <p:guideLst>
        <p:guide orient="horz" pos="328"/>
        <p:guide pos="4050"/>
        <p:guide orient="horz" pos="4183"/>
        <p:guide pos="7588"/>
        <p:guide pos="376"/>
        <p:guide pos="1350"/>
        <p:guide orient="horz" pos="233"/>
        <p:guide orient="horz" pos="2976"/>
        <p:guide pos="2881"/>
        <p:guide pos="5397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theme" Target="theme/theme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2385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4897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7409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9921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25600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720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840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960" algn="l" defTabSz="64960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</a:fld>
            <a:endParaRPr lang="zh-CN" altLang="en-US"/>
          </a:p>
        </p:txBody>
      </p:sp>
      <p:sp>
        <p:nvSpPr>
          <p:cNvPr id="9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16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5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 advClick="0" advTm="0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0">
    <p:push dir="r"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 advClick="0" advTm="0">
    <p:push dir="r"/>
  </p:transition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415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595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 advClick="0" advTm="0">
    <p:push dir="r"/>
  </p:transition>
  <p:txStyles>
    <p:titleStyle>
      <a:lvl1pPr algn="l" defTabSz="650240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60" indent="-162560" algn="l" defTabSz="650240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792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6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8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400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4155" indent="-162560" algn="l" defTabSz="650240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2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36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8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60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72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840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595" algn="l" defTabSz="6502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自定义 250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E66C7D"/>
      </a:accent1>
      <a:accent2>
        <a:srgbClr val="A5A5A5"/>
      </a:accent2>
      <a:accent3>
        <a:srgbClr val="E66C7D"/>
      </a:accent3>
      <a:accent4>
        <a:srgbClr val="A5A5A5"/>
      </a:accent4>
      <a:accent5>
        <a:srgbClr val="E66C7D"/>
      </a:accent5>
      <a:accent6>
        <a:srgbClr val="A5A5A5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1_自定义设计方案">
  <a:themeElements>
    <a:clrScheme name="自定义 250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E66C7D"/>
      </a:accent1>
      <a:accent2>
        <a:srgbClr val="A5A5A5"/>
      </a:accent2>
      <a:accent3>
        <a:srgbClr val="E66C7D"/>
      </a:accent3>
      <a:accent4>
        <a:srgbClr val="A5A5A5"/>
      </a:accent4>
      <a:accent5>
        <a:srgbClr val="E66C7D"/>
      </a:accent5>
      <a:accent6>
        <a:srgbClr val="A5A5A5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4307</Words>
  <Application>WPS 演示</Application>
  <PresentationFormat>自定义</PresentationFormat>
  <Paragraphs>399</Paragraphs>
  <Slides>24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微软雅黑</vt:lpstr>
      <vt:lpstr>Open Sans</vt:lpstr>
      <vt:lpstr>Segoe Print</vt:lpstr>
      <vt:lpstr>冬青黑体简体中文 W3</vt:lpstr>
      <vt:lpstr>黑体</vt:lpstr>
      <vt:lpstr>Broadway</vt:lpstr>
      <vt:lpstr>Franklin Gothic Medium</vt:lpstr>
      <vt:lpstr>Gill Sans</vt:lpstr>
      <vt:lpstr>方正兰亭中黑_GBK</vt:lpstr>
      <vt:lpstr>Arial Unicode MS</vt:lpstr>
      <vt:lpstr>Calibri Light</vt:lpstr>
      <vt:lpstr>Lato Regular</vt:lpstr>
      <vt:lpstr>FontAwesome</vt:lpstr>
      <vt:lpstr>Impact</vt:lpstr>
      <vt:lpstr>Helvetica</vt:lpstr>
      <vt:lpstr>Arial</vt:lpstr>
      <vt:lpstr>方正姚体</vt:lpstr>
      <vt:lpstr>Gill Sans MT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bt641.pptx</dc:title>
  <dc:creator/>
  <cp:lastModifiedBy>╭ゝSee you</cp:lastModifiedBy>
  <cp:revision>3</cp:revision>
  <dcterms:created xsi:type="dcterms:W3CDTF">2016-10-17T14:00:00Z</dcterms:created>
  <dcterms:modified xsi:type="dcterms:W3CDTF">2021-08-07T05:01:04Z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55D610AC33E143E39240A02FF718249A</vt:lpwstr>
  </property>
</Properties>
</file>