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植物细胞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自动生成的演示文稿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基本内容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此演示文稿是自动生成的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