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6"/>
  </p:notesMasterIdLst>
  <p:handoutMasterIdLst>
    <p:handoutMasterId r:id="rId27"/>
  </p:handoutMasterIdLst>
  <p:sldIdLst>
    <p:sldId id="460" r:id="rId3"/>
    <p:sldId id="463" r:id="rId4"/>
    <p:sldId id="465" r:id="rId5"/>
    <p:sldId id="466" r:id="rId6"/>
    <p:sldId id="470" r:id="rId7"/>
    <p:sldId id="471" r:id="rId8"/>
    <p:sldId id="472" r:id="rId9"/>
    <p:sldId id="467" r:id="rId10"/>
    <p:sldId id="475" r:id="rId11"/>
    <p:sldId id="474" r:id="rId12"/>
    <p:sldId id="473" r:id="rId13"/>
    <p:sldId id="476" r:id="rId14"/>
    <p:sldId id="468" r:id="rId15"/>
    <p:sldId id="478" r:id="rId16"/>
    <p:sldId id="479" r:id="rId17"/>
    <p:sldId id="480" r:id="rId18"/>
    <p:sldId id="481" r:id="rId19"/>
    <p:sldId id="469" r:id="rId20"/>
    <p:sldId id="482" r:id="rId21"/>
    <p:sldId id="483" r:id="rId22"/>
    <p:sldId id="484" r:id="rId23"/>
    <p:sldId id="486" r:id="rId24"/>
    <p:sldId id="46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gun"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A394"/>
    <a:srgbClr val="929591"/>
    <a:srgbClr val="E1E5E2"/>
    <a:srgbClr val="9F4F55"/>
    <a:srgbClr val="F9ECDC"/>
    <a:srgbClr val="80897D"/>
    <a:srgbClr val="696363"/>
    <a:srgbClr val="F2EEE8"/>
    <a:srgbClr val="FFFDF1"/>
    <a:srgbClr val="C7BA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42" autoAdjust="0"/>
    <p:restoredTop sz="89692" autoAdjust="0"/>
  </p:normalViewPr>
  <p:slideViewPr>
    <p:cSldViewPr snapToGrid="0">
      <p:cViewPr varScale="1">
        <p:scale>
          <a:sx n="74" d="100"/>
          <a:sy n="74" d="100"/>
        </p:scale>
        <p:origin x="56" y="436"/>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slideMaster" Target="slideMasters/slideMaster2.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commentAuthors" Target="commentAuthors.xml"/><Relationship Id="rId29" Type="http://schemas.openxmlformats.org/officeDocument/2006/relationships/presProps" Target="presProps.xml"/><Relationship Id="rId3" Type="http://schemas.openxmlformats.org/officeDocument/2006/relationships/slide" Target="slides/slide1.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59CEFA-3B3E-42C0-9BB8-D93BA9F8D695}" type="datetimeFigureOut">
              <a:rPr lang="zh-CN" altLang="en-US" smtClean="0"/>
              <a:t>2025/7/5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2E1B25-F211-4CC2-9DCD-69FA67B9C895}" type="slidenum">
              <a:rPr lang="zh-CN" altLang="en-US" smtClean="0"/>
              <a:t>‹#›</a:t>
            </a:fld>
            <a:endParaRPr lang="zh-CN" altLang="en-US"/>
          </a:p>
        </p:txBody>
      </p:sp>
    </p:spTree>
    <p:extLst>
      <p:ext uri="{BB962C8B-B14F-4D97-AF65-F5344CB8AC3E}">
        <p14:creationId xmlns:p14="http://schemas.microsoft.com/office/powerpoint/2010/main" val="3428656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2025/7/5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extLst>
      <p:ext uri="{BB962C8B-B14F-4D97-AF65-F5344CB8AC3E}">
        <p14:creationId xmlns:p14="http://schemas.microsoft.com/office/powerpoint/2010/main" val="200360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1ppt.com/moban/"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0607A-EB09-4464-B9F9-BBAE9FEA899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84A62-FE00-4E3D-ADA0-E22F86BE8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D06559F-931E-4C1C-BAA3-CE3BB96CAAE2}"/>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5" name="页脚占位符 4">
            <a:extLst>
              <a:ext uri="{FF2B5EF4-FFF2-40B4-BE49-F238E27FC236}">
                <a16:creationId xmlns:a16="http://schemas.microsoft.com/office/drawing/2014/main" id="{010C8357-4EE7-434F-8F1D-EB72F50A22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63E9BA-C35D-4623-8AEC-12CBA17658E0}"/>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28391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113AC-DF3C-45F8-8376-712B7F9BF2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9E7EF9C-8988-4176-8DA2-5346BDB81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72ECB9-BC6A-47B2-9484-877938926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7DA26D-1083-4E20-8433-3EACB78127E1}"/>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6" name="页脚占位符 5">
            <a:extLst>
              <a:ext uri="{FF2B5EF4-FFF2-40B4-BE49-F238E27FC236}">
                <a16:creationId xmlns:a16="http://schemas.microsoft.com/office/drawing/2014/main" id="{D8488704-F74A-430C-9177-1F6D513384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EC994E-AAE0-4342-820B-14F521FAD6DD}"/>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2821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1F35A-5862-461C-A776-246D30F82EF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AA2EDF-8154-4C55-8E92-834173DDF78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806EFA-9976-4A7A-810D-76C7047B74B1}"/>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5" name="页脚占位符 4">
            <a:extLst>
              <a:ext uri="{FF2B5EF4-FFF2-40B4-BE49-F238E27FC236}">
                <a16:creationId xmlns:a16="http://schemas.microsoft.com/office/drawing/2014/main" id="{428A798A-BE9A-4072-A93C-D1D1E2030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DD673F-0533-4515-9B56-B753621D623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962509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9D47182-1EDE-4FA1-B130-E58222460D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E14DC1-ED6B-47BE-A195-B8D73B1D8BD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C965E7-1B02-43B7-BFDC-37294AFC8E7E}"/>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5" name="页脚占位符 4">
            <a:extLst>
              <a:ext uri="{FF2B5EF4-FFF2-40B4-BE49-F238E27FC236}">
                <a16:creationId xmlns:a16="http://schemas.microsoft.com/office/drawing/2014/main" id="{1C516B03-A310-4DD8-90FD-D6C9AA68EC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74A88E-0943-4A05-8AAD-3E4E90A9726C}"/>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4143062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2025/7/5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2628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2025/7/5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60801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24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61D68-9D60-45C1-84CF-8694F122A0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A4BDC1-FF73-432D-AC47-8EEEC5E092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CF9B87-024B-4A06-BA78-956CBBDA0354}"/>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5" name="页脚占位符 4">
            <a:extLst>
              <a:ext uri="{FF2B5EF4-FFF2-40B4-BE49-F238E27FC236}">
                <a16:creationId xmlns:a16="http://schemas.microsoft.com/office/drawing/2014/main" id="{6157915F-D67C-484A-9A5C-333C71D199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8CB9FE-E585-479C-9939-C1DF8EC97B1F}"/>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4614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C1372-734A-4296-9FB4-2B237227A9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2504FB-3962-4ABB-8F21-3B1297384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873F61E-C842-45A9-9C07-EC60B6A6DBA4}"/>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5" name="页脚占位符 4">
            <a:extLst>
              <a:ext uri="{FF2B5EF4-FFF2-40B4-BE49-F238E27FC236}">
                <a16:creationId xmlns:a16="http://schemas.microsoft.com/office/drawing/2014/main" id="{C4C42772-006F-42F3-A53C-D6F9334C5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E654AF-4882-4FA1-A3C1-F88A71FB25A7}"/>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75327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E3B72-32AE-40DB-856E-1F79DC1CCF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6AB566-0A02-47B8-B36A-57903E92C82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F0B06DF-2A5D-49B6-940D-1C73553E32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1D9A042-4577-4206-93A8-735631107E03}"/>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6" name="页脚占位符 5">
            <a:extLst>
              <a:ext uri="{FF2B5EF4-FFF2-40B4-BE49-F238E27FC236}">
                <a16:creationId xmlns:a16="http://schemas.microsoft.com/office/drawing/2014/main" id="{51D834B9-AC17-4E4F-9973-2C6080B73C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C0070B-569D-4FDB-83D2-2831B39FBD88}"/>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86945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A247E-FC99-4DEE-9659-A61E58CA1A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EFF825-A106-4C43-96EC-00D9D7D29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506D75-1984-4130-BBE1-66A0B2075AD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05EF971-1A5F-4FCD-A849-5068EEBFA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4A3C7F-A504-486F-AC52-BAFC7D2EE7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CF8FD0D-2A45-42AA-9F3A-D4BBA2C3F372}"/>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8" name="页脚占位符 7">
            <a:extLst>
              <a:ext uri="{FF2B5EF4-FFF2-40B4-BE49-F238E27FC236}">
                <a16:creationId xmlns:a16="http://schemas.microsoft.com/office/drawing/2014/main" id="{CE9B8A7F-BFA8-4329-AFC8-89D05783C6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2C94869-7BF3-4FFD-812C-03E8CEB5C85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132926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A247E-FC99-4DEE-9659-A61E58CA1A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EFF825-A106-4C43-96EC-00D9D7D29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506D75-1984-4130-BBE1-66A0B2075AD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05EF971-1A5F-4FCD-A849-5068EEBFA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4A3C7F-A504-486F-AC52-BAFC7D2EE7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CF8FD0D-2A45-42AA-9F3A-D4BBA2C3F372}"/>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8" name="页脚占位符 7">
            <a:extLst>
              <a:ext uri="{FF2B5EF4-FFF2-40B4-BE49-F238E27FC236}">
                <a16:creationId xmlns:a16="http://schemas.microsoft.com/office/drawing/2014/main" id="{CE9B8A7F-BFA8-4329-AFC8-89D05783C6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2C94869-7BF3-4FFD-812C-03E8CEB5C852}"/>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11" name="TextBox 10"/>
          <p:cNvSpPr txBox="1"/>
          <p:nvPr userDrawn="1"/>
        </p:nvSpPr>
        <p:spPr>
          <a:xfrm>
            <a:off x="1221905" y="673957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45321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CC1BC-64C9-4962-A764-37E770FBC6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38FC6B-45DE-432B-B145-F8D8AB2AC5BB}"/>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4" name="页脚占位符 3">
            <a:extLst>
              <a:ext uri="{FF2B5EF4-FFF2-40B4-BE49-F238E27FC236}">
                <a16:creationId xmlns:a16="http://schemas.microsoft.com/office/drawing/2014/main" id="{E413F784-0D7C-43D2-A802-629BA7317F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781AAF-B2A9-4052-BD38-326FE4C13E1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317884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5BCC6E6-411E-4830-BEE1-1A626801803D}"/>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3" name="页脚占位符 2">
            <a:extLst>
              <a:ext uri="{FF2B5EF4-FFF2-40B4-BE49-F238E27FC236}">
                <a16:creationId xmlns:a16="http://schemas.microsoft.com/office/drawing/2014/main" id="{FF4BA76C-B531-4C6F-850E-214EA4DF32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662A71-4ED7-4C0E-AF3B-EACBFA4681E4}"/>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27726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B54FA-E333-4D04-A18F-7D50B83F6B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72AD769-544A-47A1-A306-AEDAED293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8514AB2-F4D7-4383-B3E7-D0F716378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D2DB71-2A42-4C00-9449-CA0DA297B2F2}"/>
              </a:ext>
            </a:extLst>
          </p:cNvPr>
          <p:cNvSpPr>
            <a:spLocks noGrp="1"/>
          </p:cNvSpPr>
          <p:nvPr>
            <p:ph type="dt" sz="half" idx="10"/>
          </p:nvPr>
        </p:nvSpPr>
        <p:spPr/>
        <p:txBody>
          <a:bodyPr/>
          <a:lstStyle/>
          <a:p>
            <a:fld id="{EE4C556E-D11A-48D7-81C0-B1B5323EC136}" type="datetimeFigureOut">
              <a:rPr lang="zh-CN" altLang="en-US" smtClean="0"/>
              <a:t>2025/7/5</a:t>
            </a:fld>
            <a:endParaRPr lang="zh-CN" altLang="en-US"/>
          </a:p>
        </p:txBody>
      </p:sp>
      <p:sp>
        <p:nvSpPr>
          <p:cNvPr id="6" name="页脚占位符 5">
            <a:extLst>
              <a:ext uri="{FF2B5EF4-FFF2-40B4-BE49-F238E27FC236}">
                <a16:creationId xmlns:a16="http://schemas.microsoft.com/office/drawing/2014/main" id="{ADC5D84D-5127-4599-9769-61D2E69557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5A3411-124D-4AEE-9E12-7E3048799D7A}"/>
              </a:ext>
            </a:extLst>
          </p:cNvPr>
          <p:cNvSpPr>
            <a:spLocks noGrp="1"/>
          </p:cNvSpPr>
          <p:nvPr>
            <p:ph type="sldNum" sz="quarter" idx="12"/>
          </p:nvPr>
        </p:nvSpPr>
        <p:spPr/>
        <p:txBody>
          <a:body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58343541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2F3B47-B08B-4181-88A1-0D61C596FF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D1A009-55AC-40B1-BECE-C8E17CE74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4A7723-30C6-41D1-B39D-85DF3D399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2025/7/5</a:t>
            </a:fld>
            <a:endParaRPr lang="zh-CN" altLang="en-US"/>
          </a:p>
        </p:txBody>
      </p:sp>
      <p:sp>
        <p:nvSpPr>
          <p:cNvPr id="5" name="页脚占位符 4">
            <a:extLst>
              <a:ext uri="{FF2B5EF4-FFF2-40B4-BE49-F238E27FC236}">
                <a16:creationId xmlns:a16="http://schemas.microsoft.com/office/drawing/2014/main" id="{A16D8014-D4F0-4B30-B629-8D6D50AFB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5A88B7-1EF5-48FA-988D-161EF7D69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extLst>
      <p:ext uri="{BB962C8B-B14F-4D97-AF65-F5344CB8AC3E}">
        <p14:creationId xmlns:p14="http://schemas.microsoft.com/office/powerpoint/2010/main" val="281563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02121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a:extLst>
              <a:ext uri="{FF2B5EF4-FFF2-40B4-BE49-F238E27FC236}">
                <a16:creationId xmlns:a16="http://schemas.microsoft.com/office/drawing/2014/main" id="{43E9A957-5FD0-4C0B-BABC-BD92473CA2FC}"/>
              </a:ext>
            </a:extLst>
          </p:cNvPr>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t>植物细胞的结构和功能</a:t>
            </a:r>
          </a:p>
        </p:txBody>
      </p:sp>
      <p:sp>
        <p:nvSpPr>
          <p:cNvPr id="12" name="椭圆 11">
            <a:extLst>
              <a:ext uri="{FF2B5EF4-FFF2-40B4-BE49-F238E27FC236}">
                <a16:creationId xmlns:a16="http://schemas.microsoft.com/office/drawing/2014/main" id="{FE19F243-6296-438F-B521-744C6305F98D}"/>
              </a:ext>
            </a:extLst>
          </p:cNvPr>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t>本次演示将深入探讨植物细胞内部的复杂结构及其对应的生物学功能。</a:t>
            </a:r>
          </a:p>
        </p:txBody>
      </p:sp>
      <p:sp>
        <p:nvSpPr>
          <p:cNvPr id="13" name="椭圆 12">
            <a:extLst>
              <a:ext uri="{FF2B5EF4-FFF2-40B4-BE49-F238E27FC236}">
                <a16:creationId xmlns:a16="http://schemas.microsoft.com/office/drawing/2014/main" id="{95D755CE-AF09-427C-BCA8-90547B36F9DD}"/>
              </a:ext>
            </a:extLst>
          </p:cNvPr>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68E6592D-264F-4863-A006-AB02018020A7}"/>
              </a:ext>
            </a:extLst>
          </p:cNvPr>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5AD812F9-5BBD-467C-8342-AA40004F1F48}"/>
              </a:ext>
            </a:extLst>
          </p:cNvPr>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1826B78F-1340-41BD-9C8C-AFC2B9969FC6}"/>
              </a:ext>
            </a:extLst>
          </p:cNvPr>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0CA862AF-A2A8-4B65-8AE1-C305969A3E4F}"/>
              </a:ext>
            </a:extLst>
          </p:cNvPr>
          <p:cNvSpPr/>
          <p:nvPr/>
        </p:nvSpPr>
        <p:spPr>
          <a:xfrm>
            <a:off x="1881600" y="4927829"/>
            <a:ext cx="693143" cy="693143"/>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 name="组合 1">
            <a:extLst>
              <a:ext uri="{FF2B5EF4-FFF2-40B4-BE49-F238E27FC236}">
                <a16:creationId xmlns:a16="http://schemas.microsoft.com/office/drawing/2014/main" id="{AC252E3D-1F63-4A1D-934A-FD24CA55DC92}"/>
              </a:ext>
            </a:extLst>
          </p:cNvPr>
          <p:cNvGrpSpPr/>
          <p:nvPr/>
        </p:nvGrpSpPr>
        <p:grpSpPr>
          <a:xfrm>
            <a:off x="7941329" y="1109510"/>
            <a:ext cx="1605859" cy="1429988"/>
            <a:chOff x="7481280" y="1311215"/>
            <a:chExt cx="2228073" cy="1984058"/>
          </a:xfrm>
        </p:grpSpPr>
        <p:sp>
          <p:nvSpPr>
            <p:cNvPr id="18" name="椭圆 17">
              <a:extLst>
                <a:ext uri="{FF2B5EF4-FFF2-40B4-BE49-F238E27FC236}">
                  <a16:creationId xmlns:a16="http://schemas.microsoft.com/office/drawing/2014/main" id="{10D14D68-A030-4831-BE4A-C8BA84F5CAA2}"/>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a:extLst>
                <a:ext uri="{FF2B5EF4-FFF2-40B4-BE49-F238E27FC236}">
                  <a16:creationId xmlns:a16="http://schemas.microsoft.com/office/drawing/2014/main" id="{7DD2780E-3BB9-46DC-9F40-2EFA2361D3FD}"/>
                </a:ext>
              </a:extLst>
            </p:cNvPr>
            <p:cNvSpPr/>
            <p:nvPr/>
          </p:nvSpPr>
          <p:spPr>
            <a:xfrm>
              <a:off x="8916441" y="1330477"/>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0" name="文本框 179">
            <a:extLst>
              <a:ext uri="{FF2B5EF4-FFF2-40B4-BE49-F238E27FC236}">
                <a16:creationId xmlns:a16="http://schemas.microsoft.com/office/drawing/2014/main" id="{0375DD06-9624-430F-A1FE-8292A5D2F180}"/>
              </a:ext>
            </a:extLst>
          </p:cNvPr>
          <p:cNvSpPr txBox="1"/>
          <p:nvPr/>
        </p:nvSpPr>
        <p:spPr>
          <a:xfrm>
            <a:off x="2574743" y="2626991"/>
            <a:ext cx="7174452" cy="1200329"/>
          </a:xfrm>
          <a:prstGeom prst="rect">
            <a:avLst/>
          </a:prstGeom>
          <a:noFill/>
        </p:spPr>
        <p:txBody>
          <a:bodyPr wrap="square" rtlCol="0">
            <a:spAutoFit/>
          </a:bodyPr>
          <a:lstStyle/>
          <a:p>
            <a:pPr algn="dist"/>
            <a:r>
              <a:rPr lang="zh-CN" altLang="en-US" sz="7200" dirty="0">
                <a:solidFill>
                  <a:srgbClr val="7C8C6E"/>
                </a:solidFill>
                <a:latin typeface="方正正黑简体" panose="02000000000000000000" pitchFamily="2" charset="-122"/>
                <a:ea typeface="方正正黑简体" panose="02000000000000000000" pitchFamily="2" charset="-122"/>
                <a:cs typeface="+mn-ea"/>
                <a:sym typeface="+mn-lt"/>
              </a:rPr>
              <a:t>简约绿色小清新</a:t>
            </a:r>
          </a:p>
        </p:txBody>
      </p:sp>
      <p:sp>
        <p:nvSpPr>
          <p:cNvPr id="182" name="文本框 181">
            <a:extLst>
              <a:ext uri="{FF2B5EF4-FFF2-40B4-BE49-F238E27FC236}">
                <a16:creationId xmlns:a16="http://schemas.microsoft.com/office/drawing/2014/main" id="{59A27D88-BA27-4418-B9DC-02072DF274B4}"/>
              </a:ext>
            </a:extLst>
          </p:cNvPr>
          <p:cNvSpPr txBox="1"/>
          <p:nvPr/>
        </p:nvSpPr>
        <p:spPr>
          <a:xfrm>
            <a:off x="2971800" y="3928627"/>
            <a:ext cx="6575388" cy="584775"/>
          </a:xfrm>
          <a:prstGeom prst="rect">
            <a:avLst/>
          </a:prstGeom>
          <a:noFill/>
        </p:spPr>
        <p:txBody>
          <a:bodyPr wrap="square" rtlCol="0">
            <a:spAutoFit/>
          </a:bodyPr>
          <a:lstStyle/>
          <a:p>
            <a:pPr algn="ctr"/>
            <a:r>
              <a:rPr lang="en-US" altLang="zh-CN" sz="1600" dirty="0">
                <a:solidFill>
                  <a:srgbClr val="98A58C"/>
                </a:solidFill>
                <a:cs typeface="+mn-ea"/>
                <a:sym typeface="+mn-lt"/>
              </a:rPr>
              <a:t> Life isn't about waiting for the storm to pass. it's about learning to dance Life isn't it's about learning to dance in the rain.</a:t>
            </a:r>
            <a:endParaRPr lang="zh-CN" altLang="en-US" sz="1600" dirty="0">
              <a:solidFill>
                <a:srgbClr val="98A58C"/>
              </a:solidFill>
              <a:cs typeface="+mn-ea"/>
              <a:sym typeface="+mn-lt"/>
            </a:endParaRPr>
          </a:p>
        </p:txBody>
      </p:sp>
      <p:sp>
        <p:nvSpPr>
          <p:cNvPr id="183" name="文本框 182">
            <a:extLst>
              <a:ext uri="{FF2B5EF4-FFF2-40B4-BE49-F238E27FC236}">
                <a16:creationId xmlns:a16="http://schemas.microsoft.com/office/drawing/2014/main" id="{C9A67C26-E454-4EE1-ACF9-5F95614D38F5}"/>
              </a:ext>
            </a:extLst>
          </p:cNvPr>
          <p:cNvSpPr txBox="1"/>
          <p:nvPr/>
        </p:nvSpPr>
        <p:spPr>
          <a:xfrm>
            <a:off x="4831618" y="4758815"/>
            <a:ext cx="2750281" cy="461665"/>
          </a:xfrm>
          <a:prstGeom prst="rect">
            <a:avLst/>
          </a:prstGeom>
          <a:noFill/>
          <a:ln>
            <a:noFill/>
          </a:ln>
        </p:spPr>
        <p:txBody>
          <a:bodyPr wrap="square" rtlCol="0">
            <a:spAutoFit/>
          </a:bodyPr>
          <a:lstStyle/>
          <a:p>
            <a:pPr algn="ctr"/>
            <a:r>
              <a:rPr lang="zh-CN" altLang="en-US" sz="2400" dirty="0">
                <a:solidFill>
                  <a:srgbClr val="98A58C"/>
                </a:solidFill>
                <a:cs typeface="+mn-ea"/>
                <a:sym typeface="+mn-lt"/>
              </a:rPr>
              <a:t>汇报人：第一</a:t>
            </a:r>
            <a:r>
              <a:rPr lang="en-US" altLang="zh-CN" sz="2400" dirty="0">
                <a:solidFill>
                  <a:srgbClr val="98A58C"/>
                </a:solidFill>
                <a:cs typeface="+mn-ea"/>
                <a:sym typeface="+mn-lt"/>
              </a:rPr>
              <a:t>PPT</a:t>
            </a:r>
            <a:endParaRPr lang="zh-CN" altLang="en-US" sz="2400" dirty="0">
              <a:solidFill>
                <a:srgbClr val="98A58C"/>
              </a:solidFill>
              <a:cs typeface="+mn-ea"/>
              <a:sym typeface="+mn-lt"/>
            </a:endParaRPr>
          </a:p>
        </p:txBody>
      </p:sp>
      <p:sp>
        <p:nvSpPr>
          <p:cNvPr id="184" name="矩形 183">
            <a:extLst>
              <a:ext uri="{FF2B5EF4-FFF2-40B4-BE49-F238E27FC236}">
                <a16:creationId xmlns:a16="http://schemas.microsoft.com/office/drawing/2014/main" id="{2AD3C91C-FED8-4F6A-85C1-68E8242213DC}"/>
              </a:ext>
            </a:extLst>
          </p:cNvPr>
          <p:cNvSpPr/>
          <p:nvPr/>
        </p:nvSpPr>
        <p:spPr>
          <a:xfrm>
            <a:off x="3784637" y="1886490"/>
            <a:ext cx="5138874" cy="707886"/>
          </a:xfrm>
          <a:prstGeom prst="rect">
            <a:avLst/>
          </a:prstGeom>
        </p:spPr>
        <p:txBody>
          <a:bodyPr wrap="square">
            <a:spAutoFit/>
          </a:bodyPr>
          <a:lstStyle/>
          <a:p>
            <a:pPr algn="dist"/>
            <a:r>
              <a:rPr lang="en-US" altLang="zh-CN" sz="4000" dirty="0">
                <a:solidFill>
                  <a:srgbClr val="98A58C"/>
                </a:solidFill>
                <a:cs typeface="+mn-ea"/>
                <a:sym typeface="+mn-lt"/>
              </a:rPr>
              <a:t>POWERPOINT</a:t>
            </a:r>
          </a:p>
        </p:txBody>
      </p:sp>
    </p:spTree>
    <p:extLst>
      <p:ext uri="{BB962C8B-B14F-4D97-AF65-F5344CB8AC3E}">
        <p14:creationId xmlns:p14="http://schemas.microsoft.com/office/powerpoint/2010/main" val="2099138785"/>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1000"/>
                                        <p:tgtEl>
                                          <p:spTgt spid="184"/>
                                        </p:tgtEl>
                                      </p:cBhvr>
                                    </p:animEffect>
                                    <p:anim calcmode="lin" valueType="num">
                                      <p:cBhvr>
                                        <p:cTn id="8" dur="1000" fill="hold"/>
                                        <p:tgtEl>
                                          <p:spTgt spid="184"/>
                                        </p:tgtEl>
                                        <p:attrNameLst>
                                          <p:attrName>ppt_x</p:attrName>
                                        </p:attrNameLst>
                                      </p:cBhvr>
                                      <p:tavLst>
                                        <p:tav tm="0">
                                          <p:val>
                                            <p:strVal val="#ppt_x"/>
                                          </p:val>
                                        </p:tav>
                                        <p:tav tm="100000">
                                          <p:val>
                                            <p:strVal val="#ppt_x"/>
                                          </p:val>
                                        </p:tav>
                                      </p:tavLst>
                                    </p:anim>
                                    <p:anim calcmode="lin" valueType="num">
                                      <p:cBhvr>
                                        <p:cTn id="9" dur="1000" fill="hold"/>
                                        <p:tgtEl>
                                          <p:spTgt spid="1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80"/>
                                        </p:tgtEl>
                                        <p:attrNameLst>
                                          <p:attrName>style.visibility</p:attrName>
                                        </p:attrNameLst>
                                      </p:cBhvr>
                                      <p:to>
                                        <p:strVal val="visible"/>
                                      </p:to>
                                    </p:set>
                                    <p:animEffect transition="in" filter="barn(inVertical)">
                                      <p:cBhvr>
                                        <p:cTn id="14" dur="500"/>
                                        <p:tgtEl>
                                          <p:spTgt spid="18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2"/>
                                        </p:tgtEl>
                                        <p:attrNameLst>
                                          <p:attrName>style.visibility</p:attrName>
                                        </p:attrNameLst>
                                      </p:cBhvr>
                                      <p:to>
                                        <p:strVal val="visible"/>
                                      </p:to>
                                    </p:set>
                                    <p:anim calcmode="lin" valueType="num">
                                      <p:cBhvr additive="base">
                                        <p:cTn id="19" dur="500" fill="hold"/>
                                        <p:tgtEl>
                                          <p:spTgt spid="182"/>
                                        </p:tgtEl>
                                        <p:attrNameLst>
                                          <p:attrName>ppt_x</p:attrName>
                                        </p:attrNameLst>
                                      </p:cBhvr>
                                      <p:tavLst>
                                        <p:tav tm="0">
                                          <p:val>
                                            <p:strVal val="#ppt_x"/>
                                          </p:val>
                                        </p:tav>
                                        <p:tav tm="100000">
                                          <p:val>
                                            <p:strVal val="#ppt_x"/>
                                          </p:val>
                                        </p:tav>
                                      </p:tavLst>
                                    </p:anim>
                                    <p:anim calcmode="lin" valueType="num">
                                      <p:cBhvr additive="base">
                                        <p:cTn id="20"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3"/>
                                        </p:tgtEl>
                                        <p:attrNameLst>
                                          <p:attrName>style.visibility</p:attrName>
                                        </p:attrNameLst>
                                      </p:cBhvr>
                                      <p:to>
                                        <p:strVal val="visible"/>
                                      </p:to>
                                    </p:set>
                                    <p:anim calcmode="lin" valueType="num">
                                      <p:cBhvr additive="base">
                                        <p:cTn id="25" dur="500" fill="hold"/>
                                        <p:tgtEl>
                                          <p:spTgt spid="183"/>
                                        </p:tgtEl>
                                        <p:attrNameLst>
                                          <p:attrName>ppt_x</p:attrName>
                                        </p:attrNameLst>
                                      </p:cBhvr>
                                      <p:tavLst>
                                        <p:tav tm="0">
                                          <p:val>
                                            <p:strVal val="#ppt_x"/>
                                          </p:val>
                                        </p:tav>
                                        <p:tav tm="100000">
                                          <p:val>
                                            <p:strVal val="#ppt_x"/>
                                          </p:val>
                                        </p:tav>
                                      </p:tavLst>
                                    </p:anim>
                                    <p:anim calcmode="lin" valueType="num">
                                      <p:cBhvr additive="base">
                                        <p:cTn id="26"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P spid="16" grpId="0" animBg="1"/>
      <p:bldP spid="17" grpId="0" animBg="1"/>
      <p:bldP spid="180" grpId="0"/>
      <p:bldP spid="182" grpId="0"/>
      <p:bldP spid="183" grpId="0"/>
      <p:bldP spid="18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t>结论</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1">
            <a:extLst>
              <a:ext uri="{FF2B5EF4-FFF2-40B4-BE49-F238E27FC236}">
                <a16:creationId xmlns:a16="http://schemas.microsoft.com/office/drawing/2014/main" id="{8811C48D-58F3-4347-9074-A3E0861D3247}"/>
              </a:ext>
            </a:extLst>
          </p:cNvPr>
          <p:cNvGrpSpPr/>
          <p:nvPr/>
        </p:nvGrpSpPr>
        <p:grpSpPr>
          <a:xfrm>
            <a:off x="1148313" y="4743607"/>
            <a:ext cx="771684" cy="771788"/>
            <a:chOff x="1437" y="7669"/>
            <a:chExt cx="1216" cy="1216"/>
          </a:xfrm>
          <a:solidFill>
            <a:srgbClr val="F8BDC5"/>
          </a:solidFill>
        </p:grpSpPr>
        <p:sp>
          <p:nvSpPr>
            <p:cNvPr id="9" name="Oval 59">
              <a:extLst>
                <a:ext uri="{FF2B5EF4-FFF2-40B4-BE49-F238E27FC236}">
                  <a16:creationId xmlns:a16="http://schemas.microsoft.com/office/drawing/2014/main" id="{AEDA5D2B-8FC5-4BC8-96EE-E2D96BF3C2A5}"/>
                </a:ext>
              </a:extLst>
            </p:cNvPr>
            <p:cNvSpPr>
              <a:spLocks noChangeArrowheads="1"/>
            </p:cNvSpPr>
            <p:nvPr/>
          </p:nvSpPr>
          <p:spPr bwMode="auto">
            <a:xfrm>
              <a:off x="1437" y="7669"/>
              <a:ext cx="1217" cy="1217"/>
            </a:xfrm>
            <a:prstGeom prst="ellipse">
              <a:avLst/>
            </a:prstGeom>
            <a:solidFill>
              <a:srgbClr val="929591"/>
            </a:solidFill>
            <a:ln>
              <a:noFill/>
            </a:ln>
            <a:effectLst>
              <a:outerShdw blurRad="63500" dist="63500" dir="2700000" algn="tl" rotWithShape="0">
                <a:prstClr val="black">
                  <a:alpha val="10000"/>
                </a:prstClr>
              </a:outerShdw>
            </a:effectLst>
          </p:spPr>
          <p:txBody>
            <a:bodyPr/>
            <a:lstStyle/>
            <a:p>
              <a:pPr algn="ctr"/>
              <a:endParaRPr lang="zh-CN" altLang="en-US" sz="2400" dirty="0">
                <a:solidFill>
                  <a:schemeClr val="tx1">
                    <a:lumMod val="85000"/>
                    <a:lumOff val="15000"/>
                  </a:schemeClr>
                </a:solidFill>
                <a:cs typeface="+mn-ea"/>
                <a:sym typeface="+mn-lt"/>
              </a:endParaRPr>
            </a:p>
          </p:txBody>
        </p:sp>
        <p:grpSp>
          <p:nvGrpSpPr>
            <p:cNvPr id="10" name="Group 71">
              <a:extLst>
                <a:ext uri="{FF2B5EF4-FFF2-40B4-BE49-F238E27FC236}">
                  <a16:creationId xmlns:a16="http://schemas.microsoft.com/office/drawing/2014/main" id="{4673376E-5F92-4124-8BEC-6966AF696D3B}"/>
                </a:ext>
              </a:extLst>
            </p:cNvPr>
            <p:cNvGrpSpPr/>
            <p:nvPr/>
          </p:nvGrpSpPr>
          <p:grpSpPr bwMode="auto">
            <a:xfrm>
              <a:off x="1777" y="8009"/>
              <a:ext cx="537" cy="537"/>
              <a:chOff x="1215" y="2040"/>
              <a:chExt cx="161" cy="161"/>
            </a:xfrm>
            <a:grpFill/>
          </p:grpSpPr>
          <p:sp>
            <p:nvSpPr>
              <p:cNvPr id="11" name="Freeform 72">
                <a:extLst>
                  <a:ext uri="{FF2B5EF4-FFF2-40B4-BE49-F238E27FC236}">
                    <a16:creationId xmlns:a16="http://schemas.microsoft.com/office/drawing/2014/main" id="{E03E57E5-546B-4233-98EF-DB65ADB0517D}"/>
                  </a:ext>
                </a:extLst>
              </p:cNvPr>
              <p:cNvSpPr/>
              <p:nvPr/>
            </p:nvSpPr>
            <p:spPr bwMode="auto">
              <a:xfrm>
                <a:off x="1215" y="2040"/>
                <a:ext cx="161" cy="116"/>
              </a:xfrm>
              <a:custGeom>
                <a:avLst/>
                <a:gdLst>
                  <a:gd name="T0" fmla="*/ 75 w 98"/>
                  <a:gd name="T1" fmla="*/ 26 h 71"/>
                  <a:gd name="T2" fmla="*/ 71 w 98"/>
                  <a:gd name="T3" fmla="*/ 26 h 71"/>
                  <a:gd name="T4" fmla="*/ 71 w 98"/>
                  <a:gd name="T5" fmla="*/ 24 h 71"/>
                  <a:gd name="T6" fmla="*/ 47 w 98"/>
                  <a:gd name="T7" fmla="*/ 0 h 71"/>
                  <a:gd name="T8" fmla="*/ 23 w 98"/>
                  <a:gd name="T9" fmla="*/ 20 h 71"/>
                  <a:gd name="T10" fmla="*/ 16 w 98"/>
                  <a:gd name="T11" fmla="*/ 21 h 71"/>
                  <a:gd name="T12" fmla="*/ 16 w 98"/>
                  <a:gd name="T13" fmla="*/ 21 h 71"/>
                  <a:gd name="T14" fmla="*/ 6 w 98"/>
                  <a:gd name="T15" fmla="*/ 35 h 71"/>
                  <a:gd name="T16" fmla="*/ 7 w 98"/>
                  <a:gd name="T17" fmla="*/ 42 h 71"/>
                  <a:gd name="T18" fmla="*/ 0 w 98"/>
                  <a:gd name="T19" fmla="*/ 55 h 71"/>
                  <a:gd name="T20" fmla="*/ 16 w 98"/>
                  <a:gd name="T21" fmla="*/ 71 h 71"/>
                  <a:gd name="T22" fmla="*/ 32 w 98"/>
                  <a:gd name="T23" fmla="*/ 71 h 71"/>
                  <a:gd name="T24" fmla="*/ 36 w 98"/>
                  <a:gd name="T25" fmla="*/ 66 h 71"/>
                  <a:gd name="T26" fmla="*/ 32 w 98"/>
                  <a:gd name="T27" fmla="*/ 62 h 71"/>
                  <a:gd name="T28" fmla="*/ 16 w 98"/>
                  <a:gd name="T29" fmla="*/ 62 h 71"/>
                  <a:gd name="T30" fmla="*/ 9 w 98"/>
                  <a:gd name="T31" fmla="*/ 55 h 71"/>
                  <a:gd name="T32" fmla="*/ 15 w 98"/>
                  <a:gd name="T33" fmla="*/ 48 h 71"/>
                  <a:gd name="T34" fmla="*/ 18 w 98"/>
                  <a:gd name="T35" fmla="*/ 45 h 71"/>
                  <a:gd name="T36" fmla="*/ 17 w 98"/>
                  <a:gd name="T37" fmla="*/ 41 h 71"/>
                  <a:gd name="T38" fmla="*/ 14 w 98"/>
                  <a:gd name="T39" fmla="*/ 35 h 71"/>
                  <a:gd name="T40" fmla="*/ 19 w 98"/>
                  <a:gd name="T41" fmla="*/ 28 h 71"/>
                  <a:gd name="T42" fmla="*/ 19 w 98"/>
                  <a:gd name="T43" fmla="*/ 28 h 71"/>
                  <a:gd name="T44" fmla="*/ 25 w 98"/>
                  <a:gd name="T45" fmla="*/ 29 h 71"/>
                  <a:gd name="T46" fmla="*/ 29 w 98"/>
                  <a:gd name="T47" fmla="*/ 29 h 71"/>
                  <a:gd name="T48" fmla="*/ 31 w 98"/>
                  <a:gd name="T49" fmla="*/ 25 h 71"/>
                  <a:gd name="T50" fmla="*/ 31 w 98"/>
                  <a:gd name="T51" fmla="*/ 24 h 71"/>
                  <a:gd name="T52" fmla="*/ 31 w 98"/>
                  <a:gd name="T53" fmla="*/ 24 h 71"/>
                  <a:gd name="T54" fmla="*/ 47 w 98"/>
                  <a:gd name="T55" fmla="*/ 8 h 71"/>
                  <a:gd name="T56" fmla="*/ 62 w 98"/>
                  <a:gd name="T57" fmla="*/ 24 h 71"/>
                  <a:gd name="T58" fmla="*/ 60 w 98"/>
                  <a:gd name="T59" fmla="*/ 32 h 71"/>
                  <a:gd name="T60" fmla="*/ 61 w 98"/>
                  <a:gd name="T61" fmla="*/ 37 h 71"/>
                  <a:gd name="T62" fmla="*/ 66 w 98"/>
                  <a:gd name="T63" fmla="*/ 37 h 71"/>
                  <a:gd name="T64" fmla="*/ 75 w 98"/>
                  <a:gd name="T65" fmla="*/ 34 h 71"/>
                  <a:gd name="T66" fmla="*/ 89 w 98"/>
                  <a:gd name="T67" fmla="*/ 48 h 71"/>
                  <a:gd name="T68" fmla="*/ 75 w 98"/>
                  <a:gd name="T69" fmla="*/ 62 h 71"/>
                  <a:gd name="T70" fmla="*/ 66 w 98"/>
                  <a:gd name="T71" fmla="*/ 62 h 71"/>
                  <a:gd name="T72" fmla="*/ 62 w 98"/>
                  <a:gd name="T73" fmla="*/ 66 h 71"/>
                  <a:gd name="T74" fmla="*/ 66 w 98"/>
                  <a:gd name="T75" fmla="*/ 71 h 71"/>
                  <a:gd name="T76" fmla="*/ 75 w 98"/>
                  <a:gd name="T77" fmla="*/ 71 h 71"/>
                  <a:gd name="T78" fmla="*/ 98 w 98"/>
                  <a:gd name="T79" fmla="*/ 48 h 71"/>
                  <a:gd name="T80" fmla="*/ 75 w 98"/>
                  <a:gd name="T81" fmla="*/ 2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71">
                    <a:moveTo>
                      <a:pt x="75" y="26"/>
                    </a:moveTo>
                    <a:cubicBezTo>
                      <a:pt x="74" y="26"/>
                      <a:pt x="72" y="26"/>
                      <a:pt x="71" y="26"/>
                    </a:cubicBezTo>
                    <a:cubicBezTo>
                      <a:pt x="71" y="25"/>
                      <a:pt x="71" y="25"/>
                      <a:pt x="71" y="24"/>
                    </a:cubicBezTo>
                    <a:cubicBezTo>
                      <a:pt x="71" y="10"/>
                      <a:pt x="60" y="0"/>
                      <a:pt x="47" y="0"/>
                    </a:cubicBezTo>
                    <a:cubicBezTo>
                      <a:pt x="35" y="0"/>
                      <a:pt x="25" y="8"/>
                      <a:pt x="23" y="20"/>
                    </a:cubicBezTo>
                    <a:cubicBezTo>
                      <a:pt x="20" y="19"/>
                      <a:pt x="18" y="20"/>
                      <a:pt x="16" y="21"/>
                    </a:cubicBezTo>
                    <a:cubicBezTo>
                      <a:pt x="16" y="21"/>
                      <a:pt x="16" y="21"/>
                      <a:pt x="16" y="21"/>
                    </a:cubicBezTo>
                    <a:cubicBezTo>
                      <a:pt x="10" y="23"/>
                      <a:pt x="6" y="29"/>
                      <a:pt x="6" y="35"/>
                    </a:cubicBezTo>
                    <a:cubicBezTo>
                      <a:pt x="6" y="37"/>
                      <a:pt x="6" y="40"/>
                      <a:pt x="7" y="42"/>
                    </a:cubicBezTo>
                    <a:cubicBezTo>
                      <a:pt x="3" y="45"/>
                      <a:pt x="0" y="50"/>
                      <a:pt x="0" y="55"/>
                    </a:cubicBezTo>
                    <a:cubicBezTo>
                      <a:pt x="0" y="64"/>
                      <a:pt x="7" y="71"/>
                      <a:pt x="16" y="71"/>
                    </a:cubicBezTo>
                    <a:cubicBezTo>
                      <a:pt x="32" y="71"/>
                      <a:pt x="32" y="71"/>
                      <a:pt x="32" y="71"/>
                    </a:cubicBezTo>
                    <a:cubicBezTo>
                      <a:pt x="34" y="71"/>
                      <a:pt x="36" y="69"/>
                      <a:pt x="36" y="66"/>
                    </a:cubicBezTo>
                    <a:cubicBezTo>
                      <a:pt x="36" y="64"/>
                      <a:pt x="34" y="62"/>
                      <a:pt x="32" y="62"/>
                    </a:cubicBezTo>
                    <a:cubicBezTo>
                      <a:pt x="16" y="62"/>
                      <a:pt x="16" y="62"/>
                      <a:pt x="16" y="62"/>
                    </a:cubicBezTo>
                    <a:cubicBezTo>
                      <a:pt x="12" y="62"/>
                      <a:pt x="9" y="59"/>
                      <a:pt x="9" y="55"/>
                    </a:cubicBezTo>
                    <a:cubicBezTo>
                      <a:pt x="9" y="52"/>
                      <a:pt x="11" y="49"/>
                      <a:pt x="15" y="48"/>
                    </a:cubicBezTo>
                    <a:cubicBezTo>
                      <a:pt x="16" y="48"/>
                      <a:pt x="18" y="47"/>
                      <a:pt x="18" y="45"/>
                    </a:cubicBezTo>
                    <a:cubicBezTo>
                      <a:pt x="19" y="43"/>
                      <a:pt x="18" y="42"/>
                      <a:pt x="17" y="41"/>
                    </a:cubicBezTo>
                    <a:cubicBezTo>
                      <a:pt x="15" y="39"/>
                      <a:pt x="14" y="37"/>
                      <a:pt x="14" y="35"/>
                    </a:cubicBezTo>
                    <a:cubicBezTo>
                      <a:pt x="14" y="32"/>
                      <a:pt x="16" y="29"/>
                      <a:pt x="19" y="28"/>
                    </a:cubicBezTo>
                    <a:cubicBezTo>
                      <a:pt x="19" y="28"/>
                      <a:pt x="19" y="28"/>
                      <a:pt x="19" y="28"/>
                    </a:cubicBezTo>
                    <a:cubicBezTo>
                      <a:pt x="21" y="28"/>
                      <a:pt x="23" y="28"/>
                      <a:pt x="25" y="29"/>
                    </a:cubicBezTo>
                    <a:cubicBezTo>
                      <a:pt x="26" y="30"/>
                      <a:pt x="28" y="30"/>
                      <a:pt x="29" y="29"/>
                    </a:cubicBezTo>
                    <a:cubicBezTo>
                      <a:pt x="30" y="28"/>
                      <a:pt x="31" y="27"/>
                      <a:pt x="31" y="25"/>
                    </a:cubicBezTo>
                    <a:cubicBezTo>
                      <a:pt x="31" y="25"/>
                      <a:pt x="31" y="24"/>
                      <a:pt x="31" y="24"/>
                    </a:cubicBezTo>
                    <a:cubicBezTo>
                      <a:pt x="31" y="24"/>
                      <a:pt x="31" y="24"/>
                      <a:pt x="31" y="24"/>
                    </a:cubicBezTo>
                    <a:cubicBezTo>
                      <a:pt x="31" y="15"/>
                      <a:pt x="38" y="8"/>
                      <a:pt x="47" y="8"/>
                    </a:cubicBezTo>
                    <a:cubicBezTo>
                      <a:pt x="55" y="8"/>
                      <a:pt x="62" y="15"/>
                      <a:pt x="62" y="24"/>
                    </a:cubicBezTo>
                    <a:cubicBezTo>
                      <a:pt x="62" y="27"/>
                      <a:pt x="62" y="29"/>
                      <a:pt x="60" y="32"/>
                    </a:cubicBezTo>
                    <a:cubicBezTo>
                      <a:pt x="59" y="34"/>
                      <a:pt x="59" y="36"/>
                      <a:pt x="61" y="37"/>
                    </a:cubicBezTo>
                    <a:cubicBezTo>
                      <a:pt x="62" y="39"/>
                      <a:pt x="65" y="39"/>
                      <a:pt x="66" y="37"/>
                    </a:cubicBezTo>
                    <a:cubicBezTo>
                      <a:pt x="68" y="36"/>
                      <a:pt x="71" y="34"/>
                      <a:pt x="75" y="34"/>
                    </a:cubicBezTo>
                    <a:cubicBezTo>
                      <a:pt x="83" y="34"/>
                      <a:pt x="89" y="40"/>
                      <a:pt x="89" y="48"/>
                    </a:cubicBezTo>
                    <a:cubicBezTo>
                      <a:pt x="89" y="56"/>
                      <a:pt x="83" y="62"/>
                      <a:pt x="75" y="62"/>
                    </a:cubicBezTo>
                    <a:cubicBezTo>
                      <a:pt x="66" y="62"/>
                      <a:pt x="66" y="62"/>
                      <a:pt x="66" y="62"/>
                    </a:cubicBezTo>
                    <a:cubicBezTo>
                      <a:pt x="64" y="62"/>
                      <a:pt x="62" y="64"/>
                      <a:pt x="62" y="66"/>
                    </a:cubicBezTo>
                    <a:cubicBezTo>
                      <a:pt x="62" y="69"/>
                      <a:pt x="64" y="71"/>
                      <a:pt x="66" y="71"/>
                    </a:cubicBezTo>
                    <a:cubicBezTo>
                      <a:pt x="75" y="71"/>
                      <a:pt x="75" y="71"/>
                      <a:pt x="75" y="71"/>
                    </a:cubicBezTo>
                    <a:cubicBezTo>
                      <a:pt x="88" y="71"/>
                      <a:pt x="98" y="60"/>
                      <a:pt x="98" y="48"/>
                    </a:cubicBezTo>
                    <a:cubicBezTo>
                      <a:pt x="98" y="36"/>
                      <a:pt x="88" y="26"/>
                      <a:pt x="75"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solidFill>
                    <a:schemeClr val="tx1">
                      <a:lumMod val="85000"/>
                      <a:lumOff val="15000"/>
                    </a:schemeClr>
                  </a:solidFill>
                  <a:cs typeface="+mn-ea"/>
                  <a:sym typeface="+mn-lt"/>
                </a:endParaRPr>
              </a:p>
            </p:txBody>
          </p:sp>
          <p:sp>
            <p:nvSpPr>
              <p:cNvPr id="12" name="Freeform 73">
                <a:extLst>
                  <a:ext uri="{FF2B5EF4-FFF2-40B4-BE49-F238E27FC236}">
                    <a16:creationId xmlns:a16="http://schemas.microsoft.com/office/drawing/2014/main" id="{4E3EF8D6-6CB4-4638-B2C2-D9D93828A5DD}"/>
                  </a:ext>
                </a:extLst>
              </p:cNvPr>
              <p:cNvSpPr/>
              <p:nvPr/>
            </p:nvSpPr>
            <p:spPr bwMode="auto">
              <a:xfrm>
                <a:off x="1264" y="2104"/>
                <a:ext cx="62" cy="97"/>
              </a:xfrm>
              <a:custGeom>
                <a:avLst/>
                <a:gdLst>
                  <a:gd name="T0" fmla="*/ 30 w 38"/>
                  <a:gd name="T1" fmla="*/ 38 h 59"/>
                  <a:gd name="T2" fmla="*/ 23 w 38"/>
                  <a:gd name="T3" fmla="*/ 45 h 59"/>
                  <a:gd name="T4" fmla="*/ 23 w 38"/>
                  <a:gd name="T5" fmla="*/ 5 h 59"/>
                  <a:gd name="T6" fmla="*/ 19 w 38"/>
                  <a:gd name="T7" fmla="*/ 0 h 59"/>
                  <a:gd name="T8" fmla="*/ 15 w 38"/>
                  <a:gd name="T9" fmla="*/ 5 h 59"/>
                  <a:gd name="T10" fmla="*/ 15 w 38"/>
                  <a:gd name="T11" fmla="*/ 45 h 59"/>
                  <a:gd name="T12" fmla="*/ 8 w 38"/>
                  <a:gd name="T13" fmla="*/ 38 h 59"/>
                  <a:gd name="T14" fmla="*/ 2 w 38"/>
                  <a:gd name="T15" fmla="*/ 38 h 59"/>
                  <a:gd name="T16" fmla="*/ 2 w 38"/>
                  <a:gd name="T17" fmla="*/ 44 h 59"/>
                  <a:gd name="T18" fmla="*/ 16 w 38"/>
                  <a:gd name="T19" fmla="*/ 58 h 59"/>
                  <a:gd name="T20" fmla="*/ 19 w 38"/>
                  <a:gd name="T21" fmla="*/ 59 h 59"/>
                  <a:gd name="T22" fmla="*/ 22 w 38"/>
                  <a:gd name="T23" fmla="*/ 58 h 59"/>
                  <a:gd name="T24" fmla="*/ 36 w 38"/>
                  <a:gd name="T25" fmla="*/ 44 h 59"/>
                  <a:gd name="T26" fmla="*/ 36 w 38"/>
                  <a:gd name="T27" fmla="*/ 38 h 59"/>
                  <a:gd name="T28" fmla="*/ 30 w 38"/>
                  <a:gd name="T29" fmla="*/ 3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59">
                    <a:moveTo>
                      <a:pt x="30" y="38"/>
                    </a:moveTo>
                    <a:cubicBezTo>
                      <a:pt x="23" y="45"/>
                      <a:pt x="23" y="45"/>
                      <a:pt x="23" y="45"/>
                    </a:cubicBezTo>
                    <a:cubicBezTo>
                      <a:pt x="23" y="5"/>
                      <a:pt x="23" y="5"/>
                      <a:pt x="23" y="5"/>
                    </a:cubicBezTo>
                    <a:cubicBezTo>
                      <a:pt x="23" y="2"/>
                      <a:pt x="21" y="0"/>
                      <a:pt x="19" y="0"/>
                    </a:cubicBezTo>
                    <a:cubicBezTo>
                      <a:pt x="17" y="0"/>
                      <a:pt x="15" y="2"/>
                      <a:pt x="15" y="5"/>
                    </a:cubicBezTo>
                    <a:cubicBezTo>
                      <a:pt x="15" y="45"/>
                      <a:pt x="15" y="45"/>
                      <a:pt x="15" y="45"/>
                    </a:cubicBezTo>
                    <a:cubicBezTo>
                      <a:pt x="8" y="38"/>
                      <a:pt x="8" y="38"/>
                      <a:pt x="8" y="38"/>
                    </a:cubicBezTo>
                    <a:cubicBezTo>
                      <a:pt x="6" y="36"/>
                      <a:pt x="3" y="36"/>
                      <a:pt x="2" y="38"/>
                    </a:cubicBezTo>
                    <a:cubicBezTo>
                      <a:pt x="0" y="39"/>
                      <a:pt x="0" y="42"/>
                      <a:pt x="2" y="44"/>
                    </a:cubicBezTo>
                    <a:cubicBezTo>
                      <a:pt x="16" y="58"/>
                      <a:pt x="16" y="58"/>
                      <a:pt x="16" y="58"/>
                    </a:cubicBezTo>
                    <a:cubicBezTo>
                      <a:pt x="17" y="59"/>
                      <a:pt x="18" y="59"/>
                      <a:pt x="19" y="59"/>
                    </a:cubicBezTo>
                    <a:cubicBezTo>
                      <a:pt x="20" y="59"/>
                      <a:pt x="21" y="59"/>
                      <a:pt x="22" y="58"/>
                    </a:cubicBezTo>
                    <a:cubicBezTo>
                      <a:pt x="36" y="44"/>
                      <a:pt x="36" y="44"/>
                      <a:pt x="36" y="44"/>
                    </a:cubicBezTo>
                    <a:cubicBezTo>
                      <a:pt x="38" y="42"/>
                      <a:pt x="38" y="39"/>
                      <a:pt x="36" y="38"/>
                    </a:cubicBezTo>
                    <a:cubicBezTo>
                      <a:pt x="35" y="36"/>
                      <a:pt x="32" y="36"/>
                      <a:pt x="30" y="38"/>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solidFill>
                    <a:schemeClr val="tx1">
                      <a:lumMod val="85000"/>
                      <a:lumOff val="15000"/>
                    </a:schemeClr>
                  </a:solidFill>
                  <a:cs typeface="+mn-ea"/>
                  <a:sym typeface="+mn-lt"/>
                </a:endParaRPr>
              </a:p>
            </p:txBody>
          </p:sp>
        </p:grpSp>
      </p:grpSp>
      <p:sp>
        <p:nvSpPr>
          <p:cNvPr id="13" name="Oval 59">
            <a:extLst>
              <a:ext uri="{FF2B5EF4-FFF2-40B4-BE49-F238E27FC236}">
                <a16:creationId xmlns:a16="http://schemas.microsoft.com/office/drawing/2014/main" id="{F3672FEB-25B5-4D11-9476-72158AE15385}"/>
              </a:ext>
            </a:extLst>
          </p:cNvPr>
          <p:cNvSpPr>
            <a:spLocks noChangeArrowheads="1"/>
          </p:cNvSpPr>
          <p:nvPr/>
        </p:nvSpPr>
        <p:spPr bwMode="auto">
          <a:xfrm>
            <a:off x="2185586" y="4740670"/>
            <a:ext cx="772319" cy="772423"/>
          </a:xfrm>
          <a:prstGeom prst="ellipse">
            <a:avLst/>
          </a:prstGeom>
          <a:solidFill>
            <a:srgbClr val="929591"/>
          </a:solidFill>
          <a:ln>
            <a:noFill/>
          </a:ln>
          <a:effectLst>
            <a:outerShdw blurRad="63500" dist="63500" dir="2700000" algn="tl" rotWithShape="0">
              <a:prstClr val="black">
                <a:alpha val="10000"/>
              </a:prstClr>
            </a:outerShdw>
          </a:effectLst>
        </p:spPr>
        <p:txBody>
          <a:bodyPr/>
          <a:lstStyle/>
          <a:p>
            <a:r>
              <a:t>通过对植物细胞各部分的学习，我们更加深刻理解了这些微观结构如何协调工作以维系整个植株的生命活力。</a:t>
            </a:r>
          </a:p>
        </p:txBody>
      </p:sp>
      <p:sp>
        <p:nvSpPr>
          <p:cNvPr id="14" name="Freeform 84">
            <a:extLst>
              <a:ext uri="{FF2B5EF4-FFF2-40B4-BE49-F238E27FC236}">
                <a16:creationId xmlns:a16="http://schemas.microsoft.com/office/drawing/2014/main" id="{1A2B2FEB-08B2-4F67-9DFE-CC5620247381}"/>
              </a:ext>
            </a:extLst>
          </p:cNvPr>
          <p:cNvSpPr>
            <a:spLocks noEditPoints="1"/>
          </p:cNvSpPr>
          <p:nvPr/>
        </p:nvSpPr>
        <p:spPr bwMode="auto">
          <a:xfrm>
            <a:off x="2405418" y="4959403"/>
            <a:ext cx="340833" cy="340831"/>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85000"/>
                  <a:lumOff val="15000"/>
                </a:schemeClr>
              </a:solidFill>
              <a:cs typeface="+mn-ea"/>
              <a:sym typeface="+mn-lt"/>
            </a:endParaRPr>
          </a:p>
        </p:txBody>
      </p:sp>
      <p:grpSp>
        <p:nvGrpSpPr>
          <p:cNvPr id="15" name="Group 31">
            <a:extLst>
              <a:ext uri="{FF2B5EF4-FFF2-40B4-BE49-F238E27FC236}">
                <a16:creationId xmlns:a16="http://schemas.microsoft.com/office/drawing/2014/main" id="{532A3343-FFC4-465A-B10C-7334D6476C52}"/>
              </a:ext>
            </a:extLst>
          </p:cNvPr>
          <p:cNvGrpSpPr/>
          <p:nvPr/>
        </p:nvGrpSpPr>
        <p:grpSpPr>
          <a:xfrm>
            <a:off x="1148314" y="2173287"/>
            <a:ext cx="3900990" cy="2533077"/>
            <a:chOff x="625692" y="1785102"/>
            <a:chExt cx="4033710" cy="1999285"/>
          </a:xfrm>
        </p:grpSpPr>
        <p:sp>
          <p:nvSpPr>
            <p:cNvPr id="16" name="Footer Text">
              <a:extLst>
                <a:ext uri="{FF2B5EF4-FFF2-40B4-BE49-F238E27FC236}">
                  <a16:creationId xmlns:a16="http://schemas.microsoft.com/office/drawing/2014/main" id="{DA3FC638-415D-4CE8-94EF-5E3578CD99E6}"/>
                </a:ext>
              </a:extLst>
            </p:cNvPr>
            <p:cNvSpPr txBox="1"/>
            <p:nvPr/>
          </p:nvSpPr>
          <p:spPr>
            <a:xfrm>
              <a:off x="625692" y="2284057"/>
              <a:ext cx="4033710" cy="1500330"/>
            </a:xfrm>
            <a:prstGeom prst="rect">
              <a:avLst/>
            </a:prstGeom>
            <a:noFill/>
          </p:spPr>
          <p:txBody>
            <a:bodyPr wrap="square" lIns="0" tIns="0" rIns="0" bIns="0" rtlCol="0">
              <a:spAutoFit/>
            </a:bodyPr>
            <a:lstStyle/>
            <a:p>
              <a:pPr defTabSz="1828800">
                <a:lnSpc>
                  <a:spcPct val="150000"/>
                </a:lnSpc>
              </a:pPr>
              <a:r>
                <a:rPr lang="en-US" sz="1400" kern="1200" dirty="0">
                  <a:solidFill>
                    <a:schemeClr val="tx1">
                      <a:lumMod val="85000"/>
                      <a:lumOff val="15000"/>
                    </a:schemeClr>
                  </a:solidFill>
                  <a:cs typeface="+mn-ea"/>
                  <a:sym typeface="+mn-lt"/>
                </a:rPr>
                <a:t>There are many variations of the a passages lorem ipsum available, but the majority have </a:t>
              </a:r>
              <a:r>
                <a:rPr lang="en-US" sz="1400" kern="1200" dirty="0" err="1">
                  <a:solidFill>
                    <a:schemeClr val="tx1">
                      <a:lumMod val="85000"/>
                      <a:lumOff val="15000"/>
                    </a:schemeClr>
                  </a:solidFill>
                  <a:cs typeface="+mn-ea"/>
                  <a:sym typeface="+mn-lt"/>
                </a:rPr>
                <a:t>suffered</a:t>
              </a:r>
              <a:r>
                <a:rPr lang="en-US" altLang="zh-CN" sz="1400" dirty="0" err="1">
                  <a:solidFill>
                    <a:schemeClr val="tx1">
                      <a:lumMod val="85000"/>
                      <a:lumOff val="15000"/>
                    </a:schemeClr>
                  </a:solidFill>
                  <a:cs typeface="+mn-ea"/>
                  <a:sym typeface="+mn-lt"/>
                </a:rPr>
                <a:t>There</a:t>
              </a:r>
              <a:r>
                <a:rPr lang="en-US" altLang="zh-CN" sz="1400" dirty="0">
                  <a:solidFill>
                    <a:schemeClr val="tx1">
                      <a:lumMod val="85000"/>
                      <a:lumOff val="15000"/>
                    </a:schemeClr>
                  </a:solidFill>
                  <a:cs typeface="+mn-ea"/>
                  <a:sym typeface="+mn-lt"/>
                </a:rPr>
                <a:t> are many variations of the a passages lorem ipsum available, but the majority have suffered</a:t>
              </a:r>
            </a:p>
            <a:p>
              <a:pPr algn="l" defTabSz="1828800" rtl="0">
                <a:lnSpc>
                  <a:spcPct val="150000"/>
                </a:lnSpc>
              </a:pPr>
              <a:endParaRPr lang="en-US" sz="1400" kern="1200" dirty="0">
                <a:solidFill>
                  <a:schemeClr val="tx1">
                    <a:lumMod val="85000"/>
                    <a:lumOff val="15000"/>
                  </a:schemeClr>
                </a:solidFill>
                <a:cs typeface="+mn-ea"/>
                <a:sym typeface="+mn-lt"/>
              </a:endParaRPr>
            </a:p>
          </p:txBody>
        </p:sp>
        <p:sp>
          <p:nvSpPr>
            <p:cNvPr id="17" name="TextBox 67">
              <a:extLst>
                <a:ext uri="{FF2B5EF4-FFF2-40B4-BE49-F238E27FC236}">
                  <a16:creationId xmlns:a16="http://schemas.microsoft.com/office/drawing/2014/main" id="{681CB839-48B7-4FCD-A57B-9307DCCA34B9}"/>
                </a:ext>
              </a:extLst>
            </p:cNvPr>
            <p:cNvSpPr txBox="1"/>
            <p:nvPr/>
          </p:nvSpPr>
          <p:spPr>
            <a:xfrm>
              <a:off x="625692" y="1785102"/>
              <a:ext cx="1272991" cy="385736"/>
            </a:xfrm>
            <a:prstGeom prst="rect">
              <a:avLst/>
            </a:prstGeom>
            <a:noFill/>
          </p:spPr>
          <p:txBody>
            <a:bodyPr wrap="none" lIns="0" tIns="0" rIns="0" bIns="0" rtlCol="0" anchor="ctr">
              <a:spAutoFit/>
            </a:bodyPr>
            <a:lstStyle/>
            <a:p>
              <a:pPr defTabSz="1828800">
                <a:lnSpc>
                  <a:spcPct val="150000"/>
                </a:lnSpc>
              </a:pPr>
              <a:r>
                <a:rPr lang="zh-CN" altLang="en-US" sz="2400" dirty="0">
                  <a:solidFill>
                    <a:schemeClr val="tx1">
                      <a:lumMod val="85000"/>
                      <a:lumOff val="15000"/>
                    </a:schemeClr>
                  </a:solidFill>
                  <a:cs typeface="+mn-ea"/>
                  <a:sym typeface="+mn-lt"/>
                </a:rPr>
                <a:t>输入标题</a:t>
              </a:r>
              <a:endParaRPr lang="en-US" altLang="zh-CN" sz="2400" dirty="0">
                <a:solidFill>
                  <a:schemeClr val="tx1">
                    <a:lumMod val="85000"/>
                    <a:lumOff val="15000"/>
                  </a:schemeClr>
                </a:solidFill>
                <a:cs typeface="+mn-ea"/>
                <a:sym typeface="+mn-lt"/>
              </a:endParaRPr>
            </a:p>
          </p:txBody>
        </p:sp>
      </p:grpSp>
      <p:grpSp>
        <p:nvGrpSpPr>
          <p:cNvPr id="18" name="组合 17">
            <a:extLst>
              <a:ext uri="{FF2B5EF4-FFF2-40B4-BE49-F238E27FC236}">
                <a16:creationId xmlns:a16="http://schemas.microsoft.com/office/drawing/2014/main" id="{8DF2EA27-9FCA-4093-B4BD-140F6D82EB93}"/>
              </a:ext>
            </a:extLst>
          </p:cNvPr>
          <p:cNvGrpSpPr/>
          <p:nvPr/>
        </p:nvGrpSpPr>
        <p:grpSpPr>
          <a:xfrm>
            <a:off x="5940426" y="2016876"/>
            <a:ext cx="1080000" cy="1577166"/>
            <a:chOff x="4521200" y="1692756"/>
            <a:chExt cx="1080000" cy="1577166"/>
          </a:xfrm>
        </p:grpSpPr>
        <p:grpSp>
          <p:nvGrpSpPr>
            <p:cNvPr id="19" name="组合 18">
              <a:extLst>
                <a:ext uri="{FF2B5EF4-FFF2-40B4-BE49-F238E27FC236}">
                  <a16:creationId xmlns:a16="http://schemas.microsoft.com/office/drawing/2014/main" id="{25172306-8C9F-4100-834E-F41D0D9BF276}"/>
                </a:ext>
              </a:extLst>
            </p:cNvPr>
            <p:cNvGrpSpPr/>
            <p:nvPr/>
          </p:nvGrpSpPr>
          <p:grpSpPr>
            <a:xfrm rot="16200000">
              <a:off x="4521200" y="1692756"/>
              <a:ext cx="1080000" cy="1080000"/>
              <a:chOff x="4521200" y="1692756"/>
              <a:chExt cx="1080000" cy="1080000"/>
            </a:xfrm>
          </p:grpSpPr>
          <p:sp>
            <p:nvSpPr>
              <p:cNvPr id="22" name="椭圆 21">
                <a:extLst>
                  <a:ext uri="{FF2B5EF4-FFF2-40B4-BE49-F238E27FC236}">
                    <a16:creationId xmlns:a16="http://schemas.microsoft.com/office/drawing/2014/main" id="{E3497322-EBCE-4085-93BB-93C429B04E74}"/>
                  </a:ext>
                </a:extLst>
              </p:cNvPr>
              <p:cNvSpPr/>
              <p:nvPr/>
            </p:nvSpPr>
            <p:spPr>
              <a:xfrm>
                <a:off x="4521200" y="1692756"/>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23" name="弧形 22">
                <a:extLst>
                  <a:ext uri="{FF2B5EF4-FFF2-40B4-BE49-F238E27FC236}">
                    <a16:creationId xmlns:a16="http://schemas.microsoft.com/office/drawing/2014/main" id="{21786155-3345-4EEC-8440-66DB81783CD1}"/>
                  </a:ext>
                </a:extLst>
              </p:cNvPr>
              <p:cNvSpPr/>
              <p:nvPr/>
            </p:nvSpPr>
            <p:spPr>
              <a:xfrm>
                <a:off x="4521200" y="1692756"/>
                <a:ext cx="1080000" cy="1080000"/>
              </a:xfrm>
              <a:prstGeom prst="arc">
                <a:avLst>
                  <a:gd name="adj1" fmla="val 16200000"/>
                  <a:gd name="adj2" fmla="val 11430465"/>
                </a:avLst>
              </a:prstGeom>
              <a:noFill/>
              <a:ln w="50800" cap="rnd">
                <a:solidFill>
                  <a:srgbClr val="92959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sp>
          <p:nvSpPr>
            <p:cNvPr id="20" name="矩形 19">
              <a:extLst>
                <a:ext uri="{FF2B5EF4-FFF2-40B4-BE49-F238E27FC236}">
                  <a16:creationId xmlns:a16="http://schemas.microsoft.com/office/drawing/2014/main" id="{45085C7A-87A6-4D57-A74A-B6ACD4B0E1AE}"/>
                </a:ext>
              </a:extLst>
            </p:cNvPr>
            <p:cNvSpPr/>
            <p:nvPr/>
          </p:nvSpPr>
          <p:spPr>
            <a:xfrm>
              <a:off x="4566353" y="2992923"/>
              <a:ext cx="989695"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schemeClr val="tx1">
                      <a:lumMod val="65000"/>
                      <a:lumOff val="35000"/>
                    </a:schemeClr>
                  </a:solidFill>
                  <a:effectLst/>
                  <a:uLnTx/>
                  <a:uFillTx/>
                  <a:cs typeface="+mn-ea"/>
                  <a:sym typeface="+mn-lt"/>
                </a:rPr>
                <a:t>photoshop</a:t>
              </a:r>
              <a:endParaRPr kumimoji="0" lang="zh-CN" altLang="en-US" sz="12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21" name="矩形 20">
              <a:extLst>
                <a:ext uri="{FF2B5EF4-FFF2-40B4-BE49-F238E27FC236}">
                  <a16:creationId xmlns:a16="http://schemas.microsoft.com/office/drawing/2014/main" id="{F46C8049-2FF6-4AE9-A204-62EB5FC01EE4}"/>
                </a:ext>
              </a:extLst>
            </p:cNvPr>
            <p:cNvSpPr/>
            <p:nvPr/>
          </p:nvSpPr>
          <p:spPr>
            <a:xfrm>
              <a:off x="4757273" y="2080783"/>
              <a:ext cx="607859"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tx1">
                      <a:lumMod val="65000"/>
                      <a:lumOff val="35000"/>
                    </a:schemeClr>
                  </a:solidFill>
                  <a:effectLst/>
                  <a:uLnTx/>
                  <a:uFillTx/>
                  <a:cs typeface="+mn-ea"/>
                  <a:sym typeface="+mn-lt"/>
                </a:rPr>
                <a:t>75%</a:t>
              </a:r>
              <a:endParaRPr kumimoji="0" lang="zh-CN" altLang="en-US" sz="16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24" name="组合 23">
            <a:extLst>
              <a:ext uri="{FF2B5EF4-FFF2-40B4-BE49-F238E27FC236}">
                <a16:creationId xmlns:a16="http://schemas.microsoft.com/office/drawing/2014/main" id="{F4A51775-A6A3-4989-B77A-BF7A83673D85}"/>
              </a:ext>
            </a:extLst>
          </p:cNvPr>
          <p:cNvGrpSpPr/>
          <p:nvPr/>
        </p:nvGrpSpPr>
        <p:grpSpPr>
          <a:xfrm>
            <a:off x="7862922" y="2016877"/>
            <a:ext cx="1091933" cy="1577165"/>
            <a:chOff x="6249167" y="1692757"/>
            <a:chExt cx="1091933" cy="1577165"/>
          </a:xfrm>
        </p:grpSpPr>
        <p:grpSp>
          <p:nvGrpSpPr>
            <p:cNvPr id="25" name="组合 24">
              <a:extLst>
                <a:ext uri="{FF2B5EF4-FFF2-40B4-BE49-F238E27FC236}">
                  <a16:creationId xmlns:a16="http://schemas.microsoft.com/office/drawing/2014/main" id="{89057F6A-478E-4BBC-A199-B188D394DA94}"/>
                </a:ext>
              </a:extLst>
            </p:cNvPr>
            <p:cNvGrpSpPr/>
            <p:nvPr/>
          </p:nvGrpSpPr>
          <p:grpSpPr>
            <a:xfrm rot="16200000">
              <a:off x="6255134" y="1686790"/>
              <a:ext cx="1080000" cy="1091933"/>
              <a:chOff x="4521200" y="1680823"/>
              <a:chExt cx="1080000" cy="1091933"/>
            </a:xfrm>
          </p:grpSpPr>
          <p:sp>
            <p:nvSpPr>
              <p:cNvPr id="28" name="椭圆 27">
                <a:extLst>
                  <a:ext uri="{FF2B5EF4-FFF2-40B4-BE49-F238E27FC236}">
                    <a16:creationId xmlns:a16="http://schemas.microsoft.com/office/drawing/2014/main" id="{FC612F8B-332B-4B69-82DB-DE1050E303E6}"/>
                  </a:ext>
                </a:extLst>
              </p:cNvPr>
              <p:cNvSpPr/>
              <p:nvPr/>
            </p:nvSpPr>
            <p:spPr>
              <a:xfrm>
                <a:off x="4521200" y="1680823"/>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29" name="弧形 28">
                <a:extLst>
                  <a:ext uri="{FF2B5EF4-FFF2-40B4-BE49-F238E27FC236}">
                    <a16:creationId xmlns:a16="http://schemas.microsoft.com/office/drawing/2014/main" id="{51D68C90-C801-4EB6-9A58-A770DA99BCA5}"/>
                  </a:ext>
                </a:extLst>
              </p:cNvPr>
              <p:cNvSpPr/>
              <p:nvPr/>
            </p:nvSpPr>
            <p:spPr>
              <a:xfrm>
                <a:off x="4521200" y="1692756"/>
                <a:ext cx="1080000" cy="1080000"/>
              </a:xfrm>
              <a:prstGeom prst="arc">
                <a:avLst>
                  <a:gd name="adj1" fmla="val 16200000"/>
                  <a:gd name="adj2" fmla="val 14201573"/>
                </a:avLst>
              </a:prstGeom>
              <a:ln w="50800" cap="rnd">
                <a:solidFill>
                  <a:srgbClr val="92959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sp>
          <p:nvSpPr>
            <p:cNvPr id="26" name="矩形 25">
              <a:extLst>
                <a:ext uri="{FF2B5EF4-FFF2-40B4-BE49-F238E27FC236}">
                  <a16:creationId xmlns:a16="http://schemas.microsoft.com/office/drawing/2014/main" id="{001AD29E-579A-4154-BCED-EE3D791C9634}"/>
                </a:ext>
              </a:extLst>
            </p:cNvPr>
            <p:cNvSpPr/>
            <p:nvPr/>
          </p:nvSpPr>
          <p:spPr>
            <a:xfrm>
              <a:off x="6282788" y="2992923"/>
              <a:ext cx="1036630"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err="1">
                  <a:ln>
                    <a:noFill/>
                  </a:ln>
                  <a:solidFill>
                    <a:schemeClr val="tx1">
                      <a:lumMod val="65000"/>
                      <a:lumOff val="35000"/>
                    </a:schemeClr>
                  </a:solidFill>
                  <a:effectLst/>
                  <a:uLnTx/>
                  <a:uFillTx/>
                  <a:cs typeface="+mn-ea"/>
                  <a:sym typeface="+mn-lt"/>
                </a:rPr>
                <a:t>powerpoint</a:t>
              </a:r>
              <a:endParaRPr kumimoji="0" lang="zh-CN" altLang="en-US" sz="12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27" name="矩形 26">
              <a:extLst>
                <a:ext uri="{FF2B5EF4-FFF2-40B4-BE49-F238E27FC236}">
                  <a16:creationId xmlns:a16="http://schemas.microsoft.com/office/drawing/2014/main" id="{719E74ED-EC44-429C-A65F-2283F3CC7AB5}"/>
                </a:ext>
              </a:extLst>
            </p:cNvPr>
            <p:cNvSpPr/>
            <p:nvPr/>
          </p:nvSpPr>
          <p:spPr>
            <a:xfrm>
              <a:off x="6497172" y="2080783"/>
              <a:ext cx="607859"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tx1">
                      <a:lumMod val="65000"/>
                      <a:lumOff val="35000"/>
                    </a:schemeClr>
                  </a:solidFill>
                  <a:effectLst/>
                  <a:uLnTx/>
                  <a:uFillTx/>
                  <a:cs typeface="+mn-ea"/>
                  <a:sym typeface="+mn-lt"/>
                </a:rPr>
                <a:t>90%</a:t>
              </a:r>
              <a:endParaRPr kumimoji="0" lang="zh-CN" altLang="en-US" sz="16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grpSp>
        <p:nvGrpSpPr>
          <p:cNvPr id="30" name="组合 29">
            <a:extLst>
              <a:ext uri="{FF2B5EF4-FFF2-40B4-BE49-F238E27FC236}">
                <a16:creationId xmlns:a16="http://schemas.microsoft.com/office/drawing/2014/main" id="{EC05D262-20E5-4542-BE19-05F51527B727}"/>
              </a:ext>
            </a:extLst>
          </p:cNvPr>
          <p:cNvGrpSpPr/>
          <p:nvPr/>
        </p:nvGrpSpPr>
        <p:grpSpPr>
          <a:xfrm>
            <a:off x="9700888" y="2016876"/>
            <a:ext cx="1080000" cy="1577166"/>
            <a:chOff x="8089900" y="1692756"/>
            <a:chExt cx="1080000" cy="1577166"/>
          </a:xfrm>
        </p:grpSpPr>
        <p:grpSp>
          <p:nvGrpSpPr>
            <p:cNvPr id="31" name="组合 30">
              <a:extLst>
                <a:ext uri="{FF2B5EF4-FFF2-40B4-BE49-F238E27FC236}">
                  <a16:creationId xmlns:a16="http://schemas.microsoft.com/office/drawing/2014/main" id="{8F418706-ED1C-470B-8205-9FE359C12C6F}"/>
                </a:ext>
              </a:extLst>
            </p:cNvPr>
            <p:cNvGrpSpPr/>
            <p:nvPr/>
          </p:nvGrpSpPr>
          <p:grpSpPr>
            <a:xfrm rot="16200000">
              <a:off x="8089900" y="1692756"/>
              <a:ext cx="1080000" cy="1080000"/>
              <a:chOff x="4521200" y="1692756"/>
              <a:chExt cx="1080000" cy="1080000"/>
            </a:xfrm>
          </p:grpSpPr>
          <p:sp>
            <p:nvSpPr>
              <p:cNvPr id="34" name="椭圆 33">
                <a:extLst>
                  <a:ext uri="{FF2B5EF4-FFF2-40B4-BE49-F238E27FC236}">
                    <a16:creationId xmlns:a16="http://schemas.microsoft.com/office/drawing/2014/main" id="{A56E037A-98E7-42D0-B4F8-B7C3BFB02A01}"/>
                  </a:ext>
                </a:extLst>
              </p:cNvPr>
              <p:cNvSpPr/>
              <p:nvPr/>
            </p:nvSpPr>
            <p:spPr>
              <a:xfrm>
                <a:off x="4521200" y="1692756"/>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35" name="弧形 34">
                <a:extLst>
                  <a:ext uri="{FF2B5EF4-FFF2-40B4-BE49-F238E27FC236}">
                    <a16:creationId xmlns:a16="http://schemas.microsoft.com/office/drawing/2014/main" id="{9C380B90-AB52-4297-BA5C-7212521731D2}"/>
                  </a:ext>
                </a:extLst>
              </p:cNvPr>
              <p:cNvSpPr/>
              <p:nvPr/>
            </p:nvSpPr>
            <p:spPr>
              <a:xfrm>
                <a:off x="4521200" y="1692756"/>
                <a:ext cx="1080000" cy="1080000"/>
              </a:xfrm>
              <a:prstGeom prst="arc">
                <a:avLst>
                  <a:gd name="adj1" fmla="val 16200000"/>
                  <a:gd name="adj2" fmla="val 13075040"/>
                </a:avLst>
              </a:prstGeom>
              <a:ln w="50800" cap="rnd">
                <a:solidFill>
                  <a:srgbClr val="92959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grpSp>
        <p:sp>
          <p:nvSpPr>
            <p:cNvPr id="32" name="矩形 31">
              <a:extLst>
                <a:ext uri="{FF2B5EF4-FFF2-40B4-BE49-F238E27FC236}">
                  <a16:creationId xmlns:a16="http://schemas.microsoft.com/office/drawing/2014/main" id="{E8B21F6A-FBE5-4F49-851B-E683530403AC}"/>
                </a:ext>
              </a:extLst>
            </p:cNvPr>
            <p:cNvSpPr/>
            <p:nvPr/>
          </p:nvSpPr>
          <p:spPr>
            <a:xfrm>
              <a:off x="8257845" y="2992923"/>
              <a:ext cx="74411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chemeClr val="tx1">
                      <a:lumMod val="65000"/>
                      <a:lumOff val="35000"/>
                    </a:schemeClr>
                  </a:solidFill>
                  <a:effectLst/>
                  <a:uLnTx/>
                  <a:uFillTx/>
                  <a:cs typeface="+mn-ea"/>
                  <a:sym typeface="+mn-lt"/>
                </a:rPr>
                <a:t>3D max</a:t>
              </a:r>
              <a:endParaRPr kumimoji="0" lang="zh-CN" altLang="en-US" sz="12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33" name="矩形 32">
              <a:extLst>
                <a:ext uri="{FF2B5EF4-FFF2-40B4-BE49-F238E27FC236}">
                  <a16:creationId xmlns:a16="http://schemas.microsoft.com/office/drawing/2014/main" id="{4CC91862-FE55-4954-9E30-47381CD5AFC3}"/>
                </a:ext>
              </a:extLst>
            </p:cNvPr>
            <p:cNvSpPr/>
            <p:nvPr/>
          </p:nvSpPr>
          <p:spPr>
            <a:xfrm>
              <a:off x="8325972" y="2080783"/>
              <a:ext cx="607859"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tx1">
                      <a:lumMod val="65000"/>
                      <a:lumOff val="35000"/>
                    </a:schemeClr>
                  </a:solidFill>
                  <a:effectLst/>
                  <a:uLnTx/>
                  <a:uFillTx/>
                  <a:cs typeface="+mn-ea"/>
                  <a:sym typeface="+mn-lt"/>
                </a:rPr>
                <a:t>80%</a:t>
              </a:r>
              <a:endParaRPr kumimoji="0" lang="zh-CN" altLang="en-US" sz="16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grpSp>
      <p:sp>
        <p:nvSpPr>
          <p:cNvPr id="36" name="等腰三角形 35">
            <a:extLst>
              <a:ext uri="{FF2B5EF4-FFF2-40B4-BE49-F238E27FC236}">
                <a16:creationId xmlns:a16="http://schemas.microsoft.com/office/drawing/2014/main" id="{E50CCCA1-51C7-4DC9-A8A8-E263D35E2210}"/>
              </a:ext>
            </a:extLst>
          </p:cNvPr>
          <p:cNvSpPr/>
          <p:nvPr/>
        </p:nvSpPr>
        <p:spPr>
          <a:xfrm rot="5400000">
            <a:off x="5931718" y="4115177"/>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37" name="等腰三角形 36">
            <a:extLst>
              <a:ext uri="{FF2B5EF4-FFF2-40B4-BE49-F238E27FC236}">
                <a16:creationId xmlns:a16="http://schemas.microsoft.com/office/drawing/2014/main" id="{27E5F1BE-38EA-4946-8B2B-3A6CFA5AB275}"/>
              </a:ext>
            </a:extLst>
          </p:cNvPr>
          <p:cNvSpPr/>
          <p:nvPr/>
        </p:nvSpPr>
        <p:spPr>
          <a:xfrm rot="5400000">
            <a:off x="5931718" y="5144792"/>
            <a:ext cx="412092" cy="263579"/>
          </a:xfrm>
          <a:prstGeom prst="triangl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lumMod val="65000"/>
                  <a:lumOff val="35000"/>
                </a:schemeClr>
              </a:solidFill>
              <a:effectLst/>
              <a:uLnTx/>
              <a:uFillTx/>
              <a:cs typeface="+mn-ea"/>
              <a:sym typeface="+mn-lt"/>
            </a:endParaRPr>
          </a:p>
        </p:txBody>
      </p:sp>
      <p:sp>
        <p:nvSpPr>
          <p:cNvPr id="38" name="文本框 37">
            <a:extLst>
              <a:ext uri="{FF2B5EF4-FFF2-40B4-BE49-F238E27FC236}">
                <a16:creationId xmlns:a16="http://schemas.microsoft.com/office/drawing/2014/main" id="{2493CB3D-208D-4E06-AAE9-3FCB96DFA3FF}"/>
              </a:ext>
            </a:extLst>
          </p:cNvPr>
          <p:cNvSpPr txBox="1"/>
          <p:nvPr/>
        </p:nvSpPr>
        <p:spPr>
          <a:xfrm>
            <a:off x="6485981" y="3965451"/>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zh-CN" altLang="en-US" sz="2400" b="0" spc="600" noProof="0">
                <a:solidFill>
                  <a:srgbClr val="404040"/>
                </a:solidFill>
                <a:latin typeface="+mn-lt"/>
                <a:ea typeface="+mn-ea"/>
                <a:cs typeface="+mn-ea"/>
                <a:sym typeface="+mn-lt"/>
              </a:rPr>
              <a:t>标题文本</a:t>
            </a:r>
            <a:endParaRPr kumimoji="0" lang="zh-CN" altLang="en-US" sz="2400" b="0" i="0" u="none" strike="noStrike" kern="1200" cap="all" spc="600" normalizeH="0" baseline="0" noProof="0" dirty="0">
              <a:ln>
                <a:noFill/>
              </a:ln>
              <a:solidFill>
                <a:srgbClr val="404040"/>
              </a:solidFill>
              <a:effectLst/>
              <a:uLnTx/>
              <a:uFillTx/>
              <a:latin typeface="+mn-lt"/>
              <a:ea typeface="+mn-ea"/>
              <a:cs typeface="+mn-ea"/>
              <a:sym typeface="+mn-lt"/>
            </a:endParaRPr>
          </a:p>
        </p:txBody>
      </p:sp>
      <p:sp>
        <p:nvSpPr>
          <p:cNvPr id="39" name="TextBox 34">
            <a:extLst>
              <a:ext uri="{FF2B5EF4-FFF2-40B4-BE49-F238E27FC236}">
                <a16:creationId xmlns:a16="http://schemas.microsoft.com/office/drawing/2014/main" id="{272D48E6-7B03-41E1-BA69-EAC75BDF74AF}"/>
              </a:ext>
            </a:extLst>
          </p:cNvPr>
          <p:cNvSpPr txBox="1"/>
          <p:nvPr/>
        </p:nvSpPr>
        <p:spPr>
          <a:xfrm>
            <a:off x="6501221" y="4262206"/>
            <a:ext cx="4865286" cy="613694"/>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lumMod val="65000"/>
                    <a:lumOff val="35000"/>
                  </a:schemeClr>
                </a:solidFill>
                <a:effectLst/>
                <a:uLnTx/>
                <a:uFillTx/>
                <a:cs typeface="+mn-ea"/>
                <a:sym typeface="+mn-lt"/>
              </a:rPr>
              <a:t>lorem ipsum dolor sit amet, consectetur adipisicing elit, sed ea commodoconsequat.</a:t>
            </a:r>
            <a:endParaRPr kumimoji="0" lang="en-US" sz="12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40" name="文本框 39">
            <a:extLst>
              <a:ext uri="{FF2B5EF4-FFF2-40B4-BE49-F238E27FC236}">
                <a16:creationId xmlns:a16="http://schemas.microsoft.com/office/drawing/2014/main" id="{1CF81506-0F94-4E3A-9D5C-DA7037A14A21}"/>
              </a:ext>
            </a:extLst>
          </p:cNvPr>
          <p:cNvSpPr txBox="1"/>
          <p:nvPr/>
        </p:nvSpPr>
        <p:spPr>
          <a:xfrm>
            <a:off x="6501221" y="5120365"/>
            <a:ext cx="223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pitchFamily="34" charset="-122"/>
                <a:ea typeface="微软雅黑" panose="020B0503020204020204" pitchFamily="3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zh-CN" altLang="en-US" sz="2400" b="0" spc="600" noProof="0">
                <a:solidFill>
                  <a:srgbClr val="404040"/>
                </a:solidFill>
                <a:latin typeface="+mn-lt"/>
                <a:ea typeface="+mn-ea"/>
                <a:cs typeface="+mn-ea"/>
                <a:sym typeface="+mn-lt"/>
              </a:rPr>
              <a:t>标题文本</a:t>
            </a:r>
            <a:endParaRPr kumimoji="0" lang="zh-CN" altLang="en-US" sz="2400" b="0" i="0" u="none" strike="noStrike" kern="1200" cap="all" spc="600" normalizeH="0" baseline="0" noProof="0" dirty="0">
              <a:ln>
                <a:noFill/>
              </a:ln>
              <a:solidFill>
                <a:srgbClr val="404040"/>
              </a:solidFill>
              <a:effectLst/>
              <a:uLnTx/>
              <a:uFillTx/>
              <a:latin typeface="+mn-lt"/>
              <a:ea typeface="+mn-ea"/>
              <a:cs typeface="+mn-ea"/>
              <a:sym typeface="+mn-lt"/>
            </a:endParaRPr>
          </a:p>
        </p:txBody>
      </p:sp>
      <p:sp>
        <p:nvSpPr>
          <p:cNvPr id="41" name="TextBox 34">
            <a:extLst>
              <a:ext uri="{FF2B5EF4-FFF2-40B4-BE49-F238E27FC236}">
                <a16:creationId xmlns:a16="http://schemas.microsoft.com/office/drawing/2014/main" id="{6CBBD43B-817D-4DFB-ACFB-E752C46A137D}"/>
              </a:ext>
            </a:extLst>
          </p:cNvPr>
          <p:cNvSpPr txBox="1"/>
          <p:nvPr/>
        </p:nvSpPr>
        <p:spPr>
          <a:xfrm>
            <a:off x="6516461" y="5401880"/>
            <a:ext cx="4865286" cy="613694"/>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lumMod val="65000"/>
                    <a:lumOff val="35000"/>
                  </a:schemeClr>
                </a:solidFill>
                <a:effectLst/>
                <a:uLnTx/>
                <a:uFillTx/>
                <a:cs typeface="+mn-ea"/>
                <a:sym typeface="+mn-lt"/>
              </a:rPr>
              <a:t>lorem ipsum dolor sit amet, consectetur adipisicing elit, sed ea commodoconsequat.</a:t>
            </a:r>
            <a:endParaRPr kumimoji="0" lang="en-US" sz="1200" b="0" i="0" u="none" strike="noStrike" kern="1200" cap="none" spc="0" normalizeH="0" baseline="0" noProof="0" dirty="0">
              <a:ln>
                <a:noFill/>
              </a:ln>
              <a:solidFill>
                <a:schemeClr val="tx1">
                  <a:lumMod val="65000"/>
                  <a:lumOff val="35000"/>
                </a:schemeClr>
              </a:solidFill>
              <a:effectLst/>
              <a:uLnTx/>
              <a:uFillTx/>
              <a:cs typeface="+mn-ea"/>
              <a:sym typeface="+mn-lt"/>
            </a:endParaRPr>
          </a:p>
        </p:txBody>
      </p:sp>
    </p:spTree>
    <p:extLst>
      <p:ext uri="{BB962C8B-B14F-4D97-AF65-F5344CB8AC3E}">
        <p14:creationId xmlns:p14="http://schemas.microsoft.com/office/powerpoint/2010/main" val="2418059140"/>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ppt_x</p:attrName>
                                            </p:attrNameLst>
                                          </p:cBhvr>
                                          <p:tavLst>
                                            <p:tav tm="0">
                                              <p:val>
                                                <p:strVal val="#ppt_x-#ppt_w*1.125000"/>
                                              </p:val>
                                            </p:tav>
                                            <p:tav tm="100000">
                                              <p:val>
                                                <p:strVal val="#ppt_x"/>
                                              </p:val>
                                            </p:tav>
                                          </p:tavLst>
                                        </p:anim>
                                        <p:animEffect transition="in" filter="wipe(right)">
                                          <p:cBhvr>
                                            <p:cTn id="12" dur="500"/>
                                            <p:tgtEl>
                                              <p:spTgt spid="8"/>
                                            </p:tgtEl>
                                          </p:cBhvr>
                                        </p:animEffect>
                                      </p:childTnLst>
                                    </p:cTn>
                                  </p:par>
                                  <p:par>
                                    <p:cTn id="13" presetID="42"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 presetClass="entr" presetSubtype="4" fill="hold" nodeType="afterEffect" p14:presetBounceEnd="50000">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14:bounceEnd="50000">
                                          <p:cBhvr additive="base">
                                            <p:cTn id="21" dur="8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22" dur="8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2300"/>
                                </p:stCondLst>
                                <p:childTnLst>
                                  <p:par>
                                    <p:cTn id="24" presetID="2" presetClass="entr" presetSubtype="4" fill="hold" nodeType="afterEffect" p14:presetBounceEnd="50000">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14:bounceEnd="50000">
                                          <p:cBhvr additive="base">
                                            <p:cTn id="26" dur="800" fill="hold"/>
                                            <p:tgtEl>
                                              <p:spTgt spid="24"/>
                                            </p:tgtEl>
                                            <p:attrNameLst>
                                              <p:attrName>ppt_x</p:attrName>
                                            </p:attrNameLst>
                                          </p:cBhvr>
                                          <p:tavLst>
                                            <p:tav tm="0">
                                              <p:val>
                                                <p:strVal val="#ppt_x"/>
                                              </p:val>
                                            </p:tav>
                                            <p:tav tm="100000">
                                              <p:val>
                                                <p:strVal val="#ppt_x"/>
                                              </p:val>
                                            </p:tav>
                                          </p:tavLst>
                                        </p:anim>
                                        <p:anim calcmode="lin" valueType="num" p14:bounceEnd="50000">
                                          <p:cBhvr additive="base">
                                            <p:cTn id="27" dur="800" fill="hold"/>
                                            <p:tgtEl>
                                              <p:spTgt spid="24"/>
                                            </p:tgtEl>
                                            <p:attrNameLst>
                                              <p:attrName>ppt_y</p:attrName>
                                            </p:attrNameLst>
                                          </p:cBhvr>
                                          <p:tavLst>
                                            <p:tav tm="0">
                                              <p:val>
                                                <p:strVal val="1+#ppt_h/2"/>
                                              </p:val>
                                            </p:tav>
                                            <p:tav tm="100000">
                                              <p:val>
                                                <p:strVal val="#ppt_y"/>
                                              </p:val>
                                            </p:tav>
                                          </p:tavLst>
                                        </p:anim>
                                      </p:childTnLst>
                                    </p:cTn>
                                  </p:par>
                                </p:childTnLst>
                              </p:cTn>
                            </p:par>
                            <p:par>
                              <p:cTn id="28" fill="hold">
                                <p:stCondLst>
                                  <p:cond delay="3100"/>
                                </p:stCondLst>
                                <p:childTnLst>
                                  <p:par>
                                    <p:cTn id="29" presetID="2" presetClass="entr" presetSubtype="4" fill="hold" nodeType="afterEffect" p14:presetBounceEnd="50000">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14:bounceEnd="50000">
                                          <p:cBhvr additive="base">
                                            <p:cTn id="31" dur="800" fill="hold"/>
                                            <p:tgtEl>
                                              <p:spTgt spid="30"/>
                                            </p:tgtEl>
                                            <p:attrNameLst>
                                              <p:attrName>ppt_x</p:attrName>
                                            </p:attrNameLst>
                                          </p:cBhvr>
                                          <p:tavLst>
                                            <p:tav tm="0">
                                              <p:val>
                                                <p:strVal val="#ppt_x"/>
                                              </p:val>
                                            </p:tav>
                                            <p:tav tm="100000">
                                              <p:val>
                                                <p:strVal val="#ppt_x"/>
                                              </p:val>
                                            </p:tav>
                                          </p:tavLst>
                                        </p:anim>
                                        <p:anim calcmode="lin" valueType="num" p14:bounceEnd="50000">
                                          <p:cBhvr additive="base">
                                            <p:cTn id="32" dur="800" fill="hold"/>
                                            <p:tgtEl>
                                              <p:spTgt spid="30"/>
                                            </p:tgtEl>
                                            <p:attrNameLst>
                                              <p:attrName>ppt_y</p:attrName>
                                            </p:attrNameLst>
                                          </p:cBhvr>
                                          <p:tavLst>
                                            <p:tav tm="0">
                                              <p:val>
                                                <p:strVal val="1+#ppt_h/2"/>
                                              </p:val>
                                            </p:tav>
                                            <p:tav tm="100000">
                                              <p:val>
                                                <p:strVal val="#ppt_y"/>
                                              </p:val>
                                            </p:tav>
                                          </p:tavLst>
                                        </p:anim>
                                      </p:childTnLst>
                                    </p:cTn>
                                  </p:par>
                                </p:childTnLst>
                              </p:cTn>
                            </p:par>
                            <p:par>
                              <p:cTn id="33" fill="hold">
                                <p:stCondLst>
                                  <p:cond delay="3900"/>
                                </p:stCondLst>
                                <p:childTnLst>
                                  <p:par>
                                    <p:cTn id="34" presetID="53" presetClass="entr" presetSubtype="16"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p:cTn id="36" dur="500" fill="hold"/>
                                            <p:tgtEl>
                                              <p:spTgt spid="38"/>
                                            </p:tgtEl>
                                            <p:attrNameLst>
                                              <p:attrName>ppt_w</p:attrName>
                                            </p:attrNameLst>
                                          </p:cBhvr>
                                          <p:tavLst>
                                            <p:tav tm="0">
                                              <p:val>
                                                <p:fltVal val="0"/>
                                              </p:val>
                                            </p:tav>
                                            <p:tav tm="100000">
                                              <p:val>
                                                <p:strVal val="#ppt_w"/>
                                              </p:val>
                                            </p:tav>
                                          </p:tavLst>
                                        </p:anim>
                                        <p:anim calcmode="lin" valueType="num">
                                          <p:cBhvr>
                                            <p:cTn id="37" dur="500" fill="hold"/>
                                            <p:tgtEl>
                                              <p:spTgt spid="38"/>
                                            </p:tgtEl>
                                            <p:attrNameLst>
                                              <p:attrName>ppt_h</p:attrName>
                                            </p:attrNameLst>
                                          </p:cBhvr>
                                          <p:tavLst>
                                            <p:tav tm="0">
                                              <p:val>
                                                <p:fltVal val="0"/>
                                              </p:val>
                                            </p:tav>
                                            <p:tav tm="100000">
                                              <p:val>
                                                <p:strVal val="#ppt_h"/>
                                              </p:val>
                                            </p:tav>
                                          </p:tavLst>
                                        </p:anim>
                                        <p:animEffect transition="in" filter="fade">
                                          <p:cBhvr>
                                            <p:cTn id="38" dur="500"/>
                                            <p:tgtEl>
                                              <p:spTgt spid="38"/>
                                            </p:tgtEl>
                                          </p:cBhvr>
                                        </p:animEffect>
                                      </p:childTnLst>
                                    </p:cTn>
                                  </p:par>
                                </p:childTnLst>
                              </p:cTn>
                            </p:par>
                            <p:par>
                              <p:cTn id="39" fill="hold">
                                <p:stCondLst>
                                  <p:cond delay="4400"/>
                                </p:stCondLst>
                                <p:childTnLst>
                                  <p:par>
                                    <p:cTn id="40" presetID="2" presetClass="entr" presetSubtype="4"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additive="base">
                                            <p:cTn id="42" dur="500" fill="hold"/>
                                            <p:tgtEl>
                                              <p:spTgt spid="39"/>
                                            </p:tgtEl>
                                            <p:attrNameLst>
                                              <p:attrName>ppt_x</p:attrName>
                                            </p:attrNameLst>
                                          </p:cBhvr>
                                          <p:tavLst>
                                            <p:tav tm="0">
                                              <p:val>
                                                <p:strVal val="#ppt_x"/>
                                              </p:val>
                                            </p:tav>
                                            <p:tav tm="100000">
                                              <p:val>
                                                <p:strVal val="#ppt_x"/>
                                              </p:val>
                                            </p:tav>
                                          </p:tavLst>
                                        </p:anim>
                                        <p:anim calcmode="lin" valueType="num">
                                          <p:cBhvr additive="base">
                                            <p:cTn id="43" dur="500" fill="hold"/>
                                            <p:tgtEl>
                                              <p:spTgt spid="39"/>
                                            </p:tgtEl>
                                            <p:attrNameLst>
                                              <p:attrName>ppt_y</p:attrName>
                                            </p:attrNameLst>
                                          </p:cBhvr>
                                          <p:tavLst>
                                            <p:tav tm="0">
                                              <p:val>
                                                <p:strVal val="1+#ppt_h/2"/>
                                              </p:val>
                                            </p:tav>
                                            <p:tav tm="100000">
                                              <p:val>
                                                <p:strVal val="#ppt_y"/>
                                              </p:val>
                                            </p:tav>
                                          </p:tavLst>
                                        </p:anim>
                                      </p:childTnLst>
                                    </p:cTn>
                                  </p:par>
                                </p:childTnLst>
                              </p:cTn>
                            </p:par>
                            <p:par>
                              <p:cTn id="44" fill="hold">
                                <p:stCondLst>
                                  <p:cond delay="4900"/>
                                </p:stCondLst>
                                <p:childTnLst>
                                  <p:par>
                                    <p:cTn id="45" presetID="53" presetClass="entr" presetSubtype="16" fill="hold" grpId="0" nodeType="after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p:cTn id="47" dur="500" fill="hold"/>
                                            <p:tgtEl>
                                              <p:spTgt spid="40"/>
                                            </p:tgtEl>
                                            <p:attrNameLst>
                                              <p:attrName>ppt_w</p:attrName>
                                            </p:attrNameLst>
                                          </p:cBhvr>
                                          <p:tavLst>
                                            <p:tav tm="0">
                                              <p:val>
                                                <p:fltVal val="0"/>
                                              </p:val>
                                            </p:tav>
                                            <p:tav tm="100000">
                                              <p:val>
                                                <p:strVal val="#ppt_w"/>
                                              </p:val>
                                            </p:tav>
                                          </p:tavLst>
                                        </p:anim>
                                        <p:anim calcmode="lin" valueType="num">
                                          <p:cBhvr>
                                            <p:cTn id="48" dur="500" fill="hold"/>
                                            <p:tgtEl>
                                              <p:spTgt spid="40"/>
                                            </p:tgtEl>
                                            <p:attrNameLst>
                                              <p:attrName>ppt_h</p:attrName>
                                            </p:attrNameLst>
                                          </p:cBhvr>
                                          <p:tavLst>
                                            <p:tav tm="0">
                                              <p:val>
                                                <p:fltVal val="0"/>
                                              </p:val>
                                            </p:tav>
                                            <p:tav tm="100000">
                                              <p:val>
                                                <p:strVal val="#ppt_h"/>
                                              </p:val>
                                            </p:tav>
                                          </p:tavLst>
                                        </p:anim>
                                        <p:animEffect transition="in" filter="fade">
                                          <p:cBhvr>
                                            <p:cTn id="49" dur="500"/>
                                            <p:tgtEl>
                                              <p:spTgt spid="40"/>
                                            </p:tgtEl>
                                          </p:cBhvr>
                                        </p:animEffect>
                                      </p:childTnLst>
                                    </p:cTn>
                                  </p:par>
                                </p:childTnLst>
                              </p:cTn>
                            </p:par>
                            <p:par>
                              <p:cTn id="50" fill="hold">
                                <p:stCondLst>
                                  <p:cond delay="5400"/>
                                </p:stCondLst>
                                <p:childTnLst>
                                  <p:par>
                                    <p:cTn id="51" presetID="2" presetClass="entr" presetSubtype="4"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ppt_x"/>
                                              </p:val>
                                            </p:tav>
                                            <p:tav tm="100000">
                                              <p:val>
                                                <p:strVal val="#ppt_x"/>
                                              </p:val>
                                            </p:tav>
                                          </p:tavLst>
                                        </p:anim>
                                        <p:anim calcmode="lin" valueType="num">
                                          <p:cBhvr additive="base">
                                            <p:cTn id="5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ppt_x</p:attrName>
                                            </p:attrNameLst>
                                          </p:cBhvr>
                                          <p:tavLst>
                                            <p:tav tm="0">
                                              <p:val>
                                                <p:strVal val="#ppt_x-#ppt_w*1.125000"/>
                                              </p:val>
                                            </p:tav>
                                            <p:tav tm="100000">
                                              <p:val>
                                                <p:strVal val="#ppt_x"/>
                                              </p:val>
                                            </p:tav>
                                          </p:tavLst>
                                        </p:anim>
                                        <p:animEffect transition="in" filter="wipe(right)">
                                          <p:cBhvr>
                                            <p:cTn id="12" dur="500"/>
                                            <p:tgtEl>
                                              <p:spTgt spid="8"/>
                                            </p:tgtEl>
                                          </p:cBhvr>
                                        </p:animEffect>
                                      </p:childTnLst>
                                    </p:cTn>
                                  </p:par>
                                  <p:par>
                                    <p:cTn id="13" presetID="42"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800" fill="hold"/>
                                            <p:tgtEl>
                                              <p:spTgt spid="18"/>
                                            </p:tgtEl>
                                            <p:attrNameLst>
                                              <p:attrName>ppt_x</p:attrName>
                                            </p:attrNameLst>
                                          </p:cBhvr>
                                          <p:tavLst>
                                            <p:tav tm="0">
                                              <p:val>
                                                <p:strVal val="#ppt_x"/>
                                              </p:val>
                                            </p:tav>
                                            <p:tav tm="100000">
                                              <p:val>
                                                <p:strVal val="#ppt_x"/>
                                              </p:val>
                                            </p:tav>
                                          </p:tavLst>
                                        </p:anim>
                                        <p:anim calcmode="lin" valueType="num">
                                          <p:cBhvr additive="base">
                                            <p:cTn id="22" dur="8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2300"/>
                                </p:stCondLst>
                                <p:childTnLst>
                                  <p:par>
                                    <p:cTn id="24" presetID="2" presetClass="entr" presetSubtype="4"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800" fill="hold"/>
                                            <p:tgtEl>
                                              <p:spTgt spid="24"/>
                                            </p:tgtEl>
                                            <p:attrNameLst>
                                              <p:attrName>ppt_x</p:attrName>
                                            </p:attrNameLst>
                                          </p:cBhvr>
                                          <p:tavLst>
                                            <p:tav tm="0">
                                              <p:val>
                                                <p:strVal val="#ppt_x"/>
                                              </p:val>
                                            </p:tav>
                                            <p:tav tm="100000">
                                              <p:val>
                                                <p:strVal val="#ppt_x"/>
                                              </p:val>
                                            </p:tav>
                                          </p:tavLst>
                                        </p:anim>
                                        <p:anim calcmode="lin" valueType="num">
                                          <p:cBhvr additive="base">
                                            <p:cTn id="27" dur="800" fill="hold"/>
                                            <p:tgtEl>
                                              <p:spTgt spid="24"/>
                                            </p:tgtEl>
                                            <p:attrNameLst>
                                              <p:attrName>ppt_y</p:attrName>
                                            </p:attrNameLst>
                                          </p:cBhvr>
                                          <p:tavLst>
                                            <p:tav tm="0">
                                              <p:val>
                                                <p:strVal val="1+#ppt_h/2"/>
                                              </p:val>
                                            </p:tav>
                                            <p:tav tm="100000">
                                              <p:val>
                                                <p:strVal val="#ppt_y"/>
                                              </p:val>
                                            </p:tav>
                                          </p:tavLst>
                                        </p:anim>
                                      </p:childTnLst>
                                    </p:cTn>
                                  </p:par>
                                </p:childTnLst>
                              </p:cTn>
                            </p:par>
                            <p:par>
                              <p:cTn id="28" fill="hold">
                                <p:stCondLst>
                                  <p:cond delay="3100"/>
                                </p:stCondLst>
                                <p:childTnLst>
                                  <p:par>
                                    <p:cTn id="29" presetID="2" presetClass="entr" presetSubtype="4"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800" fill="hold"/>
                                            <p:tgtEl>
                                              <p:spTgt spid="30"/>
                                            </p:tgtEl>
                                            <p:attrNameLst>
                                              <p:attrName>ppt_x</p:attrName>
                                            </p:attrNameLst>
                                          </p:cBhvr>
                                          <p:tavLst>
                                            <p:tav tm="0">
                                              <p:val>
                                                <p:strVal val="#ppt_x"/>
                                              </p:val>
                                            </p:tav>
                                            <p:tav tm="100000">
                                              <p:val>
                                                <p:strVal val="#ppt_x"/>
                                              </p:val>
                                            </p:tav>
                                          </p:tavLst>
                                        </p:anim>
                                        <p:anim calcmode="lin" valueType="num">
                                          <p:cBhvr additive="base">
                                            <p:cTn id="32" dur="800" fill="hold"/>
                                            <p:tgtEl>
                                              <p:spTgt spid="30"/>
                                            </p:tgtEl>
                                            <p:attrNameLst>
                                              <p:attrName>ppt_y</p:attrName>
                                            </p:attrNameLst>
                                          </p:cBhvr>
                                          <p:tavLst>
                                            <p:tav tm="0">
                                              <p:val>
                                                <p:strVal val="1+#ppt_h/2"/>
                                              </p:val>
                                            </p:tav>
                                            <p:tav tm="100000">
                                              <p:val>
                                                <p:strVal val="#ppt_y"/>
                                              </p:val>
                                            </p:tav>
                                          </p:tavLst>
                                        </p:anim>
                                      </p:childTnLst>
                                    </p:cTn>
                                  </p:par>
                                </p:childTnLst>
                              </p:cTn>
                            </p:par>
                            <p:par>
                              <p:cTn id="33" fill="hold">
                                <p:stCondLst>
                                  <p:cond delay="3900"/>
                                </p:stCondLst>
                                <p:childTnLst>
                                  <p:par>
                                    <p:cTn id="34" presetID="53" presetClass="entr" presetSubtype="16"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p:cTn id="36" dur="500" fill="hold"/>
                                            <p:tgtEl>
                                              <p:spTgt spid="38"/>
                                            </p:tgtEl>
                                            <p:attrNameLst>
                                              <p:attrName>ppt_w</p:attrName>
                                            </p:attrNameLst>
                                          </p:cBhvr>
                                          <p:tavLst>
                                            <p:tav tm="0">
                                              <p:val>
                                                <p:fltVal val="0"/>
                                              </p:val>
                                            </p:tav>
                                            <p:tav tm="100000">
                                              <p:val>
                                                <p:strVal val="#ppt_w"/>
                                              </p:val>
                                            </p:tav>
                                          </p:tavLst>
                                        </p:anim>
                                        <p:anim calcmode="lin" valueType="num">
                                          <p:cBhvr>
                                            <p:cTn id="37" dur="500" fill="hold"/>
                                            <p:tgtEl>
                                              <p:spTgt spid="38"/>
                                            </p:tgtEl>
                                            <p:attrNameLst>
                                              <p:attrName>ppt_h</p:attrName>
                                            </p:attrNameLst>
                                          </p:cBhvr>
                                          <p:tavLst>
                                            <p:tav tm="0">
                                              <p:val>
                                                <p:fltVal val="0"/>
                                              </p:val>
                                            </p:tav>
                                            <p:tav tm="100000">
                                              <p:val>
                                                <p:strVal val="#ppt_h"/>
                                              </p:val>
                                            </p:tav>
                                          </p:tavLst>
                                        </p:anim>
                                        <p:animEffect transition="in" filter="fade">
                                          <p:cBhvr>
                                            <p:cTn id="38" dur="500"/>
                                            <p:tgtEl>
                                              <p:spTgt spid="38"/>
                                            </p:tgtEl>
                                          </p:cBhvr>
                                        </p:animEffect>
                                      </p:childTnLst>
                                    </p:cTn>
                                  </p:par>
                                </p:childTnLst>
                              </p:cTn>
                            </p:par>
                            <p:par>
                              <p:cTn id="39" fill="hold">
                                <p:stCondLst>
                                  <p:cond delay="4400"/>
                                </p:stCondLst>
                                <p:childTnLst>
                                  <p:par>
                                    <p:cTn id="40" presetID="2" presetClass="entr" presetSubtype="4"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additive="base">
                                            <p:cTn id="42" dur="500" fill="hold"/>
                                            <p:tgtEl>
                                              <p:spTgt spid="39"/>
                                            </p:tgtEl>
                                            <p:attrNameLst>
                                              <p:attrName>ppt_x</p:attrName>
                                            </p:attrNameLst>
                                          </p:cBhvr>
                                          <p:tavLst>
                                            <p:tav tm="0">
                                              <p:val>
                                                <p:strVal val="#ppt_x"/>
                                              </p:val>
                                            </p:tav>
                                            <p:tav tm="100000">
                                              <p:val>
                                                <p:strVal val="#ppt_x"/>
                                              </p:val>
                                            </p:tav>
                                          </p:tavLst>
                                        </p:anim>
                                        <p:anim calcmode="lin" valueType="num">
                                          <p:cBhvr additive="base">
                                            <p:cTn id="43" dur="500" fill="hold"/>
                                            <p:tgtEl>
                                              <p:spTgt spid="39"/>
                                            </p:tgtEl>
                                            <p:attrNameLst>
                                              <p:attrName>ppt_y</p:attrName>
                                            </p:attrNameLst>
                                          </p:cBhvr>
                                          <p:tavLst>
                                            <p:tav tm="0">
                                              <p:val>
                                                <p:strVal val="1+#ppt_h/2"/>
                                              </p:val>
                                            </p:tav>
                                            <p:tav tm="100000">
                                              <p:val>
                                                <p:strVal val="#ppt_y"/>
                                              </p:val>
                                            </p:tav>
                                          </p:tavLst>
                                        </p:anim>
                                      </p:childTnLst>
                                    </p:cTn>
                                  </p:par>
                                </p:childTnLst>
                              </p:cTn>
                            </p:par>
                            <p:par>
                              <p:cTn id="44" fill="hold">
                                <p:stCondLst>
                                  <p:cond delay="4900"/>
                                </p:stCondLst>
                                <p:childTnLst>
                                  <p:par>
                                    <p:cTn id="45" presetID="53" presetClass="entr" presetSubtype="16" fill="hold" grpId="0" nodeType="after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p:cTn id="47" dur="500" fill="hold"/>
                                            <p:tgtEl>
                                              <p:spTgt spid="40"/>
                                            </p:tgtEl>
                                            <p:attrNameLst>
                                              <p:attrName>ppt_w</p:attrName>
                                            </p:attrNameLst>
                                          </p:cBhvr>
                                          <p:tavLst>
                                            <p:tav tm="0">
                                              <p:val>
                                                <p:fltVal val="0"/>
                                              </p:val>
                                            </p:tav>
                                            <p:tav tm="100000">
                                              <p:val>
                                                <p:strVal val="#ppt_w"/>
                                              </p:val>
                                            </p:tav>
                                          </p:tavLst>
                                        </p:anim>
                                        <p:anim calcmode="lin" valueType="num">
                                          <p:cBhvr>
                                            <p:cTn id="48" dur="500" fill="hold"/>
                                            <p:tgtEl>
                                              <p:spTgt spid="40"/>
                                            </p:tgtEl>
                                            <p:attrNameLst>
                                              <p:attrName>ppt_h</p:attrName>
                                            </p:attrNameLst>
                                          </p:cBhvr>
                                          <p:tavLst>
                                            <p:tav tm="0">
                                              <p:val>
                                                <p:fltVal val="0"/>
                                              </p:val>
                                            </p:tav>
                                            <p:tav tm="100000">
                                              <p:val>
                                                <p:strVal val="#ppt_h"/>
                                              </p:val>
                                            </p:tav>
                                          </p:tavLst>
                                        </p:anim>
                                        <p:animEffect transition="in" filter="fade">
                                          <p:cBhvr>
                                            <p:cTn id="49" dur="500"/>
                                            <p:tgtEl>
                                              <p:spTgt spid="40"/>
                                            </p:tgtEl>
                                          </p:cBhvr>
                                        </p:animEffect>
                                      </p:childTnLst>
                                    </p:cTn>
                                  </p:par>
                                </p:childTnLst>
                              </p:cTn>
                            </p:par>
                            <p:par>
                              <p:cTn id="50" fill="hold">
                                <p:stCondLst>
                                  <p:cond delay="5400"/>
                                </p:stCondLst>
                                <p:childTnLst>
                                  <p:par>
                                    <p:cTn id="51" presetID="2" presetClass="entr" presetSubtype="4"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ppt_x"/>
                                              </p:val>
                                            </p:tav>
                                            <p:tav tm="100000">
                                              <p:val>
                                                <p:strVal val="#ppt_x"/>
                                              </p:val>
                                            </p:tav>
                                          </p:tavLst>
                                        </p:anim>
                                        <p:anim calcmode="lin" valueType="num">
                                          <p:cBhvr additive="base">
                                            <p:cTn id="5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添加标题内容</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文本框 7">
            <a:extLst>
              <a:ext uri="{FF2B5EF4-FFF2-40B4-BE49-F238E27FC236}">
                <a16:creationId xmlns:a16="http://schemas.microsoft.com/office/drawing/2014/main" id="{2075FE5F-4446-432F-BF36-308902A20B80}"/>
              </a:ext>
            </a:extLst>
          </p:cNvPr>
          <p:cNvSpPr txBox="1"/>
          <p:nvPr/>
        </p:nvSpPr>
        <p:spPr>
          <a:xfrm>
            <a:off x="1131272" y="2795649"/>
            <a:ext cx="2778793" cy="116769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tx1">
                    <a:lumMod val="75000"/>
                    <a:lumOff val="25000"/>
                  </a:schemeClr>
                </a:solidFill>
                <a:cs typeface="+mn-ea"/>
                <a:sym typeface="+mn-lt"/>
              </a:rPr>
              <a:t>Please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a:t>
            </a:r>
          </a:p>
        </p:txBody>
      </p:sp>
      <p:sp>
        <p:nvSpPr>
          <p:cNvPr id="9" name="文本框 8">
            <a:extLst>
              <a:ext uri="{FF2B5EF4-FFF2-40B4-BE49-F238E27FC236}">
                <a16:creationId xmlns:a16="http://schemas.microsoft.com/office/drawing/2014/main" id="{A295ECB2-AA7D-419A-BD8E-87C2411B33C9}"/>
              </a:ext>
            </a:extLst>
          </p:cNvPr>
          <p:cNvSpPr txBox="1"/>
          <p:nvPr/>
        </p:nvSpPr>
        <p:spPr>
          <a:xfrm>
            <a:off x="1108110" y="2207539"/>
            <a:ext cx="2825116" cy="58105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sz="2400" dirty="0">
                <a:solidFill>
                  <a:schemeClr val="tx1">
                    <a:lumMod val="75000"/>
                    <a:lumOff val="25000"/>
                  </a:schemeClr>
                </a:solidFill>
                <a:cs typeface="+mn-ea"/>
                <a:sym typeface="+mn-lt"/>
              </a:rPr>
              <a:t>输入标题</a:t>
            </a:r>
          </a:p>
        </p:txBody>
      </p:sp>
      <p:sp>
        <p:nvSpPr>
          <p:cNvPr id="10" name="文本框 9">
            <a:extLst>
              <a:ext uri="{FF2B5EF4-FFF2-40B4-BE49-F238E27FC236}">
                <a16:creationId xmlns:a16="http://schemas.microsoft.com/office/drawing/2014/main" id="{91D2F6E4-42B5-41BB-B86C-228068173635}"/>
              </a:ext>
            </a:extLst>
          </p:cNvPr>
          <p:cNvSpPr txBox="1"/>
          <p:nvPr/>
        </p:nvSpPr>
        <p:spPr>
          <a:xfrm>
            <a:off x="4459237" y="2795649"/>
            <a:ext cx="2778793" cy="116769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tx1">
                    <a:lumMod val="75000"/>
                    <a:lumOff val="25000"/>
                  </a:schemeClr>
                </a:solidFill>
                <a:cs typeface="+mn-ea"/>
                <a:sym typeface="+mn-lt"/>
              </a:rPr>
              <a:t>Please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a:t>
            </a:r>
          </a:p>
        </p:txBody>
      </p:sp>
      <p:sp>
        <p:nvSpPr>
          <p:cNvPr id="11" name="文本框 10">
            <a:extLst>
              <a:ext uri="{FF2B5EF4-FFF2-40B4-BE49-F238E27FC236}">
                <a16:creationId xmlns:a16="http://schemas.microsoft.com/office/drawing/2014/main" id="{2B9ECC93-BB62-4050-AA41-D2C5900AE228}"/>
              </a:ext>
            </a:extLst>
          </p:cNvPr>
          <p:cNvSpPr txBox="1"/>
          <p:nvPr/>
        </p:nvSpPr>
        <p:spPr>
          <a:xfrm>
            <a:off x="4436075" y="2207539"/>
            <a:ext cx="2825116" cy="58105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sz="2400" dirty="0">
                <a:solidFill>
                  <a:schemeClr val="tx1">
                    <a:lumMod val="75000"/>
                    <a:lumOff val="25000"/>
                  </a:schemeClr>
                </a:solidFill>
                <a:cs typeface="+mn-ea"/>
                <a:sym typeface="+mn-lt"/>
              </a:rPr>
              <a:t>输入标题</a:t>
            </a:r>
          </a:p>
        </p:txBody>
      </p:sp>
      <p:sp>
        <p:nvSpPr>
          <p:cNvPr id="12" name="文本框 11">
            <a:extLst>
              <a:ext uri="{FF2B5EF4-FFF2-40B4-BE49-F238E27FC236}">
                <a16:creationId xmlns:a16="http://schemas.microsoft.com/office/drawing/2014/main" id="{DDBDE013-75A3-4099-A7EE-804651E3D443}"/>
              </a:ext>
            </a:extLst>
          </p:cNvPr>
          <p:cNvSpPr txBox="1"/>
          <p:nvPr/>
        </p:nvSpPr>
        <p:spPr>
          <a:xfrm>
            <a:off x="1131272" y="4866088"/>
            <a:ext cx="2778793" cy="116769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tx1">
                    <a:lumMod val="75000"/>
                    <a:lumOff val="25000"/>
                  </a:schemeClr>
                </a:solidFill>
                <a:cs typeface="+mn-ea"/>
                <a:sym typeface="+mn-lt"/>
              </a:rPr>
              <a:t>Please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a:t>
            </a:r>
          </a:p>
        </p:txBody>
      </p:sp>
      <p:sp>
        <p:nvSpPr>
          <p:cNvPr id="13" name="文本框 12">
            <a:extLst>
              <a:ext uri="{FF2B5EF4-FFF2-40B4-BE49-F238E27FC236}">
                <a16:creationId xmlns:a16="http://schemas.microsoft.com/office/drawing/2014/main" id="{D7CEB25F-9B6E-463E-B996-C20887DF4AA4}"/>
              </a:ext>
            </a:extLst>
          </p:cNvPr>
          <p:cNvSpPr txBox="1"/>
          <p:nvPr/>
        </p:nvSpPr>
        <p:spPr>
          <a:xfrm>
            <a:off x="1108110" y="4277978"/>
            <a:ext cx="2825116" cy="58105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sz="2400" dirty="0">
                <a:solidFill>
                  <a:schemeClr val="tx1">
                    <a:lumMod val="75000"/>
                    <a:lumOff val="25000"/>
                  </a:schemeClr>
                </a:solidFill>
                <a:cs typeface="+mn-ea"/>
                <a:sym typeface="+mn-lt"/>
              </a:rPr>
              <a:t>输入标题</a:t>
            </a:r>
          </a:p>
        </p:txBody>
      </p:sp>
      <p:sp>
        <p:nvSpPr>
          <p:cNvPr id="14" name="文本框 13">
            <a:extLst>
              <a:ext uri="{FF2B5EF4-FFF2-40B4-BE49-F238E27FC236}">
                <a16:creationId xmlns:a16="http://schemas.microsoft.com/office/drawing/2014/main" id="{ECF60676-2B52-43AE-A944-34C2D1E465A7}"/>
              </a:ext>
            </a:extLst>
          </p:cNvPr>
          <p:cNvSpPr txBox="1"/>
          <p:nvPr/>
        </p:nvSpPr>
        <p:spPr>
          <a:xfrm>
            <a:off x="4459237" y="4866088"/>
            <a:ext cx="2778793" cy="116769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tx1">
                    <a:lumMod val="75000"/>
                    <a:lumOff val="25000"/>
                  </a:schemeClr>
                </a:solidFill>
                <a:cs typeface="+mn-ea"/>
                <a:sym typeface="+mn-lt"/>
              </a:rPr>
              <a:t>Please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a:t>
            </a:r>
          </a:p>
        </p:txBody>
      </p:sp>
      <p:sp>
        <p:nvSpPr>
          <p:cNvPr id="15" name="文本框 14">
            <a:extLst>
              <a:ext uri="{FF2B5EF4-FFF2-40B4-BE49-F238E27FC236}">
                <a16:creationId xmlns:a16="http://schemas.microsoft.com/office/drawing/2014/main" id="{53E2FCE2-4BCC-49A1-84ED-5C7EB132CC27}"/>
              </a:ext>
            </a:extLst>
          </p:cNvPr>
          <p:cNvSpPr txBox="1"/>
          <p:nvPr/>
        </p:nvSpPr>
        <p:spPr>
          <a:xfrm>
            <a:off x="4436075" y="4277978"/>
            <a:ext cx="2825116" cy="58105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sz="2400" dirty="0">
                <a:solidFill>
                  <a:schemeClr val="tx1">
                    <a:lumMod val="75000"/>
                    <a:lumOff val="25000"/>
                  </a:schemeClr>
                </a:solidFill>
                <a:cs typeface="+mn-ea"/>
                <a:sym typeface="+mn-lt"/>
              </a:rPr>
              <a:t>输入标题</a:t>
            </a:r>
          </a:p>
        </p:txBody>
      </p:sp>
      <p:sp>
        <p:nvSpPr>
          <p:cNvPr id="16" name="椭圆 15">
            <a:extLst>
              <a:ext uri="{FF2B5EF4-FFF2-40B4-BE49-F238E27FC236}">
                <a16:creationId xmlns:a16="http://schemas.microsoft.com/office/drawing/2014/main" id="{C430FD1B-BEF4-4112-8045-F062ACD917A6}"/>
              </a:ext>
            </a:extLst>
          </p:cNvPr>
          <p:cNvSpPr/>
          <p:nvPr/>
        </p:nvSpPr>
        <p:spPr>
          <a:xfrm>
            <a:off x="9396897" y="1600337"/>
            <a:ext cx="805837" cy="805837"/>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79A387BE-0006-4E81-BB05-ECB2B21BF82F}"/>
              </a:ext>
            </a:extLst>
          </p:cNvPr>
          <p:cNvSpPr/>
          <p:nvPr/>
        </p:nvSpPr>
        <p:spPr>
          <a:xfrm>
            <a:off x="8662827" y="2967998"/>
            <a:ext cx="4842125" cy="4842125"/>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F30677E7-8FE1-4577-960D-222FCAA0600A}"/>
              </a:ext>
            </a:extLst>
          </p:cNvPr>
          <p:cNvSpPr/>
          <p:nvPr/>
        </p:nvSpPr>
        <p:spPr>
          <a:xfrm>
            <a:off x="8101828" y="2795649"/>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4114747459"/>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ppt_y</p:attrName>
                                        </p:attrNameLst>
                                      </p:cBhvr>
                                      <p:tavLst>
                                        <p:tav tm="0">
                                          <p:val>
                                            <p:strVal val="#ppt_y+#ppt_h*1.125000"/>
                                          </p:val>
                                        </p:tav>
                                        <p:tav tm="100000">
                                          <p:val>
                                            <p:strVal val="#ppt_y"/>
                                          </p:val>
                                        </p:tav>
                                      </p:tavLst>
                                    </p:anim>
                                    <p:animEffect transition="in" filter="wipe(up)">
                                      <p:cBhvr>
                                        <p:cTn id="12" dur="500"/>
                                        <p:tgtEl>
                                          <p:spTgt spid="8"/>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ppt_y</p:attrName>
                                        </p:attrNameLst>
                                      </p:cBhvr>
                                      <p:tavLst>
                                        <p:tav tm="0">
                                          <p:val>
                                            <p:strVal val="#ppt_y+#ppt_h*1.125000"/>
                                          </p:val>
                                        </p:tav>
                                        <p:tav tm="100000">
                                          <p:val>
                                            <p:strVal val="#ppt_y"/>
                                          </p:val>
                                        </p:tav>
                                      </p:tavLst>
                                    </p:anim>
                                    <p:animEffect transition="in" filter="wipe(up)">
                                      <p:cBhvr>
                                        <p:cTn id="17" dur="500"/>
                                        <p:tgtEl>
                                          <p:spTgt spid="9"/>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p:tgtEl>
                                          <p:spTgt spid="10"/>
                                        </p:tgtEl>
                                        <p:attrNameLst>
                                          <p:attrName>ppt_y</p:attrName>
                                        </p:attrNameLst>
                                      </p:cBhvr>
                                      <p:tavLst>
                                        <p:tav tm="0">
                                          <p:val>
                                            <p:strVal val="#ppt_y+#ppt_h*1.125000"/>
                                          </p:val>
                                        </p:tav>
                                        <p:tav tm="100000">
                                          <p:val>
                                            <p:strVal val="#ppt_y"/>
                                          </p:val>
                                        </p:tav>
                                      </p:tavLst>
                                    </p:anim>
                                    <p:animEffect transition="in" filter="wipe(up)">
                                      <p:cBhvr>
                                        <p:cTn id="22" dur="500"/>
                                        <p:tgtEl>
                                          <p:spTgt spid="10"/>
                                        </p:tgtEl>
                                      </p:cBhvr>
                                    </p:animEffect>
                                  </p:childTnLst>
                                </p:cTn>
                              </p:par>
                            </p:childTnLst>
                          </p:cTn>
                        </p:par>
                        <p:par>
                          <p:cTn id="23" fill="hold">
                            <p:stCondLst>
                              <p:cond delay="2000"/>
                            </p:stCondLst>
                            <p:childTnLst>
                              <p:par>
                                <p:cTn id="24" presetID="12" presetClass="entr" presetSubtype="4"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p:tgtEl>
                                          <p:spTgt spid="11"/>
                                        </p:tgtEl>
                                        <p:attrNameLst>
                                          <p:attrName>ppt_y</p:attrName>
                                        </p:attrNameLst>
                                      </p:cBhvr>
                                      <p:tavLst>
                                        <p:tav tm="0">
                                          <p:val>
                                            <p:strVal val="#ppt_y+#ppt_h*1.125000"/>
                                          </p:val>
                                        </p:tav>
                                        <p:tav tm="100000">
                                          <p:val>
                                            <p:strVal val="#ppt_y"/>
                                          </p:val>
                                        </p:tav>
                                      </p:tavLst>
                                    </p:anim>
                                    <p:animEffect transition="in" filter="wipe(up)">
                                      <p:cBhvr>
                                        <p:cTn id="27" dur="500"/>
                                        <p:tgtEl>
                                          <p:spTgt spid="11"/>
                                        </p:tgtEl>
                                      </p:cBhvr>
                                    </p:animEffect>
                                  </p:childTnLst>
                                </p:cTn>
                              </p:par>
                            </p:childTnLst>
                          </p:cTn>
                        </p:par>
                        <p:par>
                          <p:cTn id="28" fill="hold">
                            <p:stCondLst>
                              <p:cond delay="2500"/>
                            </p:stCondLst>
                            <p:childTnLst>
                              <p:par>
                                <p:cTn id="29" presetID="1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p:tgtEl>
                                          <p:spTgt spid="12"/>
                                        </p:tgtEl>
                                        <p:attrNameLst>
                                          <p:attrName>ppt_y</p:attrName>
                                        </p:attrNameLst>
                                      </p:cBhvr>
                                      <p:tavLst>
                                        <p:tav tm="0">
                                          <p:val>
                                            <p:strVal val="#ppt_y+#ppt_h*1.125000"/>
                                          </p:val>
                                        </p:tav>
                                        <p:tav tm="100000">
                                          <p:val>
                                            <p:strVal val="#ppt_y"/>
                                          </p:val>
                                        </p:tav>
                                      </p:tavLst>
                                    </p:anim>
                                    <p:animEffect transition="in" filter="wipe(up)">
                                      <p:cBhvr>
                                        <p:cTn id="32" dur="500"/>
                                        <p:tgtEl>
                                          <p:spTgt spid="12"/>
                                        </p:tgtEl>
                                      </p:cBhvr>
                                    </p:animEffect>
                                  </p:childTnLst>
                                </p:cTn>
                              </p:par>
                            </p:childTnLst>
                          </p:cTn>
                        </p:par>
                        <p:par>
                          <p:cTn id="33" fill="hold">
                            <p:stCondLst>
                              <p:cond delay="3000"/>
                            </p:stCondLst>
                            <p:childTnLst>
                              <p:par>
                                <p:cTn id="34" presetID="1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p:tgtEl>
                                          <p:spTgt spid="13"/>
                                        </p:tgtEl>
                                        <p:attrNameLst>
                                          <p:attrName>ppt_y</p:attrName>
                                        </p:attrNameLst>
                                      </p:cBhvr>
                                      <p:tavLst>
                                        <p:tav tm="0">
                                          <p:val>
                                            <p:strVal val="#ppt_y+#ppt_h*1.125000"/>
                                          </p:val>
                                        </p:tav>
                                        <p:tav tm="100000">
                                          <p:val>
                                            <p:strVal val="#ppt_y"/>
                                          </p:val>
                                        </p:tav>
                                      </p:tavLst>
                                    </p:anim>
                                    <p:animEffect transition="in" filter="wipe(up)">
                                      <p:cBhvr>
                                        <p:cTn id="37" dur="500"/>
                                        <p:tgtEl>
                                          <p:spTgt spid="13"/>
                                        </p:tgtEl>
                                      </p:cBhvr>
                                    </p:animEffect>
                                  </p:childTnLst>
                                </p:cTn>
                              </p:par>
                            </p:childTnLst>
                          </p:cTn>
                        </p:par>
                        <p:par>
                          <p:cTn id="38" fill="hold">
                            <p:stCondLst>
                              <p:cond delay="3500"/>
                            </p:stCondLst>
                            <p:childTnLst>
                              <p:par>
                                <p:cTn id="39" presetID="12" presetClass="entr" presetSubtype="4"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p:tgtEl>
                                          <p:spTgt spid="14"/>
                                        </p:tgtEl>
                                        <p:attrNameLst>
                                          <p:attrName>ppt_y</p:attrName>
                                        </p:attrNameLst>
                                      </p:cBhvr>
                                      <p:tavLst>
                                        <p:tav tm="0">
                                          <p:val>
                                            <p:strVal val="#ppt_y+#ppt_h*1.125000"/>
                                          </p:val>
                                        </p:tav>
                                        <p:tav tm="100000">
                                          <p:val>
                                            <p:strVal val="#ppt_y"/>
                                          </p:val>
                                        </p:tav>
                                      </p:tavLst>
                                    </p:anim>
                                    <p:animEffect transition="in" filter="wipe(up)">
                                      <p:cBhvr>
                                        <p:cTn id="42" dur="500"/>
                                        <p:tgtEl>
                                          <p:spTgt spid="14"/>
                                        </p:tgtEl>
                                      </p:cBhvr>
                                    </p:animEffect>
                                  </p:childTnLst>
                                </p:cTn>
                              </p:par>
                            </p:childTnLst>
                          </p:cTn>
                        </p:par>
                        <p:par>
                          <p:cTn id="43" fill="hold">
                            <p:stCondLst>
                              <p:cond delay="4000"/>
                            </p:stCondLst>
                            <p:childTnLst>
                              <p:par>
                                <p:cTn id="44" presetID="12" presetClass="entr" presetSubtype="4"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p:tgtEl>
                                          <p:spTgt spid="15"/>
                                        </p:tgtEl>
                                        <p:attrNameLst>
                                          <p:attrName>ppt_y</p:attrName>
                                        </p:attrNameLst>
                                      </p:cBhvr>
                                      <p:tavLst>
                                        <p:tav tm="0">
                                          <p:val>
                                            <p:strVal val="#ppt_y+#ppt_h*1.125000"/>
                                          </p:val>
                                        </p:tav>
                                        <p:tav tm="100000">
                                          <p:val>
                                            <p:strVal val="#ppt_y"/>
                                          </p:val>
                                        </p:tav>
                                      </p:tavLst>
                                    </p:anim>
                                    <p:animEffect transition="in" filter="wipe(up)">
                                      <p:cBhvr>
                                        <p:cTn id="47" dur="500"/>
                                        <p:tgtEl>
                                          <p:spTgt spid="15"/>
                                        </p:tgtEl>
                                      </p:cBhvr>
                                    </p:animEffect>
                                  </p:childTnLst>
                                </p:cTn>
                              </p:par>
                              <p:par>
                                <p:cTn id="48" presetID="2" presetClass="entr" presetSubtype="4"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ppt_x"/>
                                          </p:val>
                                        </p:tav>
                                        <p:tav tm="100000">
                                          <p:val>
                                            <p:strVal val="#ppt_x"/>
                                          </p:val>
                                        </p:tav>
                                      </p:tavLst>
                                    </p:anim>
                                    <p:anim calcmode="lin" valueType="num">
                                      <p:cBhvr additive="base">
                                        <p:cTn id="51" dur="500" fill="hold"/>
                                        <p:tgtEl>
                                          <p:spTgt spid="17"/>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anim calcmode="lin" valueType="num">
                                      <p:cBhvr>
                                        <p:cTn id="60" dur="1000" fill="hold"/>
                                        <p:tgtEl>
                                          <p:spTgt spid="16"/>
                                        </p:tgtEl>
                                        <p:attrNameLst>
                                          <p:attrName>ppt_x</p:attrName>
                                        </p:attrNameLst>
                                      </p:cBhvr>
                                      <p:tavLst>
                                        <p:tav tm="0">
                                          <p:val>
                                            <p:strVal val="#ppt_x"/>
                                          </p:val>
                                        </p:tav>
                                        <p:tav tm="100000">
                                          <p:val>
                                            <p:strVal val="#ppt_x"/>
                                          </p:val>
                                        </p:tav>
                                      </p:tavLst>
                                    </p:anim>
                                    <p:anim calcmode="lin" valueType="num">
                                      <p:cBhvr>
                                        <p:cTn id="6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p:bldP spid="9" grpId="0" bldLvl="0"/>
      <p:bldP spid="10" grpId="0" bldLvl="0"/>
      <p:bldP spid="11" grpId="0" bldLvl="0"/>
      <p:bldP spid="12" grpId="0" bldLvl="0"/>
      <p:bldP spid="13" grpId="0" bldLvl="0"/>
      <p:bldP spid="14" grpId="0" bldLvl="0"/>
      <p:bldP spid="15" grpId="0" bldLvl="0"/>
      <p:bldP spid="16"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添加标题内容</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Freeform 45">
            <a:extLst>
              <a:ext uri="{FF2B5EF4-FFF2-40B4-BE49-F238E27FC236}">
                <a16:creationId xmlns:a16="http://schemas.microsoft.com/office/drawing/2014/main" id="{84DFBB76-D381-4842-A1E0-53590BD73284}"/>
              </a:ext>
            </a:extLst>
          </p:cNvPr>
          <p:cNvSpPr>
            <a:spLocks noEditPoints="1"/>
          </p:cNvSpPr>
          <p:nvPr/>
        </p:nvSpPr>
        <p:spPr bwMode="auto">
          <a:xfrm>
            <a:off x="6786836" y="2036091"/>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2959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tx1">
                  <a:lumMod val="75000"/>
                  <a:lumOff val="25000"/>
                </a:schemeClr>
              </a:solidFill>
              <a:cs typeface="+mn-ea"/>
              <a:sym typeface="+mn-lt"/>
            </a:endParaRPr>
          </a:p>
        </p:txBody>
      </p:sp>
      <p:sp>
        <p:nvSpPr>
          <p:cNvPr id="9" name="Freeform 45">
            <a:extLst>
              <a:ext uri="{FF2B5EF4-FFF2-40B4-BE49-F238E27FC236}">
                <a16:creationId xmlns:a16="http://schemas.microsoft.com/office/drawing/2014/main" id="{8CEBDE50-9EC0-4439-A105-2192F20B92BB}"/>
              </a:ext>
            </a:extLst>
          </p:cNvPr>
          <p:cNvSpPr>
            <a:spLocks noEditPoints="1"/>
          </p:cNvSpPr>
          <p:nvPr/>
        </p:nvSpPr>
        <p:spPr bwMode="auto">
          <a:xfrm>
            <a:off x="6786836" y="3119870"/>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2959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tx1">
                  <a:lumMod val="75000"/>
                  <a:lumOff val="25000"/>
                </a:schemeClr>
              </a:solidFill>
              <a:cs typeface="+mn-ea"/>
              <a:sym typeface="+mn-lt"/>
            </a:endParaRPr>
          </a:p>
        </p:txBody>
      </p:sp>
      <p:sp>
        <p:nvSpPr>
          <p:cNvPr id="10" name="Freeform 45">
            <a:extLst>
              <a:ext uri="{FF2B5EF4-FFF2-40B4-BE49-F238E27FC236}">
                <a16:creationId xmlns:a16="http://schemas.microsoft.com/office/drawing/2014/main" id="{71A56516-C9EA-43B8-92B8-D8ED13B3A482}"/>
              </a:ext>
            </a:extLst>
          </p:cNvPr>
          <p:cNvSpPr>
            <a:spLocks noEditPoints="1"/>
          </p:cNvSpPr>
          <p:nvPr/>
        </p:nvSpPr>
        <p:spPr bwMode="auto">
          <a:xfrm>
            <a:off x="6786836" y="4203648"/>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2959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tx1">
                  <a:lumMod val="75000"/>
                  <a:lumOff val="25000"/>
                </a:schemeClr>
              </a:solidFill>
              <a:cs typeface="+mn-ea"/>
              <a:sym typeface="+mn-lt"/>
            </a:endParaRPr>
          </a:p>
        </p:txBody>
      </p:sp>
      <p:sp>
        <p:nvSpPr>
          <p:cNvPr id="11" name="Freeform 45">
            <a:extLst>
              <a:ext uri="{FF2B5EF4-FFF2-40B4-BE49-F238E27FC236}">
                <a16:creationId xmlns:a16="http://schemas.microsoft.com/office/drawing/2014/main" id="{DFE47442-809C-4463-9238-DA6F6423141B}"/>
              </a:ext>
            </a:extLst>
          </p:cNvPr>
          <p:cNvSpPr>
            <a:spLocks noEditPoints="1"/>
          </p:cNvSpPr>
          <p:nvPr/>
        </p:nvSpPr>
        <p:spPr bwMode="auto">
          <a:xfrm>
            <a:off x="6786836" y="5287426"/>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92959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tx1">
                  <a:lumMod val="75000"/>
                  <a:lumOff val="25000"/>
                </a:schemeClr>
              </a:solidFill>
              <a:cs typeface="+mn-ea"/>
              <a:sym typeface="+mn-lt"/>
            </a:endParaRPr>
          </a:p>
        </p:txBody>
      </p:sp>
      <p:sp>
        <p:nvSpPr>
          <p:cNvPr id="12" name="文本框 11">
            <a:extLst>
              <a:ext uri="{FF2B5EF4-FFF2-40B4-BE49-F238E27FC236}">
                <a16:creationId xmlns:a16="http://schemas.microsoft.com/office/drawing/2014/main" id="{286F2E6C-E125-4B2E-8724-00A0C744BCF1}"/>
              </a:ext>
            </a:extLst>
          </p:cNvPr>
          <p:cNvSpPr txBox="1"/>
          <p:nvPr/>
        </p:nvSpPr>
        <p:spPr>
          <a:xfrm>
            <a:off x="7457760" y="2317890"/>
            <a:ext cx="3755419"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sz="1200" dirty="0">
                <a:solidFill>
                  <a:schemeClr val="tx1">
                    <a:lumMod val="75000"/>
                    <a:lumOff val="25000"/>
                  </a:schemeClr>
                </a:solidFill>
                <a:cs typeface="+mn-ea"/>
                <a:sym typeface="+mn-lt"/>
              </a:rPr>
              <a:t>Please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a:t>
            </a:r>
          </a:p>
        </p:txBody>
      </p:sp>
      <p:sp>
        <p:nvSpPr>
          <p:cNvPr id="13" name="文本框 12">
            <a:extLst>
              <a:ext uri="{FF2B5EF4-FFF2-40B4-BE49-F238E27FC236}">
                <a16:creationId xmlns:a16="http://schemas.microsoft.com/office/drawing/2014/main" id="{AB3644F7-37D1-4552-9F56-B34AAEF59A3D}"/>
              </a:ext>
            </a:extLst>
          </p:cNvPr>
          <p:cNvSpPr txBox="1"/>
          <p:nvPr/>
        </p:nvSpPr>
        <p:spPr>
          <a:xfrm>
            <a:off x="7425376" y="1900695"/>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cs typeface="+mn-ea"/>
                <a:sym typeface="+mn-lt"/>
              </a:rPr>
              <a:t>输入标题</a:t>
            </a:r>
          </a:p>
        </p:txBody>
      </p:sp>
      <p:sp>
        <p:nvSpPr>
          <p:cNvPr id="14" name="文本框 13">
            <a:extLst>
              <a:ext uri="{FF2B5EF4-FFF2-40B4-BE49-F238E27FC236}">
                <a16:creationId xmlns:a16="http://schemas.microsoft.com/office/drawing/2014/main" id="{6D67D95E-12D5-4C07-B5D6-8DE838A66ED4}"/>
              </a:ext>
            </a:extLst>
          </p:cNvPr>
          <p:cNvSpPr txBox="1"/>
          <p:nvPr/>
        </p:nvSpPr>
        <p:spPr>
          <a:xfrm>
            <a:off x="7457760" y="3400856"/>
            <a:ext cx="3755419"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sz="1200" dirty="0">
                <a:solidFill>
                  <a:schemeClr val="tx1">
                    <a:lumMod val="75000"/>
                    <a:lumOff val="25000"/>
                  </a:schemeClr>
                </a:solidFill>
                <a:cs typeface="+mn-ea"/>
                <a:sym typeface="+mn-lt"/>
              </a:rPr>
              <a:t>Please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a:t>
            </a:r>
          </a:p>
        </p:txBody>
      </p:sp>
      <p:sp>
        <p:nvSpPr>
          <p:cNvPr id="15" name="文本框 14">
            <a:extLst>
              <a:ext uri="{FF2B5EF4-FFF2-40B4-BE49-F238E27FC236}">
                <a16:creationId xmlns:a16="http://schemas.microsoft.com/office/drawing/2014/main" id="{CC4C0A79-F63D-4E54-8855-37AF5DBE4758}"/>
              </a:ext>
            </a:extLst>
          </p:cNvPr>
          <p:cNvSpPr txBox="1"/>
          <p:nvPr/>
        </p:nvSpPr>
        <p:spPr>
          <a:xfrm>
            <a:off x="7425376" y="2983661"/>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cs typeface="+mn-ea"/>
                <a:sym typeface="+mn-lt"/>
              </a:rPr>
              <a:t>输入标题</a:t>
            </a:r>
          </a:p>
        </p:txBody>
      </p:sp>
      <p:sp>
        <p:nvSpPr>
          <p:cNvPr id="16" name="文本框 15">
            <a:extLst>
              <a:ext uri="{FF2B5EF4-FFF2-40B4-BE49-F238E27FC236}">
                <a16:creationId xmlns:a16="http://schemas.microsoft.com/office/drawing/2014/main" id="{D7D5C766-C8B3-4110-8BFC-2822C2337769}"/>
              </a:ext>
            </a:extLst>
          </p:cNvPr>
          <p:cNvSpPr txBox="1"/>
          <p:nvPr/>
        </p:nvSpPr>
        <p:spPr>
          <a:xfrm>
            <a:off x="7490144" y="4532740"/>
            <a:ext cx="3755419"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sz="1200" dirty="0">
                <a:solidFill>
                  <a:schemeClr val="tx1">
                    <a:lumMod val="75000"/>
                    <a:lumOff val="25000"/>
                  </a:schemeClr>
                </a:solidFill>
                <a:cs typeface="+mn-ea"/>
                <a:sym typeface="+mn-lt"/>
              </a:rPr>
              <a:t>Please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a:t>
            </a:r>
          </a:p>
        </p:txBody>
      </p:sp>
      <p:sp>
        <p:nvSpPr>
          <p:cNvPr id="17" name="文本框 16">
            <a:extLst>
              <a:ext uri="{FF2B5EF4-FFF2-40B4-BE49-F238E27FC236}">
                <a16:creationId xmlns:a16="http://schemas.microsoft.com/office/drawing/2014/main" id="{4DD12201-6A1C-456B-9318-8E0E9F28B669}"/>
              </a:ext>
            </a:extLst>
          </p:cNvPr>
          <p:cNvSpPr txBox="1"/>
          <p:nvPr/>
        </p:nvSpPr>
        <p:spPr>
          <a:xfrm>
            <a:off x="7457760" y="4115545"/>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cs typeface="+mn-ea"/>
                <a:sym typeface="+mn-lt"/>
              </a:rPr>
              <a:t>输入标题</a:t>
            </a:r>
          </a:p>
        </p:txBody>
      </p:sp>
      <p:sp>
        <p:nvSpPr>
          <p:cNvPr id="18" name="文本框 17">
            <a:extLst>
              <a:ext uri="{FF2B5EF4-FFF2-40B4-BE49-F238E27FC236}">
                <a16:creationId xmlns:a16="http://schemas.microsoft.com/office/drawing/2014/main" id="{3724C56B-7A24-4D2A-9E51-4D2C766080DE}"/>
              </a:ext>
            </a:extLst>
          </p:cNvPr>
          <p:cNvSpPr txBox="1"/>
          <p:nvPr/>
        </p:nvSpPr>
        <p:spPr>
          <a:xfrm>
            <a:off x="7490144" y="5634227"/>
            <a:ext cx="3755419"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sz="1200" dirty="0">
                <a:solidFill>
                  <a:schemeClr val="tx1">
                    <a:lumMod val="75000"/>
                    <a:lumOff val="25000"/>
                  </a:schemeClr>
                </a:solidFill>
                <a:cs typeface="+mn-ea"/>
                <a:sym typeface="+mn-lt"/>
              </a:rPr>
              <a:t>Please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 text </a:t>
            </a:r>
            <a:r>
              <a:rPr lang="en-US" sz="1200" dirty="0" err="1">
                <a:solidFill>
                  <a:schemeClr val="tx1">
                    <a:lumMod val="75000"/>
                    <a:lumOff val="25000"/>
                  </a:schemeClr>
                </a:solidFill>
                <a:cs typeface="+mn-ea"/>
                <a:sym typeface="+mn-lt"/>
              </a:rPr>
              <a:t>here.Please</a:t>
            </a:r>
            <a:r>
              <a:rPr lang="en-US" sz="1200" dirty="0">
                <a:solidFill>
                  <a:schemeClr val="tx1">
                    <a:lumMod val="75000"/>
                    <a:lumOff val="25000"/>
                  </a:schemeClr>
                </a:solidFill>
                <a:cs typeface="+mn-ea"/>
                <a:sym typeface="+mn-lt"/>
              </a:rPr>
              <a:t> enter</a:t>
            </a:r>
          </a:p>
        </p:txBody>
      </p:sp>
      <p:sp>
        <p:nvSpPr>
          <p:cNvPr id="19" name="文本框 18">
            <a:extLst>
              <a:ext uri="{FF2B5EF4-FFF2-40B4-BE49-F238E27FC236}">
                <a16:creationId xmlns:a16="http://schemas.microsoft.com/office/drawing/2014/main" id="{FB410DBA-A58B-4F97-8EBA-053215D499F6}"/>
              </a:ext>
            </a:extLst>
          </p:cNvPr>
          <p:cNvSpPr txBox="1"/>
          <p:nvPr/>
        </p:nvSpPr>
        <p:spPr>
          <a:xfrm>
            <a:off x="7457760" y="5217032"/>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cs typeface="+mn-ea"/>
                <a:sym typeface="+mn-lt"/>
              </a:rPr>
              <a:t>输入标题</a:t>
            </a:r>
          </a:p>
        </p:txBody>
      </p:sp>
      <p:sp>
        <p:nvSpPr>
          <p:cNvPr id="20" name="椭圆 19">
            <a:extLst>
              <a:ext uri="{FF2B5EF4-FFF2-40B4-BE49-F238E27FC236}">
                <a16:creationId xmlns:a16="http://schemas.microsoft.com/office/drawing/2014/main" id="{A88A95C7-6399-4ACD-A0D9-BD8E5E8D8A85}"/>
              </a:ext>
            </a:extLst>
          </p:cNvPr>
          <p:cNvSpPr/>
          <p:nvPr/>
        </p:nvSpPr>
        <p:spPr>
          <a:xfrm>
            <a:off x="1206846" y="2406957"/>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EE63A395-7A5F-4481-8B54-774C01C42B5E}"/>
              </a:ext>
            </a:extLst>
          </p:cNvPr>
          <p:cNvSpPr/>
          <p:nvPr/>
        </p:nvSpPr>
        <p:spPr>
          <a:xfrm>
            <a:off x="3492593" y="2221819"/>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a:extLst>
              <a:ext uri="{FF2B5EF4-FFF2-40B4-BE49-F238E27FC236}">
                <a16:creationId xmlns:a16="http://schemas.microsoft.com/office/drawing/2014/main" id="{8141D3FF-193C-4310-836B-596D44359A59}"/>
              </a:ext>
            </a:extLst>
          </p:cNvPr>
          <p:cNvSpPr/>
          <p:nvPr/>
        </p:nvSpPr>
        <p:spPr>
          <a:xfrm>
            <a:off x="-787925" y="4366181"/>
            <a:ext cx="1411380" cy="141138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573897392"/>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53"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par>
                          <p:cTn id="26" fill="hold">
                            <p:stCondLst>
                              <p:cond delay="2000"/>
                            </p:stCondLst>
                            <p:childTnLst>
                              <p:par>
                                <p:cTn id="27" presetID="53"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2500"/>
                            </p:stCondLst>
                            <p:childTnLst>
                              <p:par>
                                <p:cTn id="33" presetID="12" presetClass="entr" presetSubtype="4"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p:tgtEl>
                                          <p:spTgt spid="12"/>
                                        </p:tgtEl>
                                        <p:attrNameLst>
                                          <p:attrName>ppt_y</p:attrName>
                                        </p:attrNameLst>
                                      </p:cBhvr>
                                      <p:tavLst>
                                        <p:tav tm="0">
                                          <p:val>
                                            <p:strVal val="#ppt_y+#ppt_h*1.125000"/>
                                          </p:val>
                                        </p:tav>
                                        <p:tav tm="100000">
                                          <p:val>
                                            <p:strVal val="#ppt_y"/>
                                          </p:val>
                                        </p:tav>
                                      </p:tavLst>
                                    </p:anim>
                                    <p:animEffect transition="in" filter="wipe(up)">
                                      <p:cBhvr>
                                        <p:cTn id="36" dur="500"/>
                                        <p:tgtEl>
                                          <p:spTgt spid="12"/>
                                        </p:tgtEl>
                                      </p:cBhvr>
                                    </p:animEffect>
                                  </p:childTnLst>
                                </p:cTn>
                              </p:par>
                            </p:childTnLst>
                          </p:cTn>
                        </p:par>
                        <p:par>
                          <p:cTn id="37" fill="hold">
                            <p:stCondLst>
                              <p:cond delay="3000"/>
                            </p:stCondLst>
                            <p:childTnLst>
                              <p:par>
                                <p:cTn id="38" presetID="12" presetClass="entr" presetSubtype="4"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p:tgtEl>
                                          <p:spTgt spid="13"/>
                                        </p:tgtEl>
                                        <p:attrNameLst>
                                          <p:attrName>ppt_y</p:attrName>
                                        </p:attrNameLst>
                                      </p:cBhvr>
                                      <p:tavLst>
                                        <p:tav tm="0">
                                          <p:val>
                                            <p:strVal val="#ppt_y+#ppt_h*1.125000"/>
                                          </p:val>
                                        </p:tav>
                                        <p:tav tm="100000">
                                          <p:val>
                                            <p:strVal val="#ppt_y"/>
                                          </p:val>
                                        </p:tav>
                                      </p:tavLst>
                                    </p:anim>
                                    <p:animEffect transition="in" filter="wipe(up)">
                                      <p:cBhvr>
                                        <p:cTn id="41" dur="500"/>
                                        <p:tgtEl>
                                          <p:spTgt spid="13"/>
                                        </p:tgtEl>
                                      </p:cBhvr>
                                    </p:animEffect>
                                  </p:childTnLst>
                                </p:cTn>
                              </p:par>
                            </p:childTnLst>
                          </p:cTn>
                        </p:par>
                        <p:par>
                          <p:cTn id="42" fill="hold">
                            <p:stCondLst>
                              <p:cond delay="3500"/>
                            </p:stCondLst>
                            <p:childTnLst>
                              <p:par>
                                <p:cTn id="43" presetID="12" presetClass="entr" presetSubtype="4"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p:tgtEl>
                                          <p:spTgt spid="14"/>
                                        </p:tgtEl>
                                        <p:attrNameLst>
                                          <p:attrName>ppt_y</p:attrName>
                                        </p:attrNameLst>
                                      </p:cBhvr>
                                      <p:tavLst>
                                        <p:tav tm="0">
                                          <p:val>
                                            <p:strVal val="#ppt_y+#ppt_h*1.125000"/>
                                          </p:val>
                                        </p:tav>
                                        <p:tav tm="100000">
                                          <p:val>
                                            <p:strVal val="#ppt_y"/>
                                          </p:val>
                                        </p:tav>
                                      </p:tavLst>
                                    </p:anim>
                                    <p:animEffect transition="in" filter="wipe(up)">
                                      <p:cBhvr>
                                        <p:cTn id="46" dur="500"/>
                                        <p:tgtEl>
                                          <p:spTgt spid="14"/>
                                        </p:tgtEl>
                                      </p:cBhvr>
                                    </p:animEffect>
                                  </p:childTnLst>
                                </p:cTn>
                              </p:par>
                            </p:childTnLst>
                          </p:cTn>
                        </p:par>
                        <p:par>
                          <p:cTn id="47" fill="hold">
                            <p:stCondLst>
                              <p:cond delay="4000"/>
                            </p:stCondLst>
                            <p:childTnLst>
                              <p:par>
                                <p:cTn id="48" presetID="12" presetClass="entr" presetSubtype="4"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p:tgtEl>
                                          <p:spTgt spid="15"/>
                                        </p:tgtEl>
                                        <p:attrNameLst>
                                          <p:attrName>ppt_y</p:attrName>
                                        </p:attrNameLst>
                                      </p:cBhvr>
                                      <p:tavLst>
                                        <p:tav tm="0">
                                          <p:val>
                                            <p:strVal val="#ppt_y+#ppt_h*1.125000"/>
                                          </p:val>
                                        </p:tav>
                                        <p:tav tm="100000">
                                          <p:val>
                                            <p:strVal val="#ppt_y"/>
                                          </p:val>
                                        </p:tav>
                                      </p:tavLst>
                                    </p:anim>
                                    <p:animEffect transition="in" filter="wipe(up)">
                                      <p:cBhvr>
                                        <p:cTn id="51" dur="500"/>
                                        <p:tgtEl>
                                          <p:spTgt spid="15"/>
                                        </p:tgtEl>
                                      </p:cBhvr>
                                    </p:animEffect>
                                  </p:childTnLst>
                                </p:cTn>
                              </p:par>
                            </p:childTnLst>
                          </p:cTn>
                        </p:par>
                        <p:par>
                          <p:cTn id="52" fill="hold">
                            <p:stCondLst>
                              <p:cond delay="4500"/>
                            </p:stCondLst>
                            <p:childTnLst>
                              <p:par>
                                <p:cTn id="53" presetID="12" presetClass="entr" presetSubtype="4"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p:tgtEl>
                                          <p:spTgt spid="16"/>
                                        </p:tgtEl>
                                        <p:attrNameLst>
                                          <p:attrName>ppt_y</p:attrName>
                                        </p:attrNameLst>
                                      </p:cBhvr>
                                      <p:tavLst>
                                        <p:tav tm="0">
                                          <p:val>
                                            <p:strVal val="#ppt_y+#ppt_h*1.125000"/>
                                          </p:val>
                                        </p:tav>
                                        <p:tav tm="100000">
                                          <p:val>
                                            <p:strVal val="#ppt_y"/>
                                          </p:val>
                                        </p:tav>
                                      </p:tavLst>
                                    </p:anim>
                                    <p:animEffect transition="in" filter="wipe(up)">
                                      <p:cBhvr>
                                        <p:cTn id="56" dur="500"/>
                                        <p:tgtEl>
                                          <p:spTgt spid="16"/>
                                        </p:tgtEl>
                                      </p:cBhvr>
                                    </p:animEffect>
                                  </p:childTnLst>
                                </p:cTn>
                              </p:par>
                            </p:childTnLst>
                          </p:cTn>
                        </p:par>
                        <p:par>
                          <p:cTn id="57" fill="hold">
                            <p:stCondLst>
                              <p:cond delay="5000"/>
                            </p:stCondLst>
                            <p:childTnLst>
                              <p:par>
                                <p:cTn id="58" presetID="12" presetClass="entr" presetSubtype="4"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500"/>
                                        <p:tgtEl>
                                          <p:spTgt spid="17"/>
                                        </p:tgtEl>
                                        <p:attrNameLst>
                                          <p:attrName>ppt_y</p:attrName>
                                        </p:attrNameLst>
                                      </p:cBhvr>
                                      <p:tavLst>
                                        <p:tav tm="0">
                                          <p:val>
                                            <p:strVal val="#ppt_y+#ppt_h*1.125000"/>
                                          </p:val>
                                        </p:tav>
                                        <p:tav tm="100000">
                                          <p:val>
                                            <p:strVal val="#ppt_y"/>
                                          </p:val>
                                        </p:tav>
                                      </p:tavLst>
                                    </p:anim>
                                    <p:animEffect transition="in" filter="wipe(up)">
                                      <p:cBhvr>
                                        <p:cTn id="61" dur="500"/>
                                        <p:tgtEl>
                                          <p:spTgt spid="17"/>
                                        </p:tgtEl>
                                      </p:cBhvr>
                                    </p:animEffect>
                                  </p:childTnLst>
                                </p:cTn>
                              </p:par>
                            </p:childTnLst>
                          </p:cTn>
                        </p:par>
                        <p:par>
                          <p:cTn id="62" fill="hold">
                            <p:stCondLst>
                              <p:cond delay="5500"/>
                            </p:stCondLst>
                            <p:childTnLst>
                              <p:par>
                                <p:cTn id="63" presetID="12" presetClass="entr" presetSubtype="4"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p:tgtEl>
                                          <p:spTgt spid="18"/>
                                        </p:tgtEl>
                                        <p:attrNameLst>
                                          <p:attrName>ppt_y</p:attrName>
                                        </p:attrNameLst>
                                      </p:cBhvr>
                                      <p:tavLst>
                                        <p:tav tm="0">
                                          <p:val>
                                            <p:strVal val="#ppt_y+#ppt_h*1.125000"/>
                                          </p:val>
                                        </p:tav>
                                        <p:tav tm="100000">
                                          <p:val>
                                            <p:strVal val="#ppt_y"/>
                                          </p:val>
                                        </p:tav>
                                      </p:tavLst>
                                    </p:anim>
                                    <p:animEffect transition="in" filter="wipe(up)">
                                      <p:cBhvr>
                                        <p:cTn id="66" dur="500"/>
                                        <p:tgtEl>
                                          <p:spTgt spid="18"/>
                                        </p:tgtEl>
                                      </p:cBhvr>
                                    </p:animEffect>
                                  </p:childTnLst>
                                </p:cTn>
                              </p:par>
                            </p:childTnLst>
                          </p:cTn>
                        </p:par>
                        <p:par>
                          <p:cTn id="67" fill="hold">
                            <p:stCondLst>
                              <p:cond delay="6000"/>
                            </p:stCondLst>
                            <p:childTnLst>
                              <p:par>
                                <p:cTn id="68" presetID="12" presetClass="entr" presetSubtype="4"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additive="base">
                                        <p:cTn id="70" dur="500"/>
                                        <p:tgtEl>
                                          <p:spTgt spid="19"/>
                                        </p:tgtEl>
                                        <p:attrNameLst>
                                          <p:attrName>ppt_y</p:attrName>
                                        </p:attrNameLst>
                                      </p:cBhvr>
                                      <p:tavLst>
                                        <p:tav tm="0">
                                          <p:val>
                                            <p:strVal val="#ppt_y+#ppt_h*1.125000"/>
                                          </p:val>
                                        </p:tav>
                                        <p:tav tm="100000">
                                          <p:val>
                                            <p:strVal val="#ppt_y"/>
                                          </p:val>
                                        </p:tav>
                                      </p:tavLst>
                                    </p:anim>
                                    <p:animEffect transition="in" filter="wipe(up)">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1"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additive="base">
                                        <p:cTn id="76" dur="500" fill="hold"/>
                                        <p:tgtEl>
                                          <p:spTgt spid="20"/>
                                        </p:tgtEl>
                                        <p:attrNameLst>
                                          <p:attrName>ppt_x</p:attrName>
                                        </p:attrNameLst>
                                      </p:cBhvr>
                                      <p:tavLst>
                                        <p:tav tm="0">
                                          <p:val>
                                            <p:strVal val="#ppt_x"/>
                                          </p:val>
                                        </p:tav>
                                        <p:tav tm="100000">
                                          <p:val>
                                            <p:strVal val="#ppt_x"/>
                                          </p:val>
                                        </p:tav>
                                      </p:tavLst>
                                    </p:anim>
                                    <p:anim calcmode="lin" valueType="num">
                                      <p:cBhvr additive="base">
                                        <p:cTn id="77"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1000"/>
                                        <p:tgtEl>
                                          <p:spTgt spid="22"/>
                                        </p:tgtEl>
                                      </p:cBhvr>
                                    </p:animEffect>
                                    <p:anim calcmode="lin" valueType="num">
                                      <p:cBhvr>
                                        <p:cTn id="88" dur="1000" fill="hold"/>
                                        <p:tgtEl>
                                          <p:spTgt spid="22"/>
                                        </p:tgtEl>
                                        <p:attrNameLst>
                                          <p:attrName>ppt_x</p:attrName>
                                        </p:attrNameLst>
                                      </p:cBhvr>
                                      <p:tavLst>
                                        <p:tav tm="0">
                                          <p:val>
                                            <p:strVal val="#ppt_x"/>
                                          </p:val>
                                        </p:tav>
                                        <p:tav tm="100000">
                                          <p:val>
                                            <p:strVal val="#ppt_x"/>
                                          </p:val>
                                        </p:tav>
                                      </p:tavLst>
                                    </p:anim>
                                    <p:anim calcmode="lin" valueType="num">
                                      <p:cBhvr>
                                        <p:cTn id="8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bldLvl="0"/>
      <p:bldP spid="13" grpId="0" bldLvl="0"/>
      <p:bldP spid="14" grpId="0" bldLvl="0"/>
      <p:bldP spid="15" grpId="0" bldLvl="0"/>
      <p:bldP spid="16" grpId="0" bldLvl="0"/>
      <p:bldP spid="17" grpId="0" bldLvl="0"/>
      <p:bldP spid="18" grpId="0" bldLvl="0"/>
      <p:bldP spid="19" grpId="0" bldLvl="0"/>
      <p:bldP spid="20" grpId="0" animBg="1"/>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3BAD7BC-6E14-4556-93DE-55C1CC335AA1}"/>
              </a:ext>
            </a:extLst>
          </p:cNvPr>
          <p:cNvSpPr/>
          <p:nvPr/>
        </p:nvSpPr>
        <p:spPr>
          <a:xfrm>
            <a:off x="5186369" y="1535627"/>
            <a:ext cx="1896317" cy="830997"/>
          </a:xfrm>
          <a:prstGeom prst="rect">
            <a:avLst/>
          </a:prstGeom>
        </p:spPr>
        <p:txBody>
          <a:bodyPr wrap="square">
            <a:spAutoFit/>
          </a:bodyPr>
          <a:lstStyle/>
          <a:p>
            <a:pPr algn="dist"/>
            <a:r>
              <a:rPr lang="en-US" altLang="zh-CN" sz="4800" dirty="0">
                <a:solidFill>
                  <a:srgbClr val="9AA394"/>
                </a:solidFill>
                <a:cs typeface="+mn-ea"/>
                <a:sym typeface="+mn-lt"/>
              </a:rPr>
              <a:t>P</a:t>
            </a:r>
            <a:r>
              <a:rPr lang="en-US" altLang="zh-CN" sz="3600" dirty="0">
                <a:solidFill>
                  <a:srgbClr val="9AA394"/>
                </a:solidFill>
                <a:cs typeface="+mn-ea"/>
                <a:sym typeface="+mn-lt"/>
              </a:rPr>
              <a:t>art 03</a:t>
            </a:r>
            <a:endParaRPr lang="zh-CN" altLang="en-US" sz="3600" dirty="0">
              <a:solidFill>
                <a:srgbClr val="9AA394"/>
              </a:solidFill>
              <a:cs typeface="+mn-ea"/>
              <a:sym typeface="+mn-lt"/>
            </a:endParaRPr>
          </a:p>
        </p:txBody>
      </p:sp>
      <p:sp>
        <p:nvSpPr>
          <p:cNvPr id="5" name="矩形 4">
            <a:extLst>
              <a:ext uri="{FF2B5EF4-FFF2-40B4-BE49-F238E27FC236}">
                <a16:creationId xmlns:a16="http://schemas.microsoft.com/office/drawing/2014/main" id="{679DAD31-BD2E-4FBD-B956-03B36266B70A}"/>
              </a:ext>
            </a:extLst>
          </p:cNvPr>
          <p:cNvSpPr/>
          <p:nvPr/>
        </p:nvSpPr>
        <p:spPr>
          <a:xfrm>
            <a:off x="3422483" y="3080005"/>
            <a:ext cx="5424095" cy="830997"/>
          </a:xfrm>
          <a:prstGeom prst="rect">
            <a:avLst/>
          </a:prstGeom>
        </p:spPr>
        <p:txBody>
          <a:bodyPr wrap="square">
            <a:spAutoFit/>
          </a:bodyPr>
          <a:lstStyle/>
          <a:p>
            <a:pPr algn="ctr"/>
            <a:r>
              <a:rPr lang="zh-CN" altLang="en-US" sz="4800" b="1" dirty="0">
                <a:solidFill>
                  <a:srgbClr val="9AA394"/>
                </a:solidFill>
                <a:cs typeface="+mn-ea"/>
                <a:sym typeface="+mn-lt"/>
              </a:rPr>
              <a:t>请输入标题</a:t>
            </a:r>
          </a:p>
        </p:txBody>
      </p:sp>
      <p:sp>
        <p:nvSpPr>
          <p:cNvPr id="6" name="文本框 5">
            <a:extLst>
              <a:ext uri="{FF2B5EF4-FFF2-40B4-BE49-F238E27FC236}">
                <a16:creationId xmlns:a16="http://schemas.microsoft.com/office/drawing/2014/main" id="{23067DC3-7403-4878-8663-196209421165}"/>
              </a:ext>
            </a:extLst>
          </p:cNvPr>
          <p:cNvSpPr txBox="1"/>
          <p:nvPr/>
        </p:nvSpPr>
        <p:spPr>
          <a:xfrm>
            <a:off x="3514781" y="4037308"/>
            <a:ext cx="5239496" cy="738664"/>
          </a:xfrm>
          <a:prstGeom prst="rect">
            <a:avLst/>
          </a:prstGeom>
          <a:noFill/>
        </p:spPr>
        <p:txBody>
          <a:bodyPr wrap="square" rtlCol="0">
            <a:spAutoFit/>
          </a:bodyPr>
          <a:lstStyle/>
          <a:p>
            <a:pPr algn="ctr"/>
            <a:r>
              <a:rPr lang="en-US" altLang="zh-CN" sz="1400" dirty="0">
                <a:solidFill>
                  <a:srgbClr val="9AA394"/>
                </a:solidFill>
                <a:cs typeface="+mn-ea"/>
                <a:sym typeface="+mn-lt"/>
              </a:rPr>
              <a:t> Life isn't about waiting for the storm to pass. it's about learning to dance Life isn't it's about learning to dance in the rain.</a:t>
            </a:r>
            <a:endParaRPr lang="zh-CN" altLang="en-US" sz="1400" dirty="0">
              <a:solidFill>
                <a:srgbClr val="9AA394"/>
              </a:solidFill>
              <a:cs typeface="+mn-ea"/>
              <a:sym typeface="+mn-lt"/>
            </a:endParaRPr>
          </a:p>
        </p:txBody>
      </p:sp>
      <p:sp>
        <p:nvSpPr>
          <p:cNvPr id="7" name="矩形: 圆角 6">
            <a:extLst>
              <a:ext uri="{FF2B5EF4-FFF2-40B4-BE49-F238E27FC236}">
                <a16:creationId xmlns:a16="http://schemas.microsoft.com/office/drawing/2014/main" id="{3D351AB9-82AC-4D66-A5ED-8C566BD434FD}"/>
              </a:ext>
            </a:extLst>
          </p:cNvPr>
          <p:cNvSpPr/>
          <p:nvPr/>
        </p:nvSpPr>
        <p:spPr>
          <a:xfrm>
            <a:off x="5563169" y="2590369"/>
            <a:ext cx="1065661" cy="45719"/>
          </a:xfrm>
          <a:prstGeom prst="roundRect">
            <a:avLst>
              <a:gd name="adj" fmla="val 0"/>
            </a:avLst>
          </a:prstGeom>
          <a:solidFill>
            <a:srgbClr val="9AA3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rgbClr val="9AA394"/>
              </a:solidFill>
              <a:cs typeface="+mn-ea"/>
              <a:sym typeface="+mn-lt"/>
            </a:endParaRPr>
          </a:p>
        </p:txBody>
      </p:sp>
      <p:sp>
        <p:nvSpPr>
          <p:cNvPr id="10" name="椭圆 9">
            <a:extLst>
              <a:ext uri="{FF2B5EF4-FFF2-40B4-BE49-F238E27FC236}">
                <a16:creationId xmlns:a16="http://schemas.microsoft.com/office/drawing/2014/main" id="{45D8EF5F-F367-4FA3-9A74-8E3E78AA7391}"/>
              </a:ext>
            </a:extLst>
          </p:cNvPr>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E2C44928-6EA5-4516-AD3A-83B64EC88F40}"/>
              </a:ext>
            </a:extLst>
          </p:cNvPr>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6E2BAC1E-8526-42A6-9C8A-8D1BCA13AA8B}"/>
              </a:ext>
            </a:extLst>
          </p:cNvPr>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6C006D14-C9FA-4184-B27F-ACDFC5FC1BF9}"/>
              </a:ext>
            </a:extLst>
          </p:cNvPr>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10242560-3839-410B-B902-532FCC1B8962}"/>
              </a:ext>
            </a:extLst>
          </p:cNvPr>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383780CF-8DDD-41E1-98DE-DF359BBF1446}"/>
              </a:ext>
            </a:extLst>
          </p:cNvPr>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89268149"/>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0-#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0" grpId="0" animBg="1"/>
      <p:bldP spid="11" grpId="0"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添加标题内容</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Rectangle 9">
            <a:extLst>
              <a:ext uri="{FF2B5EF4-FFF2-40B4-BE49-F238E27FC236}">
                <a16:creationId xmlns:a16="http://schemas.microsoft.com/office/drawing/2014/main" id="{CAB26A3C-E185-4165-853B-2710BACC5AB7}"/>
              </a:ext>
            </a:extLst>
          </p:cNvPr>
          <p:cNvSpPr/>
          <p:nvPr/>
        </p:nvSpPr>
        <p:spPr>
          <a:xfrm flipH="1">
            <a:off x="8327390" y="2078355"/>
            <a:ext cx="1750060" cy="324485"/>
          </a:xfrm>
          <a:prstGeom prst="rect">
            <a:avLst/>
          </a:prstGeom>
        </p:spPr>
        <p:txBody>
          <a:bodyPr vert="horz" wrap="square" lIns="182880" tIns="91440" rIns="182880" bIns="91440" rtlCol="0" anchor="ctr">
            <a:noAutofit/>
          </a:bodyPr>
          <a:lstStyle/>
          <a:p>
            <a:pPr defTabSz="1828800">
              <a:lnSpc>
                <a:spcPct val="120000"/>
              </a:lnSpc>
            </a:pPr>
            <a:r>
              <a:rPr lang="zh-CN" altLang="en-US" sz="1400" b="1" dirty="0">
                <a:solidFill>
                  <a:schemeClr val="tx1">
                    <a:lumMod val="65000"/>
                    <a:lumOff val="35000"/>
                  </a:schemeClr>
                </a:solidFill>
                <a:cs typeface="+mn-ea"/>
                <a:sym typeface="+mn-lt"/>
              </a:rPr>
              <a:t>输入标题</a:t>
            </a:r>
            <a:endParaRPr lang="en-US" altLang="zh-CN" sz="1400" b="1" dirty="0">
              <a:solidFill>
                <a:schemeClr val="tx1">
                  <a:lumMod val="65000"/>
                  <a:lumOff val="35000"/>
                </a:schemeClr>
              </a:solidFill>
              <a:cs typeface="+mn-ea"/>
              <a:sym typeface="+mn-lt"/>
            </a:endParaRPr>
          </a:p>
        </p:txBody>
      </p:sp>
      <p:sp>
        <p:nvSpPr>
          <p:cNvPr id="9" name="Rectangle 30">
            <a:extLst>
              <a:ext uri="{FF2B5EF4-FFF2-40B4-BE49-F238E27FC236}">
                <a16:creationId xmlns:a16="http://schemas.microsoft.com/office/drawing/2014/main" id="{E3EBA4A5-2343-47FB-815D-CA36E21F5BD0}"/>
              </a:ext>
            </a:extLst>
          </p:cNvPr>
          <p:cNvSpPr/>
          <p:nvPr/>
        </p:nvSpPr>
        <p:spPr>
          <a:xfrm>
            <a:off x="8357235" y="2337435"/>
            <a:ext cx="2748915" cy="646331"/>
          </a:xfrm>
          <a:prstGeom prst="rect">
            <a:avLst/>
          </a:prstGeom>
        </p:spPr>
        <p:txBody>
          <a:bodyPr wrap="square">
            <a:spAutoFit/>
          </a:bodyPr>
          <a:lstStyle/>
          <a:p>
            <a:pPr algn="l"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a:t>
            </a:r>
          </a:p>
        </p:txBody>
      </p:sp>
      <p:sp>
        <p:nvSpPr>
          <p:cNvPr id="10" name="Rectangle 9">
            <a:extLst>
              <a:ext uri="{FF2B5EF4-FFF2-40B4-BE49-F238E27FC236}">
                <a16:creationId xmlns:a16="http://schemas.microsoft.com/office/drawing/2014/main" id="{C523A6A6-89D2-436E-B0C7-5923E6F0270F}"/>
              </a:ext>
            </a:extLst>
          </p:cNvPr>
          <p:cNvSpPr/>
          <p:nvPr/>
        </p:nvSpPr>
        <p:spPr>
          <a:xfrm flipH="1">
            <a:off x="8542655" y="3366770"/>
            <a:ext cx="1750060" cy="324485"/>
          </a:xfrm>
          <a:prstGeom prst="rect">
            <a:avLst/>
          </a:prstGeom>
        </p:spPr>
        <p:txBody>
          <a:bodyPr vert="horz" wrap="square" lIns="182880" tIns="91440" rIns="182880" bIns="91440" rtlCol="0" anchor="ctr">
            <a:noAutofit/>
          </a:bodyPr>
          <a:lstStyle/>
          <a:p>
            <a:pPr defTabSz="1828800">
              <a:lnSpc>
                <a:spcPct val="120000"/>
              </a:lnSpc>
            </a:pPr>
            <a:r>
              <a:rPr lang="zh-CN" altLang="en-US" sz="1400" b="1" dirty="0">
                <a:solidFill>
                  <a:schemeClr val="tx1">
                    <a:lumMod val="65000"/>
                    <a:lumOff val="35000"/>
                  </a:schemeClr>
                </a:solidFill>
                <a:cs typeface="+mn-ea"/>
                <a:sym typeface="+mn-lt"/>
              </a:rPr>
              <a:t>输入标题</a:t>
            </a:r>
            <a:endParaRPr lang="en-US" altLang="zh-CN" sz="1400" b="1" dirty="0">
              <a:solidFill>
                <a:schemeClr val="tx1">
                  <a:lumMod val="65000"/>
                  <a:lumOff val="35000"/>
                </a:schemeClr>
              </a:solidFill>
              <a:cs typeface="+mn-ea"/>
              <a:sym typeface="+mn-lt"/>
            </a:endParaRPr>
          </a:p>
        </p:txBody>
      </p:sp>
      <p:sp>
        <p:nvSpPr>
          <p:cNvPr id="11" name="Rectangle 30">
            <a:extLst>
              <a:ext uri="{FF2B5EF4-FFF2-40B4-BE49-F238E27FC236}">
                <a16:creationId xmlns:a16="http://schemas.microsoft.com/office/drawing/2014/main" id="{0C8C0C49-D025-4099-ABCF-4845755B7A95}"/>
              </a:ext>
            </a:extLst>
          </p:cNvPr>
          <p:cNvSpPr/>
          <p:nvPr/>
        </p:nvSpPr>
        <p:spPr>
          <a:xfrm>
            <a:off x="8572500" y="3625850"/>
            <a:ext cx="2748915" cy="646331"/>
          </a:xfrm>
          <a:prstGeom prst="rect">
            <a:avLst/>
          </a:prstGeom>
        </p:spPr>
        <p:txBody>
          <a:bodyPr wrap="square">
            <a:spAutoFit/>
          </a:bodyPr>
          <a:lstStyle/>
          <a:p>
            <a:pPr algn="l"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a:t>
            </a:r>
          </a:p>
        </p:txBody>
      </p:sp>
      <p:sp>
        <p:nvSpPr>
          <p:cNvPr id="12" name="Rectangle 9">
            <a:extLst>
              <a:ext uri="{FF2B5EF4-FFF2-40B4-BE49-F238E27FC236}">
                <a16:creationId xmlns:a16="http://schemas.microsoft.com/office/drawing/2014/main" id="{21EFDA26-DFDC-4F42-A4DD-FBA7F3A78364}"/>
              </a:ext>
            </a:extLst>
          </p:cNvPr>
          <p:cNvSpPr/>
          <p:nvPr/>
        </p:nvSpPr>
        <p:spPr>
          <a:xfrm flipH="1">
            <a:off x="8357235" y="4754880"/>
            <a:ext cx="1750060" cy="324485"/>
          </a:xfrm>
          <a:prstGeom prst="rect">
            <a:avLst/>
          </a:prstGeom>
        </p:spPr>
        <p:txBody>
          <a:bodyPr vert="horz" wrap="square" lIns="182880" tIns="91440" rIns="182880" bIns="91440" rtlCol="0" anchor="ctr">
            <a:noAutofit/>
          </a:bodyPr>
          <a:lstStyle/>
          <a:p>
            <a:pPr defTabSz="1828800">
              <a:lnSpc>
                <a:spcPct val="120000"/>
              </a:lnSpc>
            </a:pPr>
            <a:r>
              <a:rPr lang="zh-CN" altLang="en-US" sz="1400" b="1" dirty="0">
                <a:solidFill>
                  <a:schemeClr val="tx1">
                    <a:lumMod val="65000"/>
                    <a:lumOff val="35000"/>
                  </a:schemeClr>
                </a:solidFill>
                <a:cs typeface="+mn-ea"/>
                <a:sym typeface="+mn-lt"/>
              </a:rPr>
              <a:t>输入标题</a:t>
            </a:r>
            <a:endParaRPr lang="en-US" altLang="zh-CN" sz="1400" b="1" dirty="0">
              <a:solidFill>
                <a:schemeClr val="tx1">
                  <a:lumMod val="65000"/>
                  <a:lumOff val="35000"/>
                </a:schemeClr>
              </a:solidFill>
              <a:cs typeface="+mn-ea"/>
              <a:sym typeface="+mn-lt"/>
            </a:endParaRPr>
          </a:p>
        </p:txBody>
      </p:sp>
      <p:sp>
        <p:nvSpPr>
          <p:cNvPr id="13" name="Rectangle 30">
            <a:extLst>
              <a:ext uri="{FF2B5EF4-FFF2-40B4-BE49-F238E27FC236}">
                <a16:creationId xmlns:a16="http://schemas.microsoft.com/office/drawing/2014/main" id="{7DEA4073-FB2F-4270-B912-3C9406F1E242}"/>
              </a:ext>
            </a:extLst>
          </p:cNvPr>
          <p:cNvSpPr/>
          <p:nvPr/>
        </p:nvSpPr>
        <p:spPr>
          <a:xfrm>
            <a:off x="8387080" y="5013960"/>
            <a:ext cx="2748915" cy="646331"/>
          </a:xfrm>
          <a:prstGeom prst="rect">
            <a:avLst/>
          </a:prstGeom>
        </p:spPr>
        <p:txBody>
          <a:bodyPr wrap="square">
            <a:spAutoFit/>
          </a:bodyPr>
          <a:lstStyle/>
          <a:p>
            <a:pPr algn="l"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a:t>
            </a:r>
          </a:p>
        </p:txBody>
      </p:sp>
      <p:sp>
        <p:nvSpPr>
          <p:cNvPr id="14" name="Rectangle 17">
            <a:extLst>
              <a:ext uri="{FF2B5EF4-FFF2-40B4-BE49-F238E27FC236}">
                <a16:creationId xmlns:a16="http://schemas.microsoft.com/office/drawing/2014/main" id="{5E9C3DAF-435B-450D-9ACC-F584B2D347E0}"/>
              </a:ext>
            </a:extLst>
          </p:cNvPr>
          <p:cNvSpPr/>
          <p:nvPr/>
        </p:nvSpPr>
        <p:spPr>
          <a:xfrm>
            <a:off x="2108200" y="2078355"/>
            <a:ext cx="1859280" cy="324485"/>
          </a:xfrm>
          <a:prstGeom prst="rect">
            <a:avLst/>
          </a:prstGeom>
        </p:spPr>
        <p:txBody>
          <a:bodyPr vert="horz" wrap="square" lIns="182880" tIns="91440" rIns="182880" bIns="91440" rtlCol="0" anchor="ctr">
            <a:noAutofit/>
          </a:bodyPr>
          <a:lstStyle/>
          <a:p>
            <a:pPr algn="r" defTabSz="1828800">
              <a:lnSpc>
                <a:spcPct val="120000"/>
              </a:lnSpc>
            </a:pPr>
            <a:r>
              <a:rPr lang="zh-CN" altLang="en-US" sz="1400" b="1" dirty="0">
                <a:solidFill>
                  <a:schemeClr val="tx1">
                    <a:lumMod val="65000"/>
                    <a:lumOff val="35000"/>
                  </a:schemeClr>
                </a:solidFill>
                <a:cs typeface="+mn-ea"/>
                <a:sym typeface="+mn-lt"/>
              </a:rPr>
              <a:t>输入标题</a:t>
            </a:r>
            <a:endParaRPr lang="en-US" altLang="zh-CN" sz="1400" b="1" dirty="0">
              <a:solidFill>
                <a:schemeClr val="tx1">
                  <a:lumMod val="65000"/>
                  <a:lumOff val="35000"/>
                </a:schemeClr>
              </a:solidFill>
              <a:cs typeface="+mn-ea"/>
              <a:sym typeface="+mn-lt"/>
            </a:endParaRPr>
          </a:p>
        </p:txBody>
      </p:sp>
      <p:sp>
        <p:nvSpPr>
          <p:cNvPr id="15" name="Rectangle 34">
            <a:extLst>
              <a:ext uri="{FF2B5EF4-FFF2-40B4-BE49-F238E27FC236}">
                <a16:creationId xmlns:a16="http://schemas.microsoft.com/office/drawing/2014/main" id="{20F1B64C-2E26-4A57-B0EE-1DA566DA9AA1}"/>
              </a:ext>
            </a:extLst>
          </p:cNvPr>
          <p:cNvSpPr/>
          <p:nvPr/>
        </p:nvSpPr>
        <p:spPr>
          <a:xfrm>
            <a:off x="1049020" y="2361565"/>
            <a:ext cx="2921000" cy="646331"/>
          </a:xfrm>
          <a:prstGeom prst="rect">
            <a:avLst/>
          </a:prstGeom>
        </p:spPr>
        <p:txBody>
          <a:bodyPr wrap="square">
            <a:spAutoFit/>
          </a:bodyPr>
          <a:lstStyle/>
          <a:p>
            <a:pPr algn="r"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a:t>
            </a:r>
          </a:p>
        </p:txBody>
      </p:sp>
      <p:sp>
        <p:nvSpPr>
          <p:cNvPr id="16" name="Rectangle 17">
            <a:extLst>
              <a:ext uri="{FF2B5EF4-FFF2-40B4-BE49-F238E27FC236}">
                <a16:creationId xmlns:a16="http://schemas.microsoft.com/office/drawing/2014/main" id="{AA31299B-23B3-4E9A-923B-3AE8C19E2F78}"/>
              </a:ext>
            </a:extLst>
          </p:cNvPr>
          <p:cNvSpPr/>
          <p:nvPr/>
        </p:nvSpPr>
        <p:spPr>
          <a:xfrm>
            <a:off x="1878965" y="3366770"/>
            <a:ext cx="1859280" cy="324485"/>
          </a:xfrm>
          <a:prstGeom prst="rect">
            <a:avLst/>
          </a:prstGeom>
        </p:spPr>
        <p:txBody>
          <a:bodyPr vert="horz" wrap="square" lIns="182880" tIns="91440" rIns="182880" bIns="91440" rtlCol="0" anchor="ctr">
            <a:noAutofit/>
          </a:bodyPr>
          <a:lstStyle/>
          <a:p>
            <a:pPr algn="r" defTabSz="1828800">
              <a:lnSpc>
                <a:spcPct val="120000"/>
              </a:lnSpc>
            </a:pPr>
            <a:r>
              <a:rPr lang="zh-CN" altLang="en-US" sz="1400" b="1" dirty="0">
                <a:solidFill>
                  <a:schemeClr val="tx1">
                    <a:lumMod val="65000"/>
                    <a:lumOff val="35000"/>
                  </a:schemeClr>
                </a:solidFill>
                <a:cs typeface="+mn-ea"/>
                <a:sym typeface="+mn-lt"/>
              </a:rPr>
              <a:t>输入标题</a:t>
            </a:r>
            <a:endParaRPr lang="en-US" altLang="zh-CN" sz="1400" b="1" dirty="0">
              <a:solidFill>
                <a:schemeClr val="tx1">
                  <a:lumMod val="65000"/>
                  <a:lumOff val="35000"/>
                </a:schemeClr>
              </a:solidFill>
              <a:cs typeface="+mn-ea"/>
              <a:sym typeface="+mn-lt"/>
            </a:endParaRPr>
          </a:p>
        </p:txBody>
      </p:sp>
      <p:sp>
        <p:nvSpPr>
          <p:cNvPr id="17" name="Rectangle 34">
            <a:extLst>
              <a:ext uri="{FF2B5EF4-FFF2-40B4-BE49-F238E27FC236}">
                <a16:creationId xmlns:a16="http://schemas.microsoft.com/office/drawing/2014/main" id="{7BC9ED31-DFE4-4076-A2CE-C6EE11B8126A}"/>
              </a:ext>
            </a:extLst>
          </p:cNvPr>
          <p:cNvSpPr/>
          <p:nvPr/>
        </p:nvSpPr>
        <p:spPr>
          <a:xfrm>
            <a:off x="819785" y="3649980"/>
            <a:ext cx="2921000" cy="646331"/>
          </a:xfrm>
          <a:prstGeom prst="rect">
            <a:avLst/>
          </a:prstGeom>
        </p:spPr>
        <p:txBody>
          <a:bodyPr wrap="square">
            <a:spAutoFit/>
          </a:bodyPr>
          <a:lstStyle/>
          <a:p>
            <a:pPr algn="r"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a:t>
            </a:r>
          </a:p>
        </p:txBody>
      </p:sp>
      <p:sp>
        <p:nvSpPr>
          <p:cNvPr id="18" name="Rectangle 17">
            <a:extLst>
              <a:ext uri="{FF2B5EF4-FFF2-40B4-BE49-F238E27FC236}">
                <a16:creationId xmlns:a16="http://schemas.microsoft.com/office/drawing/2014/main" id="{7C5B3E81-93ED-4886-A954-933D0126D9A8}"/>
              </a:ext>
            </a:extLst>
          </p:cNvPr>
          <p:cNvSpPr/>
          <p:nvPr/>
        </p:nvSpPr>
        <p:spPr>
          <a:xfrm>
            <a:off x="1881505" y="4754880"/>
            <a:ext cx="1859280" cy="324485"/>
          </a:xfrm>
          <a:prstGeom prst="rect">
            <a:avLst/>
          </a:prstGeom>
        </p:spPr>
        <p:txBody>
          <a:bodyPr vert="horz" wrap="square" lIns="182880" tIns="91440" rIns="182880" bIns="91440" rtlCol="0" anchor="ctr">
            <a:noAutofit/>
          </a:bodyPr>
          <a:lstStyle/>
          <a:p>
            <a:pPr algn="r" defTabSz="1828800">
              <a:lnSpc>
                <a:spcPct val="120000"/>
              </a:lnSpc>
            </a:pPr>
            <a:r>
              <a:rPr lang="zh-CN" altLang="en-US" sz="1400" b="1" dirty="0">
                <a:solidFill>
                  <a:schemeClr val="tx1">
                    <a:lumMod val="65000"/>
                    <a:lumOff val="35000"/>
                  </a:schemeClr>
                </a:solidFill>
                <a:cs typeface="+mn-ea"/>
                <a:sym typeface="+mn-lt"/>
              </a:rPr>
              <a:t>输入标题</a:t>
            </a:r>
            <a:endParaRPr lang="en-US" altLang="zh-CN" sz="1400" b="1" dirty="0">
              <a:solidFill>
                <a:schemeClr val="tx1">
                  <a:lumMod val="65000"/>
                  <a:lumOff val="35000"/>
                </a:schemeClr>
              </a:solidFill>
              <a:cs typeface="+mn-ea"/>
              <a:sym typeface="+mn-lt"/>
            </a:endParaRPr>
          </a:p>
        </p:txBody>
      </p:sp>
      <p:sp>
        <p:nvSpPr>
          <p:cNvPr id="19" name="Rectangle 34">
            <a:extLst>
              <a:ext uri="{FF2B5EF4-FFF2-40B4-BE49-F238E27FC236}">
                <a16:creationId xmlns:a16="http://schemas.microsoft.com/office/drawing/2014/main" id="{F31760E8-9ABA-4650-9B1C-408C9DF1BE92}"/>
              </a:ext>
            </a:extLst>
          </p:cNvPr>
          <p:cNvSpPr/>
          <p:nvPr/>
        </p:nvSpPr>
        <p:spPr>
          <a:xfrm>
            <a:off x="822325" y="5038090"/>
            <a:ext cx="2921000" cy="646331"/>
          </a:xfrm>
          <a:prstGeom prst="rect">
            <a:avLst/>
          </a:prstGeom>
        </p:spPr>
        <p:txBody>
          <a:bodyPr wrap="square">
            <a:spAutoFit/>
          </a:bodyPr>
          <a:lstStyle/>
          <a:p>
            <a:pPr algn="r"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a:t>
            </a:r>
          </a:p>
        </p:txBody>
      </p:sp>
      <p:sp>
        <p:nvSpPr>
          <p:cNvPr id="20" name="椭圆 19">
            <a:extLst>
              <a:ext uri="{FF2B5EF4-FFF2-40B4-BE49-F238E27FC236}">
                <a16:creationId xmlns:a16="http://schemas.microsoft.com/office/drawing/2014/main" id="{582F4AC1-C8AF-49D8-908C-921092C63E82}"/>
              </a:ext>
            </a:extLst>
          </p:cNvPr>
          <p:cNvSpPr/>
          <p:nvPr/>
        </p:nvSpPr>
        <p:spPr>
          <a:xfrm>
            <a:off x="5189665" y="2541494"/>
            <a:ext cx="2324290" cy="2299522"/>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FC3EC7DD-A5E3-4A81-BBCE-60515A35099F}"/>
              </a:ext>
            </a:extLst>
          </p:cNvPr>
          <p:cNvSpPr/>
          <p:nvPr/>
        </p:nvSpPr>
        <p:spPr>
          <a:xfrm>
            <a:off x="4933364" y="3691255"/>
            <a:ext cx="1460654" cy="1460654"/>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974854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1+#ppt_w/2"/>
                                          </p:val>
                                        </p:tav>
                                        <p:tav tm="100000">
                                          <p:val>
                                            <p:strVal val="#ppt_x"/>
                                          </p:val>
                                        </p:tav>
                                      </p:tavLst>
                                    </p:anim>
                                    <p:anim calcmode="lin" valueType="num">
                                      <p:cBhvr additive="base">
                                        <p:cTn id="11" dur="500" fill="hold"/>
                                        <p:tgtEl>
                                          <p:spTgt spid="8"/>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1+#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1+#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0-#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0-#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0-#ppt_w/2"/>
                                          </p:val>
                                        </p:tav>
                                        <p:tav tm="100000">
                                          <p:val>
                                            <p:strVal val="#ppt_x"/>
                                          </p:val>
                                        </p:tav>
                                      </p:tavLst>
                                    </p:anim>
                                    <p:anim calcmode="lin" valueType="num">
                                      <p:cBhvr additive="base">
                                        <p:cTn id="47" dur="500" fill="hold"/>
                                        <p:tgtEl>
                                          <p:spTgt spid="17"/>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500" fill="hold"/>
                                        <p:tgtEl>
                                          <p:spTgt spid="18"/>
                                        </p:tgtEl>
                                        <p:attrNameLst>
                                          <p:attrName>ppt_x</p:attrName>
                                        </p:attrNameLst>
                                      </p:cBhvr>
                                      <p:tavLst>
                                        <p:tav tm="0">
                                          <p:val>
                                            <p:strVal val="0-#ppt_w/2"/>
                                          </p:val>
                                        </p:tav>
                                        <p:tav tm="100000">
                                          <p:val>
                                            <p:strVal val="#ppt_x"/>
                                          </p:val>
                                        </p:tav>
                                      </p:tavLst>
                                    </p:anim>
                                    <p:anim calcmode="lin" valueType="num">
                                      <p:cBhvr additive="base">
                                        <p:cTn id="51" dur="500" fill="hold"/>
                                        <p:tgtEl>
                                          <p:spTgt spid="18"/>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0-#ppt_w/2"/>
                                          </p:val>
                                        </p:tav>
                                        <p:tav tm="100000">
                                          <p:val>
                                            <p:strVal val="#ppt_x"/>
                                          </p:val>
                                        </p:tav>
                                      </p:tavLst>
                                    </p:anim>
                                    <p:anim calcmode="lin" valueType="num">
                                      <p:cBhvr additive="base">
                                        <p:cTn id="55" dur="500" fill="hold"/>
                                        <p:tgtEl>
                                          <p:spTgt spid="19"/>
                                        </p:tgtEl>
                                        <p:attrNameLst>
                                          <p:attrName>ppt_y</p:attrName>
                                        </p:attrNameLst>
                                      </p:cBhvr>
                                      <p:tavLst>
                                        <p:tav tm="0">
                                          <p:val>
                                            <p:strVal val="#ppt_y"/>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7" grpId="0"/>
      <p:bldP spid="18" grpId="0"/>
      <p:bldP spid="19" grpId="0"/>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添加标题内容</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Shape 144">
            <a:extLst>
              <a:ext uri="{FF2B5EF4-FFF2-40B4-BE49-F238E27FC236}">
                <a16:creationId xmlns:a16="http://schemas.microsoft.com/office/drawing/2014/main" id="{94494345-2E4B-4A5A-A470-C32ACB38A2BD}"/>
              </a:ext>
            </a:extLst>
          </p:cNvPr>
          <p:cNvSpPr/>
          <p:nvPr/>
        </p:nvSpPr>
        <p:spPr>
          <a:xfrm>
            <a:off x="1100187" y="1948154"/>
            <a:ext cx="3709494" cy="3710459"/>
          </a:xfrm>
          <a:prstGeom prst="ellipse">
            <a:avLst/>
          </a:prstGeom>
          <a:solidFill>
            <a:srgbClr val="9AA394">
              <a:alpha val="80000"/>
            </a:srgbClr>
          </a:solidFill>
          <a:ln>
            <a:noFill/>
          </a:ln>
        </p:spPr>
        <p:txBody>
          <a:bodyPr lIns="182825" tIns="91400" rIns="182825" bIns="91400" anchor="ctr" anchorCtr="0">
            <a:noAutofit/>
          </a:bodyPr>
          <a:lstStyle/>
          <a:p>
            <a:pPr marL="0" marR="0" lvl="0" indent="0" algn="ctr" rtl="0">
              <a:spcBef>
                <a:spcPts val="0"/>
              </a:spcBef>
              <a:buNone/>
            </a:pPr>
            <a:endParaRPr sz="3600">
              <a:solidFill>
                <a:schemeClr val="bg1"/>
              </a:solidFill>
              <a:cs typeface="+mn-ea"/>
              <a:sym typeface="+mn-lt"/>
            </a:endParaRPr>
          </a:p>
        </p:txBody>
      </p:sp>
      <p:sp>
        <p:nvSpPr>
          <p:cNvPr id="18" name="Shape 145">
            <a:extLst>
              <a:ext uri="{FF2B5EF4-FFF2-40B4-BE49-F238E27FC236}">
                <a16:creationId xmlns:a16="http://schemas.microsoft.com/office/drawing/2014/main" id="{4A9CB8B8-6741-4425-B3CA-EEB71698A8F0}"/>
              </a:ext>
            </a:extLst>
          </p:cNvPr>
          <p:cNvSpPr/>
          <p:nvPr/>
        </p:nvSpPr>
        <p:spPr>
          <a:xfrm>
            <a:off x="4241253" y="1948154"/>
            <a:ext cx="3709494" cy="3710459"/>
          </a:xfrm>
          <a:prstGeom prst="ellipse">
            <a:avLst/>
          </a:prstGeom>
          <a:solidFill>
            <a:srgbClr val="9AA394">
              <a:alpha val="80000"/>
            </a:srgbClr>
          </a:solidFill>
          <a:ln>
            <a:noFill/>
          </a:ln>
        </p:spPr>
        <p:txBody>
          <a:bodyPr lIns="182825" tIns="91400" rIns="182825" bIns="91400" anchor="ctr" anchorCtr="0">
            <a:noAutofit/>
          </a:bodyPr>
          <a:lstStyle/>
          <a:p>
            <a:pPr marL="0" marR="0" lvl="0" indent="0" algn="ctr" rtl="0">
              <a:spcBef>
                <a:spcPts val="0"/>
              </a:spcBef>
              <a:buNone/>
            </a:pPr>
            <a:endParaRPr sz="3600">
              <a:solidFill>
                <a:schemeClr val="bg1"/>
              </a:solidFill>
              <a:cs typeface="+mn-ea"/>
              <a:sym typeface="+mn-lt"/>
            </a:endParaRPr>
          </a:p>
        </p:txBody>
      </p:sp>
      <p:sp>
        <p:nvSpPr>
          <p:cNvPr id="19" name="Shape 146">
            <a:extLst>
              <a:ext uri="{FF2B5EF4-FFF2-40B4-BE49-F238E27FC236}">
                <a16:creationId xmlns:a16="http://schemas.microsoft.com/office/drawing/2014/main" id="{23AF1E2C-F0C4-442C-AE29-939FF86E8BA4}"/>
              </a:ext>
            </a:extLst>
          </p:cNvPr>
          <p:cNvSpPr/>
          <p:nvPr/>
        </p:nvSpPr>
        <p:spPr>
          <a:xfrm>
            <a:off x="7411770" y="1948154"/>
            <a:ext cx="3709494" cy="3710459"/>
          </a:xfrm>
          <a:prstGeom prst="ellipse">
            <a:avLst/>
          </a:prstGeom>
          <a:solidFill>
            <a:srgbClr val="9AA394">
              <a:alpha val="80000"/>
            </a:srgbClr>
          </a:solidFill>
          <a:ln>
            <a:noFill/>
          </a:ln>
        </p:spPr>
        <p:txBody>
          <a:bodyPr lIns="182825" tIns="91400" rIns="182825" bIns="91400" anchor="ctr" anchorCtr="0">
            <a:noAutofit/>
          </a:bodyPr>
          <a:lstStyle/>
          <a:p>
            <a:pPr marL="0" marR="0" lvl="0" indent="0" algn="ctr" rtl="0">
              <a:spcBef>
                <a:spcPts val="0"/>
              </a:spcBef>
              <a:buNone/>
            </a:pPr>
            <a:endParaRPr sz="3600" dirty="0">
              <a:solidFill>
                <a:schemeClr val="bg1"/>
              </a:solidFill>
              <a:cs typeface="+mn-ea"/>
              <a:sym typeface="+mn-lt"/>
            </a:endParaRPr>
          </a:p>
        </p:txBody>
      </p:sp>
      <p:grpSp>
        <p:nvGrpSpPr>
          <p:cNvPr id="20" name="Shape 150">
            <a:extLst>
              <a:ext uri="{FF2B5EF4-FFF2-40B4-BE49-F238E27FC236}">
                <a16:creationId xmlns:a16="http://schemas.microsoft.com/office/drawing/2014/main" id="{FDD7E290-EA25-4533-83DA-4ECDA9036A52}"/>
              </a:ext>
            </a:extLst>
          </p:cNvPr>
          <p:cNvGrpSpPr/>
          <p:nvPr/>
        </p:nvGrpSpPr>
        <p:grpSpPr>
          <a:xfrm>
            <a:off x="2577380" y="2636109"/>
            <a:ext cx="734274" cy="439871"/>
            <a:chOff x="1775548" y="1990598"/>
            <a:chExt cx="621122" cy="372086"/>
          </a:xfrm>
          <a:noFill/>
        </p:grpSpPr>
        <p:sp>
          <p:nvSpPr>
            <p:cNvPr id="21" name="Shape 151">
              <a:extLst>
                <a:ext uri="{FF2B5EF4-FFF2-40B4-BE49-F238E27FC236}">
                  <a16:creationId xmlns:a16="http://schemas.microsoft.com/office/drawing/2014/main" id="{CDE68010-3EB3-4831-825B-4219F9734A01}"/>
                </a:ext>
              </a:extLst>
            </p:cNvPr>
            <p:cNvSpPr/>
            <p:nvPr/>
          </p:nvSpPr>
          <p:spPr>
            <a:xfrm>
              <a:off x="1775548" y="1990598"/>
              <a:ext cx="621122" cy="372086"/>
            </a:xfrm>
            <a:custGeom>
              <a:avLst/>
              <a:gdLst/>
              <a:ahLst/>
              <a:cxnLst/>
              <a:rect l="0" t="0" r="0" b="0"/>
              <a:pathLst>
                <a:path w="120000" h="120000" extrusionOk="0">
                  <a:moveTo>
                    <a:pt x="119871" y="119785"/>
                  </a:moveTo>
                  <a:lnTo>
                    <a:pt x="0" y="119785"/>
                  </a:lnTo>
                  <a:lnTo>
                    <a:pt x="0" y="0"/>
                  </a:lnTo>
                  <a:lnTo>
                    <a:pt x="119871" y="0"/>
                  </a:lnTo>
                  <a:lnTo>
                    <a:pt x="119871" y="119785"/>
                  </a:lnTo>
                </a:path>
              </a:pathLst>
            </a:custGeom>
            <a:grpFill/>
            <a:ln w="34275" cap="flat" cmpd="sng">
              <a:solidFill>
                <a:schemeClr val="bg1"/>
              </a:solidFill>
              <a:prstDash val="solid"/>
              <a:bevel/>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chemeClr val="bg1"/>
                </a:solidFill>
                <a:cs typeface="+mn-ea"/>
                <a:sym typeface="+mn-lt"/>
              </a:endParaRPr>
            </a:p>
          </p:txBody>
        </p:sp>
        <p:sp>
          <p:nvSpPr>
            <p:cNvPr id="22" name="Shape 152">
              <a:extLst>
                <a:ext uri="{FF2B5EF4-FFF2-40B4-BE49-F238E27FC236}">
                  <a16:creationId xmlns:a16="http://schemas.microsoft.com/office/drawing/2014/main" id="{33047DDE-F8F3-41A9-971F-F402123C76F0}"/>
                </a:ext>
              </a:extLst>
            </p:cNvPr>
            <p:cNvSpPr/>
            <p:nvPr/>
          </p:nvSpPr>
          <p:spPr>
            <a:xfrm>
              <a:off x="1775548" y="1990598"/>
              <a:ext cx="621122" cy="199228"/>
            </a:xfrm>
            <a:custGeom>
              <a:avLst/>
              <a:gdLst/>
              <a:ahLst/>
              <a:cxnLst/>
              <a:rect l="0" t="0" r="0" b="0"/>
              <a:pathLst>
                <a:path w="120000" h="120000" extrusionOk="0">
                  <a:moveTo>
                    <a:pt x="0" y="0"/>
                  </a:moveTo>
                  <a:lnTo>
                    <a:pt x="59486" y="119598"/>
                  </a:lnTo>
                  <a:lnTo>
                    <a:pt x="119871" y="0"/>
                  </a:lnTo>
                </a:path>
              </a:pathLst>
            </a:custGeom>
            <a:grpFill/>
            <a:ln w="3427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600">
                <a:solidFill>
                  <a:schemeClr val="bg1"/>
                </a:solidFill>
                <a:cs typeface="+mn-ea"/>
                <a:sym typeface="+mn-lt"/>
              </a:endParaRPr>
            </a:p>
          </p:txBody>
        </p:sp>
      </p:grpSp>
      <p:grpSp>
        <p:nvGrpSpPr>
          <p:cNvPr id="23" name="Shape 155">
            <a:extLst>
              <a:ext uri="{FF2B5EF4-FFF2-40B4-BE49-F238E27FC236}">
                <a16:creationId xmlns:a16="http://schemas.microsoft.com/office/drawing/2014/main" id="{BD5E323A-96D7-494D-85F5-C5503999332F}"/>
              </a:ext>
            </a:extLst>
          </p:cNvPr>
          <p:cNvGrpSpPr/>
          <p:nvPr/>
        </p:nvGrpSpPr>
        <p:grpSpPr>
          <a:xfrm>
            <a:off x="5737272" y="2606533"/>
            <a:ext cx="734274" cy="498754"/>
            <a:chOff x="6188912" y="23939881"/>
            <a:chExt cx="1307712" cy="888261"/>
          </a:xfrm>
          <a:noFill/>
        </p:grpSpPr>
        <p:sp>
          <p:nvSpPr>
            <p:cNvPr id="24" name="Shape 156">
              <a:extLst>
                <a:ext uri="{FF2B5EF4-FFF2-40B4-BE49-F238E27FC236}">
                  <a16:creationId xmlns:a16="http://schemas.microsoft.com/office/drawing/2014/main" id="{498154AC-A7CC-40DA-B551-DC966F21D095}"/>
                </a:ext>
              </a:extLst>
            </p:cNvPr>
            <p:cNvSpPr/>
            <p:nvPr/>
          </p:nvSpPr>
          <p:spPr>
            <a:xfrm>
              <a:off x="6188912" y="23939881"/>
              <a:ext cx="1307712" cy="888258"/>
            </a:xfrm>
            <a:custGeom>
              <a:avLst/>
              <a:gdLst/>
              <a:ahLst/>
              <a:cxnLst/>
              <a:rect l="0" t="0" r="0" b="0"/>
              <a:pathLst>
                <a:path w="120000" h="120000" extrusionOk="0">
                  <a:moveTo>
                    <a:pt x="87237" y="28113"/>
                  </a:moveTo>
                  <a:lnTo>
                    <a:pt x="71948" y="0"/>
                  </a:lnTo>
                  <a:lnTo>
                    <a:pt x="48822" y="0"/>
                  </a:lnTo>
                  <a:lnTo>
                    <a:pt x="33533" y="28113"/>
                  </a:lnTo>
                  <a:lnTo>
                    <a:pt x="0" y="28113"/>
                  </a:lnTo>
                  <a:lnTo>
                    <a:pt x="0" y="119811"/>
                  </a:lnTo>
                  <a:lnTo>
                    <a:pt x="119871" y="119811"/>
                  </a:lnTo>
                  <a:lnTo>
                    <a:pt x="119871" y="28113"/>
                  </a:lnTo>
                  <a:lnTo>
                    <a:pt x="87237" y="28113"/>
                  </a:lnTo>
                </a:path>
              </a:pathLst>
            </a:custGeom>
            <a:grpFill/>
            <a:ln w="34275" cap="flat" cmpd="sng">
              <a:solidFill>
                <a:schemeClr val="bg1"/>
              </a:solidFill>
              <a:prstDash val="solid"/>
              <a:bevel/>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chemeClr val="bg1"/>
                </a:solidFill>
                <a:cs typeface="+mn-ea"/>
                <a:sym typeface="+mn-lt"/>
              </a:endParaRPr>
            </a:p>
          </p:txBody>
        </p:sp>
        <p:sp>
          <p:nvSpPr>
            <p:cNvPr id="25" name="Shape 157">
              <a:extLst>
                <a:ext uri="{FF2B5EF4-FFF2-40B4-BE49-F238E27FC236}">
                  <a16:creationId xmlns:a16="http://schemas.microsoft.com/office/drawing/2014/main" id="{79ED8476-808E-4CE0-BB76-67D2AD8E1370}"/>
                </a:ext>
              </a:extLst>
            </p:cNvPr>
            <p:cNvSpPr/>
            <p:nvPr/>
          </p:nvSpPr>
          <p:spPr>
            <a:xfrm>
              <a:off x="6682390" y="24316160"/>
              <a:ext cx="333096" cy="345434"/>
            </a:xfrm>
            <a:custGeom>
              <a:avLst/>
              <a:gdLst/>
              <a:ahLst/>
              <a:cxnLst/>
              <a:rect l="0" t="0" r="0" b="0"/>
              <a:pathLst>
                <a:path w="120000" h="120000" extrusionOk="0">
                  <a:moveTo>
                    <a:pt x="119497" y="57813"/>
                  </a:moveTo>
                  <a:lnTo>
                    <a:pt x="119497" y="57813"/>
                  </a:lnTo>
                  <a:cubicBezTo>
                    <a:pt x="119497" y="29149"/>
                    <a:pt x="93389" y="0"/>
                    <a:pt x="59748" y="0"/>
                  </a:cubicBezTo>
                  <a:cubicBezTo>
                    <a:pt x="26108" y="0"/>
                    <a:pt x="0" y="29149"/>
                    <a:pt x="0" y="57813"/>
                  </a:cubicBezTo>
                  <a:cubicBezTo>
                    <a:pt x="0" y="90364"/>
                    <a:pt x="26108" y="119514"/>
                    <a:pt x="59748" y="119514"/>
                  </a:cubicBezTo>
                  <a:cubicBezTo>
                    <a:pt x="93389" y="119514"/>
                    <a:pt x="119497" y="90364"/>
                    <a:pt x="119497" y="57813"/>
                  </a:cubicBezTo>
                </a:path>
              </a:pathLst>
            </a:custGeom>
            <a:grpFill/>
            <a:ln w="34275" cap="flat" cmpd="sng">
              <a:solidFill>
                <a:schemeClr val="bg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chemeClr val="bg1"/>
                </a:solidFill>
                <a:cs typeface="+mn-ea"/>
                <a:sym typeface="+mn-lt"/>
              </a:endParaRPr>
            </a:p>
          </p:txBody>
        </p:sp>
        <p:cxnSp>
          <p:nvCxnSpPr>
            <p:cNvPr id="26" name="Shape 158">
              <a:extLst>
                <a:ext uri="{FF2B5EF4-FFF2-40B4-BE49-F238E27FC236}">
                  <a16:creationId xmlns:a16="http://schemas.microsoft.com/office/drawing/2014/main" id="{17709A4A-5FFC-4725-BA6D-B301A0061000}"/>
                </a:ext>
              </a:extLst>
            </p:cNvPr>
            <p:cNvCxnSpPr/>
            <p:nvPr/>
          </p:nvCxnSpPr>
          <p:spPr>
            <a:xfrm>
              <a:off x="6355458" y="24149610"/>
              <a:ext cx="6171" cy="678532"/>
            </a:xfrm>
            <a:prstGeom prst="straightConnector1">
              <a:avLst/>
            </a:prstGeom>
            <a:grpFill/>
            <a:ln w="34275" cap="flat" cmpd="sng">
              <a:solidFill>
                <a:schemeClr val="bg1"/>
              </a:solidFill>
              <a:prstDash val="solid"/>
              <a:round/>
              <a:headEnd type="none" w="med" len="med"/>
              <a:tailEnd type="none" w="med" len="med"/>
            </a:ln>
          </p:spPr>
        </p:cxnSp>
        <p:sp>
          <p:nvSpPr>
            <p:cNvPr id="27" name="Shape 159">
              <a:extLst>
                <a:ext uri="{FF2B5EF4-FFF2-40B4-BE49-F238E27FC236}">
                  <a16:creationId xmlns:a16="http://schemas.microsoft.com/office/drawing/2014/main" id="{67B50F26-44EC-4F3D-A130-1BCF1541E692}"/>
                </a:ext>
              </a:extLst>
            </p:cNvPr>
            <p:cNvSpPr/>
            <p:nvPr/>
          </p:nvSpPr>
          <p:spPr>
            <a:xfrm>
              <a:off x="7305400" y="24316160"/>
              <a:ext cx="6171" cy="6166"/>
            </a:xfrm>
            <a:custGeom>
              <a:avLst/>
              <a:gdLst/>
              <a:ahLst/>
              <a:cxnLst/>
              <a:rect l="0" t="0" r="0" b="0"/>
              <a:pathLst>
                <a:path w="120000" h="120000" extrusionOk="0">
                  <a:moveTo>
                    <a:pt x="0" y="0"/>
                  </a:moveTo>
                  <a:lnTo>
                    <a:pt x="0" y="0"/>
                  </a:lnTo>
                </a:path>
              </a:pathLst>
            </a:custGeom>
            <a:grpFill/>
            <a:ln w="34275" cap="flat" cmpd="sng">
              <a:solidFill>
                <a:schemeClr val="bg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chemeClr val="bg1"/>
                </a:solidFill>
                <a:cs typeface="+mn-ea"/>
                <a:sym typeface="+mn-lt"/>
              </a:endParaRPr>
            </a:p>
          </p:txBody>
        </p:sp>
      </p:grpSp>
      <p:grpSp>
        <p:nvGrpSpPr>
          <p:cNvPr id="28" name="Shape 162">
            <a:extLst>
              <a:ext uri="{FF2B5EF4-FFF2-40B4-BE49-F238E27FC236}">
                <a16:creationId xmlns:a16="http://schemas.microsoft.com/office/drawing/2014/main" id="{13F732D3-D787-443D-B999-1FABA6A83E81}"/>
              </a:ext>
            </a:extLst>
          </p:cNvPr>
          <p:cNvGrpSpPr/>
          <p:nvPr/>
        </p:nvGrpSpPr>
        <p:grpSpPr>
          <a:xfrm>
            <a:off x="8896641" y="2603773"/>
            <a:ext cx="734274" cy="498752"/>
            <a:chOff x="4330350" y="12186371"/>
            <a:chExt cx="621122" cy="421893"/>
          </a:xfrm>
          <a:noFill/>
        </p:grpSpPr>
        <p:sp>
          <p:nvSpPr>
            <p:cNvPr id="29" name="Shape 163">
              <a:extLst>
                <a:ext uri="{FF2B5EF4-FFF2-40B4-BE49-F238E27FC236}">
                  <a16:creationId xmlns:a16="http://schemas.microsoft.com/office/drawing/2014/main" id="{4273F9B0-2FB2-4E7F-A4F7-CBAC3E307F78}"/>
                </a:ext>
              </a:extLst>
            </p:cNvPr>
            <p:cNvSpPr/>
            <p:nvPr/>
          </p:nvSpPr>
          <p:spPr>
            <a:xfrm>
              <a:off x="4330350" y="12186371"/>
              <a:ext cx="621122" cy="421893"/>
            </a:xfrm>
            <a:custGeom>
              <a:avLst/>
              <a:gdLst/>
              <a:ahLst/>
              <a:cxnLst/>
              <a:rect l="0" t="0" r="0" b="0"/>
              <a:pathLst>
                <a:path w="120000" h="120000" extrusionOk="0">
                  <a:moveTo>
                    <a:pt x="119871" y="0"/>
                  </a:moveTo>
                  <a:lnTo>
                    <a:pt x="0" y="0"/>
                  </a:lnTo>
                  <a:lnTo>
                    <a:pt x="0" y="119811"/>
                  </a:lnTo>
                  <a:lnTo>
                    <a:pt x="119871" y="119811"/>
                  </a:lnTo>
                  <a:lnTo>
                    <a:pt x="119871" y="0"/>
                  </a:lnTo>
                </a:path>
              </a:pathLst>
            </a:custGeom>
            <a:grpFill/>
            <a:ln w="34275" cap="flat" cmpd="sng">
              <a:solidFill>
                <a:schemeClr val="bg1"/>
              </a:solidFill>
              <a:prstDash val="solid"/>
              <a:bevel/>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chemeClr val="bg1"/>
                </a:solidFill>
                <a:cs typeface="+mn-ea"/>
                <a:sym typeface="+mn-lt"/>
              </a:endParaRPr>
            </a:p>
          </p:txBody>
        </p:sp>
        <p:sp>
          <p:nvSpPr>
            <p:cNvPr id="30" name="Shape 164">
              <a:extLst>
                <a:ext uri="{FF2B5EF4-FFF2-40B4-BE49-F238E27FC236}">
                  <a16:creationId xmlns:a16="http://schemas.microsoft.com/office/drawing/2014/main" id="{E740F1F1-9633-4808-9AEA-34F81D52798C}"/>
                </a:ext>
              </a:extLst>
            </p:cNvPr>
            <p:cNvSpPr/>
            <p:nvPr/>
          </p:nvSpPr>
          <p:spPr>
            <a:xfrm>
              <a:off x="4330350" y="12347510"/>
              <a:ext cx="621122" cy="222665"/>
            </a:xfrm>
            <a:custGeom>
              <a:avLst/>
              <a:gdLst/>
              <a:ahLst/>
              <a:cxnLst/>
              <a:rect l="0" t="0" r="0" b="0"/>
              <a:pathLst>
                <a:path w="120000" h="120000" extrusionOk="0">
                  <a:moveTo>
                    <a:pt x="0" y="108961"/>
                  </a:moveTo>
                  <a:lnTo>
                    <a:pt x="44149" y="0"/>
                  </a:lnTo>
                  <a:lnTo>
                    <a:pt x="67122" y="63738"/>
                  </a:lnTo>
                  <a:lnTo>
                    <a:pt x="78673" y="21008"/>
                  </a:lnTo>
                  <a:lnTo>
                    <a:pt x="119871" y="119643"/>
                  </a:lnTo>
                </a:path>
              </a:pathLst>
            </a:custGeom>
            <a:grpFill/>
            <a:ln w="3427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600">
                <a:solidFill>
                  <a:schemeClr val="bg1"/>
                </a:solidFill>
                <a:cs typeface="+mn-ea"/>
                <a:sym typeface="+mn-lt"/>
              </a:endParaRPr>
            </a:p>
          </p:txBody>
        </p:sp>
        <p:sp>
          <p:nvSpPr>
            <p:cNvPr id="31" name="Shape 165">
              <a:extLst>
                <a:ext uri="{FF2B5EF4-FFF2-40B4-BE49-F238E27FC236}">
                  <a16:creationId xmlns:a16="http://schemas.microsoft.com/office/drawing/2014/main" id="{A1D2DD2F-84BF-49C3-821E-786A5BDD96A7}"/>
                </a:ext>
              </a:extLst>
            </p:cNvPr>
            <p:cNvSpPr/>
            <p:nvPr/>
          </p:nvSpPr>
          <p:spPr>
            <a:xfrm>
              <a:off x="4775683" y="12247900"/>
              <a:ext cx="105472" cy="99612"/>
            </a:xfrm>
            <a:custGeom>
              <a:avLst/>
              <a:gdLst/>
              <a:ahLst/>
              <a:cxnLst/>
              <a:rect l="0" t="0" r="0" b="0"/>
              <a:pathLst>
                <a:path w="120000" h="120000" extrusionOk="0">
                  <a:moveTo>
                    <a:pt x="119240" y="59602"/>
                  </a:moveTo>
                  <a:lnTo>
                    <a:pt x="119240" y="59602"/>
                  </a:lnTo>
                  <a:cubicBezTo>
                    <a:pt x="119240" y="95364"/>
                    <a:pt x="91139" y="119205"/>
                    <a:pt x="56962" y="119205"/>
                  </a:cubicBezTo>
                  <a:cubicBezTo>
                    <a:pt x="28860" y="119205"/>
                    <a:pt x="0" y="95364"/>
                    <a:pt x="0" y="59602"/>
                  </a:cubicBezTo>
                  <a:cubicBezTo>
                    <a:pt x="0" y="30198"/>
                    <a:pt x="28860" y="0"/>
                    <a:pt x="56962" y="0"/>
                  </a:cubicBezTo>
                  <a:cubicBezTo>
                    <a:pt x="91139" y="0"/>
                    <a:pt x="119240" y="30198"/>
                    <a:pt x="119240" y="59602"/>
                  </a:cubicBezTo>
                </a:path>
              </a:pathLst>
            </a:custGeom>
            <a:grpFill/>
            <a:ln w="34275" cap="flat" cmpd="sng">
              <a:solidFill>
                <a:schemeClr val="bg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chemeClr val="bg1"/>
                </a:solidFill>
                <a:cs typeface="+mn-ea"/>
                <a:sym typeface="+mn-lt"/>
              </a:endParaRPr>
            </a:p>
          </p:txBody>
        </p:sp>
      </p:grpSp>
      <p:sp>
        <p:nvSpPr>
          <p:cNvPr id="32" name="文本框 31">
            <a:extLst>
              <a:ext uri="{FF2B5EF4-FFF2-40B4-BE49-F238E27FC236}">
                <a16:creationId xmlns:a16="http://schemas.microsoft.com/office/drawing/2014/main" id="{5D856A68-154A-443F-A63A-67A191D148BC}"/>
              </a:ext>
            </a:extLst>
          </p:cNvPr>
          <p:cNvSpPr txBox="1"/>
          <p:nvPr/>
        </p:nvSpPr>
        <p:spPr>
          <a:xfrm>
            <a:off x="1704940" y="3420284"/>
            <a:ext cx="2470538"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cs typeface="+mn-ea"/>
                <a:sym typeface="+mn-lt"/>
              </a:rPr>
              <a:t>输入标题</a:t>
            </a:r>
          </a:p>
        </p:txBody>
      </p:sp>
      <p:sp>
        <p:nvSpPr>
          <p:cNvPr id="33" name="文本框 32">
            <a:extLst>
              <a:ext uri="{FF2B5EF4-FFF2-40B4-BE49-F238E27FC236}">
                <a16:creationId xmlns:a16="http://schemas.microsoft.com/office/drawing/2014/main" id="{F1E533F7-FF03-45C3-B6BC-7FAE20F59D81}"/>
              </a:ext>
            </a:extLst>
          </p:cNvPr>
          <p:cNvSpPr txBox="1"/>
          <p:nvPr/>
        </p:nvSpPr>
        <p:spPr>
          <a:xfrm>
            <a:off x="4860731" y="3420284"/>
            <a:ext cx="2470538"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cs typeface="+mn-ea"/>
                <a:sym typeface="+mn-lt"/>
              </a:rPr>
              <a:t>输入标题</a:t>
            </a:r>
          </a:p>
        </p:txBody>
      </p:sp>
      <p:sp>
        <p:nvSpPr>
          <p:cNvPr id="34" name="文本框 33">
            <a:extLst>
              <a:ext uri="{FF2B5EF4-FFF2-40B4-BE49-F238E27FC236}">
                <a16:creationId xmlns:a16="http://schemas.microsoft.com/office/drawing/2014/main" id="{5642D7F5-9186-46B8-92EA-27F6AFE3D369}"/>
              </a:ext>
            </a:extLst>
          </p:cNvPr>
          <p:cNvSpPr txBox="1"/>
          <p:nvPr/>
        </p:nvSpPr>
        <p:spPr>
          <a:xfrm>
            <a:off x="8001797" y="3405246"/>
            <a:ext cx="2470538"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cs typeface="+mn-ea"/>
                <a:sym typeface="+mn-lt"/>
              </a:rPr>
              <a:t>输入标题</a:t>
            </a:r>
          </a:p>
        </p:txBody>
      </p:sp>
      <p:sp>
        <p:nvSpPr>
          <p:cNvPr id="35" name="文本框 34">
            <a:extLst>
              <a:ext uri="{FF2B5EF4-FFF2-40B4-BE49-F238E27FC236}">
                <a16:creationId xmlns:a16="http://schemas.microsoft.com/office/drawing/2014/main" id="{5E492C09-430C-4EBF-AF0B-B2444C760253}"/>
              </a:ext>
            </a:extLst>
          </p:cNvPr>
          <p:cNvSpPr txBox="1"/>
          <p:nvPr/>
        </p:nvSpPr>
        <p:spPr>
          <a:xfrm>
            <a:off x="1755990" y="3865621"/>
            <a:ext cx="2470538" cy="116769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cs typeface="+mn-ea"/>
                <a:sym typeface="+mn-lt"/>
              </a:rPr>
              <a:t>Please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altLang="zh-CN" sz="1200" dirty="0">
                <a:solidFill>
                  <a:schemeClr val="bg1"/>
                </a:solidFill>
                <a:cs typeface="+mn-ea"/>
                <a:sym typeface="+mn-lt"/>
              </a:rPr>
              <a:t>Please enter text Please enter text Please enter text</a:t>
            </a:r>
            <a:endParaRPr lang="en-US" altLang="zh-CN" sz="1050" dirty="0">
              <a:solidFill>
                <a:schemeClr val="bg1"/>
              </a:solidFill>
              <a:cs typeface="+mn-ea"/>
              <a:sym typeface="+mn-lt"/>
            </a:endParaRPr>
          </a:p>
        </p:txBody>
      </p:sp>
      <p:sp>
        <p:nvSpPr>
          <p:cNvPr id="36" name="文本框 35">
            <a:extLst>
              <a:ext uri="{FF2B5EF4-FFF2-40B4-BE49-F238E27FC236}">
                <a16:creationId xmlns:a16="http://schemas.microsoft.com/office/drawing/2014/main" id="{4A277B46-CE27-41F3-83A3-58153539E0FC}"/>
              </a:ext>
            </a:extLst>
          </p:cNvPr>
          <p:cNvSpPr txBox="1"/>
          <p:nvPr/>
        </p:nvSpPr>
        <p:spPr>
          <a:xfrm>
            <a:off x="4779089" y="3966529"/>
            <a:ext cx="2470538" cy="116769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cs typeface="+mn-ea"/>
                <a:sym typeface="+mn-lt"/>
              </a:rPr>
              <a:t>Please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altLang="zh-CN" sz="1200" dirty="0">
                <a:solidFill>
                  <a:schemeClr val="bg1"/>
                </a:solidFill>
                <a:cs typeface="+mn-ea"/>
                <a:sym typeface="+mn-lt"/>
              </a:rPr>
              <a:t>Please enter text Please enter text Please enter text</a:t>
            </a:r>
            <a:endParaRPr lang="en-US" altLang="zh-CN" sz="1050" dirty="0">
              <a:solidFill>
                <a:schemeClr val="bg1"/>
              </a:solidFill>
              <a:cs typeface="+mn-ea"/>
              <a:sym typeface="+mn-lt"/>
            </a:endParaRPr>
          </a:p>
        </p:txBody>
      </p:sp>
      <p:sp>
        <p:nvSpPr>
          <p:cNvPr id="37" name="文本框 36">
            <a:extLst>
              <a:ext uri="{FF2B5EF4-FFF2-40B4-BE49-F238E27FC236}">
                <a16:creationId xmlns:a16="http://schemas.microsoft.com/office/drawing/2014/main" id="{9148872E-4FC2-4850-AEF2-6BD95ABDD852}"/>
              </a:ext>
            </a:extLst>
          </p:cNvPr>
          <p:cNvSpPr txBox="1"/>
          <p:nvPr/>
        </p:nvSpPr>
        <p:spPr>
          <a:xfrm>
            <a:off x="8028509" y="3966529"/>
            <a:ext cx="2470538" cy="116769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cs typeface="+mn-ea"/>
                <a:sym typeface="+mn-lt"/>
              </a:rPr>
              <a:t>Please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altLang="zh-CN" sz="1200" dirty="0">
                <a:solidFill>
                  <a:schemeClr val="bg1"/>
                </a:solidFill>
                <a:cs typeface="+mn-ea"/>
                <a:sym typeface="+mn-lt"/>
              </a:rPr>
              <a:t>Please enter text Please enter text Please enter text</a:t>
            </a:r>
            <a:endParaRPr lang="en-US" altLang="zh-CN" sz="1050" dirty="0">
              <a:solidFill>
                <a:schemeClr val="bg1"/>
              </a:solidFill>
              <a:cs typeface="+mn-ea"/>
              <a:sym typeface="+mn-lt"/>
            </a:endParaRPr>
          </a:p>
        </p:txBody>
      </p:sp>
    </p:spTree>
    <p:extLst>
      <p:ext uri="{BB962C8B-B14F-4D97-AF65-F5344CB8AC3E}">
        <p14:creationId xmlns:p14="http://schemas.microsoft.com/office/powerpoint/2010/main" val="2813501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p:tgtEl>
                                          <p:spTgt spid="32"/>
                                        </p:tgtEl>
                                        <p:attrNameLst>
                                          <p:attrName>ppt_y</p:attrName>
                                        </p:attrNameLst>
                                      </p:cBhvr>
                                      <p:tavLst>
                                        <p:tav tm="0">
                                          <p:val>
                                            <p:strVal val="#ppt_y+#ppt_h*1.125000"/>
                                          </p:val>
                                        </p:tav>
                                        <p:tav tm="100000">
                                          <p:val>
                                            <p:strVal val="#ppt_y"/>
                                          </p:val>
                                        </p:tav>
                                      </p:tavLst>
                                    </p:anim>
                                    <p:animEffect transition="in" filter="wipe(up)">
                                      <p:cBhvr>
                                        <p:cTn id="12" dur="500"/>
                                        <p:tgtEl>
                                          <p:spTgt spid="32"/>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p:tgtEl>
                                          <p:spTgt spid="33"/>
                                        </p:tgtEl>
                                        <p:attrNameLst>
                                          <p:attrName>ppt_y</p:attrName>
                                        </p:attrNameLst>
                                      </p:cBhvr>
                                      <p:tavLst>
                                        <p:tav tm="0">
                                          <p:val>
                                            <p:strVal val="#ppt_y+#ppt_h*1.125000"/>
                                          </p:val>
                                        </p:tav>
                                        <p:tav tm="100000">
                                          <p:val>
                                            <p:strVal val="#ppt_y"/>
                                          </p:val>
                                        </p:tav>
                                      </p:tavLst>
                                    </p:anim>
                                    <p:animEffect transition="in" filter="wipe(up)">
                                      <p:cBhvr>
                                        <p:cTn id="17" dur="500"/>
                                        <p:tgtEl>
                                          <p:spTgt spid="33"/>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p:tgtEl>
                                          <p:spTgt spid="34"/>
                                        </p:tgtEl>
                                        <p:attrNameLst>
                                          <p:attrName>ppt_y</p:attrName>
                                        </p:attrNameLst>
                                      </p:cBhvr>
                                      <p:tavLst>
                                        <p:tav tm="0">
                                          <p:val>
                                            <p:strVal val="#ppt_y+#ppt_h*1.125000"/>
                                          </p:val>
                                        </p:tav>
                                        <p:tav tm="100000">
                                          <p:val>
                                            <p:strVal val="#ppt_y"/>
                                          </p:val>
                                        </p:tav>
                                      </p:tavLst>
                                    </p:anim>
                                    <p:animEffect transition="in" filter="wipe(up)">
                                      <p:cBhvr>
                                        <p:cTn id="22" dur="500"/>
                                        <p:tgtEl>
                                          <p:spTgt spid="34"/>
                                        </p:tgtEl>
                                      </p:cBhvr>
                                    </p:animEffect>
                                  </p:childTnLst>
                                </p:cTn>
                              </p:par>
                            </p:childTnLst>
                          </p:cTn>
                        </p:par>
                        <p:par>
                          <p:cTn id="23" fill="hold">
                            <p:stCondLst>
                              <p:cond delay="2000"/>
                            </p:stCondLst>
                            <p:childTnLst>
                              <p:par>
                                <p:cTn id="24" presetID="12" presetClass="entr" presetSubtype="4"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500"/>
                                        <p:tgtEl>
                                          <p:spTgt spid="35"/>
                                        </p:tgtEl>
                                        <p:attrNameLst>
                                          <p:attrName>ppt_y</p:attrName>
                                        </p:attrNameLst>
                                      </p:cBhvr>
                                      <p:tavLst>
                                        <p:tav tm="0">
                                          <p:val>
                                            <p:strVal val="#ppt_y+#ppt_h*1.125000"/>
                                          </p:val>
                                        </p:tav>
                                        <p:tav tm="100000">
                                          <p:val>
                                            <p:strVal val="#ppt_y"/>
                                          </p:val>
                                        </p:tav>
                                      </p:tavLst>
                                    </p:anim>
                                    <p:animEffect transition="in" filter="wipe(up)">
                                      <p:cBhvr>
                                        <p:cTn id="27" dur="500"/>
                                        <p:tgtEl>
                                          <p:spTgt spid="35"/>
                                        </p:tgtEl>
                                      </p:cBhvr>
                                    </p:animEffect>
                                  </p:childTnLst>
                                </p:cTn>
                              </p:par>
                            </p:childTnLst>
                          </p:cTn>
                        </p:par>
                        <p:par>
                          <p:cTn id="28" fill="hold">
                            <p:stCondLst>
                              <p:cond delay="2500"/>
                            </p:stCondLst>
                            <p:childTnLst>
                              <p:par>
                                <p:cTn id="29" presetID="12" presetClass="entr" presetSubtype="4"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p:tgtEl>
                                          <p:spTgt spid="36"/>
                                        </p:tgtEl>
                                        <p:attrNameLst>
                                          <p:attrName>ppt_y</p:attrName>
                                        </p:attrNameLst>
                                      </p:cBhvr>
                                      <p:tavLst>
                                        <p:tav tm="0">
                                          <p:val>
                                            <p:strVal val="#ppt_y+#ppt_h*1.125000"/>
                                          </p:val>
                                        </p:tav>
                                        <p:tav tm="100000">
                                          <p:val>
                                            <p:strVal val="#ppt_y"/>
                                          </p:val>
                                        </p:tav>
                                      </p:tavLst>
                                    </p:anim>
                                    <p:animEffect transition="in" filter="wipe(up)">
                                      <p:cBhvr>
                                        <p:cTn id="32" dur="500"/>
                                        <p:tgtEl>
                                          <p:spTgt spid="36"/>
                                        </p:tgtEl>
                                      </p:cBhvr>
                                    </p:animEffect>
                                  </p:childTnLst>
                                </p:cTn>
                              </p:par>
                            </p:childTnLst>
                          </p:cTn>
                        </p:par>
                        <p:par>
                          <p:cTn id="33" fill="hold">
                            <p:stCondLst>
                              <p:cond delay="3000"/>
                            </p:stCondLst>
                            <p:childTnLst>
                              <p:par>
                                <p:cTn id="34" presetID="12" presetClass="entr" presetSubtype="4" fill="hold" grpId="0" nodeType="after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p:tgtEl>
                                          <p:spTgt spid="37"/>
                                        </p:tgtEl>
                                        <p:attrNameLst>
                                          <p:attrName>ppt_y</p:attrName>
                                        </p:attrNameLst>
                                      </p:cBhvr>
                                      <p:tavLst>
                                        <p:tav tm="0">
                                          <p:val>
                                            <p:strVal val="#ppt_y+#ppt_h*1.125000"/>
                                          </p:val>
                                        </p:tav>
                                        <p:tav tm="100000">
                                          <p:val>
                                            <p:strVal val="#ppt_y"/>
                                          </p:val>
                                        </p:tav>
                                      </p:tavLst>
                                    </p:anim>
                                    <p:animEffect transition="in" filter="wipe(up)">
                                      <p:cBhvr>
                                        <p:cTn id="3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p:bldP spid="33" grpId="0" bldLvl="0"/>
      <p:bldP spid="34" grpId="0" bldLvl="0"/>
      <p:bldP spid="35" grpId="0" bldLvl="0"/>
      <p:bldP spid="36" grpId="0" bldLvl="0"/>
      <p:bldP spid="37"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添加标题内容</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Group 82">
            <a:extLst>
              <a:ext uri="{FF2B5EF4-FFF2-40B4-BE49-F238E27FC236}">
                <a16:creationId xmlns:a16="http://schemas.microsoft.com/office/drawing/2014/main" id="{F053CE06-F1DC-4BF7-9417-83AD5475D406}"/>
              </a:ext>
            </a:extLst>
          </p:cNvPr>
          <p:cNvGrpSpPr/>
          <p:nvPr/>
        </p:nvGrpSpPr>
        <p:grpSpPr>
          <a:xfrm>
            <a:off x="1388110" y="2317897"/>
            <a:ext cx="282575" cy="389890"/>
            <a:chOff x="1654392" y="4219619"/>
            <a:chExt cx="232147" cy="319946"/>
          </a:xfrm>
          <a:solidFill>
            <a:srgbClr val="929591"/>
          </a:solidFill>
          <a:effectLst>
            <a:outerShdw blurRad="50800" dist="38100" algn="l" rotWithShape="0">
              <a:prstClr val="black">
                <a:alpha val="40000"/>
              </a:prstClr>
            </a:outerShdw>
          </a:effectLst>
        </p:grpSpPr>
        <p:sp>
          <p:nvSpPr>
            <p:cNvPr id="9" name="Freeform 31">
              <a:extLst>
                <a:ext uri="{FF2B5EF4-FFF2-40B4-BE49-F238E27FC236}">
                  <a16:creationId xmlns:a16="http://schemas.microsoft.com/office/drawing/2014/main" id="{27091902-E63D-47EF-BED7-782A7FDAD9A1}"/>
                </a:ext>
              </a:extLst>
            </p:cNvPr>
            <p:cNvSpPr/>
            <p:nvPr/>
          </p:nvSpPr>
          <p:spPr bwMode="auto">
            <a:xfrm>
              <a:off x="1813621" y="4219619"/>
              <a:ext cx="72918" cy="72918"/>
            </a:xfrm>
            <a:custGeom>
              <a:avLst/>
              <a:gdLst>
                <a:gd name="T0" fmla="*/ 0 w 194"/>
                <a:gd name="T1" fmla="*/ 194 h 194"/>
                <a:gd name="T2" fmla="*/ 194 w 194"/>
                <a:gd name="T3" fmla="*/ 194 h 194"/>
                <a:gd name="T4" fmla="*/ 0 w 194"/>
                <a:gd name="T5" fmla="*/ 0 h 194"/>
                <a:gd name="T6" fmla="*/ 0 w 194"/>
                <a:gd name="T7" fmla="*/ 194 h 194"/>
              </a:gdLst>
              <a:ahLst/>
              <a:cxnLst>
                <a:cxn ang="0">
                  <a:pos x="T0" y="T1"/>
                </a:cxn>
                <a:cxn ang="0">
                  <a:pos x="T2" y="T3"/>
                </a:cxn>
                <a:cxn ang="0">
                  <a:pos x="T4" y="T5"/>
                </a:cxn>
                <a:cxn ang="0">
                  <a:pos x="T6" y="T7"/>
                </a:cxn>
              </a:cxnLst>
              <a:rect l="0" t="0" r="r" b="b"/>
              <a:pathLst>
                <a:path w="194" h="194">
                  <a:moveTo>
                    <a:pt x="0" y="194"/>
                  </a:moveTo>
                  <a:lnTo>
                    <a:pt x="194" y="194"/>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sp>
          <p:nvSpPr>
            <p:cNvPr id="10" name="Freeform 32">
              <a:extLst>
                <a:ext uri="{FF2B5EF4-FFF2-40B4-BE49-F238E27FC236}">
                  <a16:creationId xmlns:a16="http://schemas.microsoft.com/office/drawing/2014/main" id="{7BC5D2A4-45E8-4093-939F-861208C823BF}"/>
                </a:ext>
              </a:extLst>
            </p:cNvPr>
            <p:cNvSpPr/>
            <p:nvPr/>
          </p:nvSpPr>
          <p:spPr bwMode="auto">
            <a:xfrm>
              <a:off x="1654392" y="4219619"/>
              <a:ext cx="232147" cy="319946"/>
            </a:xfrm>
            <a:custGeom>
              <a:avLst/>
              <a:gdLst>
                <a:gd name="T0" fmla="*/ 390 w 624"/>
                <a:gd name="T1" fmla="*/ 194 h 858"/>
                <a:gd name="T2" fmla="*/ 390 w 624"/>
                <a:gd name="T3" fmla="*/ 0 h 858"/>
                <a:gd name="T4" fmla="*/ 273 w 624"/>
                <a:gd name="T5" fmla="*/ 0 h 858"/>
                <a:gd name="T6" fmla="*/ 234 w 624"/>
                <a:gd name="T7" fmla="*/ 0 h 858"/>
                <a:gd name="T8" fmla="*/ 173 w 624"/>
                <a:gd name="T9" fmla="*/ 0 h 858"/>
                <a:gd name="T10" fmla="*/ 0 w 624"/>
                <a:gd name="T11" fmla="*/ 0 h 858"/>
                <a:gd name="T12" fmla="*/ 0 w 624"/>
                <a:gd name="T13" fmla="*/ 858 h 858"/>
                <a:gd name="T14" fmla="*/ 624 w 624"/>
                <a:gd name="T15" fmla="*/ 858 h 858"/>
                <a:gd name="T16" fmla="*/ 624 w 624"/>
                <a:gd name="T17" fmla="*/ 810 h 858"/>
                <a:gd name="T18" fmla="*/ 624 w 624"/>
                <a:gd name="T19" fmla="*/ 702 h 858"/>
                <a:gd name="T20" fmla="*/ 624 w 624"/>
                <a:gd name="T21" fmla="*/ 663 h 858"/>
                <a:gd name="T22" fmla="*/ 624 w 624"/>
                <a:gd name="T23" fmla="*/ 234 h 858"/>
                <a:gd name="T24" fmla="*/ 390 w 624"/>
                <a:gd name="T25" fmla="*/ 234 h 858"/>
                <a:gd name="T26" fmla="*/ 390 w 624"/>
                <a:gd name="T27" fmla="*/ 194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4" h="858">
                  <a:moveTo>
                    <a:pt x="390" y="194"/>
                  </a:moveTo>
                  <a:lnTo>
                    <a:pt x="390" y="0"/>
                  </a:lnTo>
                  <a:lnTo>
                    <a:pt x="273" y="0"/>
                  </a:lnTo>
                  <a:lnTo>
                    <a:pt x="234" y="0"/>
                  </a:lnTo>
                  <a:lnTo>
                    <a:pt x="173" y="0"/>
                  </a:lnTo>
                  <a:lnTo>
                    <a:pt x="0" y="0"/>
                  </a:lnTo>
                  <a:lnTo>
                    <a:pt x="0" y="858"/>
                  </a:lnTo>
                  <a:lnTo>
                    <a:pt x="624" y="858"/>
                  </a:lnTo>
                  <a:lnTo>
                    <a:pt x="624" y="810"/>
                  </a:lnTo>
                  <a:lnTo>
                    <a:pt x="624" y="702"/>
                  </a:lnTo>
                  <a:lnTo>
                    <a:pt x="624" y="663"/>
                  </a:lnTo>
                  <a:lnTo>
                    <a:pt x="624" y="234"/>
                  </a:lnTo>
                  <a:lnTo>
                    <a:pt x="390" y="234"/>
                  </a:lnTo>
                  <a:lnTo>
                    <a:pt x="390"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grpSp>
      <p:sp>
        <p:nvSpPr>
          <p:cNvPr id="11" name="Freeform 106">
            <a:extLst>
              <a:ext uri="{FF2B5EF4-FFF2-40B4-BE49-F238E27FC236}">
                <a16:creationId xmlns:a16="http://schemas.microsoft.com/office/drawing/2014/main" id="{2838248E-9F4B-47DE-BC32-C43117A9D084}"/>
              </a:ext>
            </a:extLst>
          </p:cNvPr>
          <p:cNvSpPr>
            <a:spLocks noEditPoints="1"/>
          </p:cNvSpPr>
          <p:nvPr/>
        </p:nvSpPr>
        <p:spPr bwMode="auto">
          <a:xfrm>
            <a:off x="7996555" y="2345202"/>
            <a:ext cx="531495" cy="335280"/>
          </a:xfrm>
          <a:custGeom>
            <a:avLst/>
            <a:gdLst>
              <a:gd name="T0" fmla="*/ 518 w 1171"/>
              <a:gd name="T1" fmla="*/ 591 h 741"/>
              <a:gd name="T2" fmla="*/ 450 w 1171"/>
              <a:gd name="T3" fmla="*/ 540 h 741"/>
              <a:gd name="T4" fmla="*/ 414 w 1171"/>
              <a:gd name="T5" fmla="*/ 465 h 741"/>
              <a:gd name="T6" fmla="*/ 418 w 1171"/>
              <a:gd name="T7" fmla="*/ 377 h 741"/>
              <a:gd name="T8" fmla="*/ 462 w 1171"/>
              <a:gd name="T9" fmla="*/ 305 h 741"/>
              <a:gd name="T10" fmla="*/ 533 w 1171"/>
              <a:gd name="T11" fmla="*/ 262 h 741"/>
              <a:gd name="T12" fmla="*/ 733 w 1171"/>
              <a:gd name="T13" fmla="*/ 280 h 741"/>
              <a:gd name="T14" fmla="*/ 545 w 1171"/>
              <a:gd name="T15" fmla="*/ 299 h 741"/>
              <a:gd name="T16" fmla="*/ 489 w 1171"/>
              <a:gd name="T17" fmla="*/ 332 h 741"/>
              <a:gd name="T18" fmla="*/ 455 w 1171"/>
              <a:gd name="T19" fmla="*/ 388 h 741"/>
              <a:gd name="T20" fmla="*/ 452 w 1171"/>
              <a:gd name="T21" fmla="*/ 456 h 741"/>
              <a:gd name="T22" fmla="*/ 480 w 1171"/>
              <a:gd name="T23" fmla="*/ 516 h 741"/>
              <a:gd name="T24" fmla="*/ 533 w 1171"/>
              <a:gd name="T25" fmla="*/ 555 h 741"/>
              <a:gd name="T26" fmla="*/ 600 w 1171"/>
              <a:gd name="T27" fmla="*/ 565 h 741"/>
              <a:gd name="T28" fmla="*/ 663 w 1171"/>
              <a:gd name="T29" fmla="*/ 543 h 741"/>
              <a:gd name="T30" fmla="*/ 706 w 1171"/>
              <a:gd name="T31" fmla="*/ 494 h 741"/>
              <a:gd name="T32" fmla="*/ 722 w 1171"/>
              <a:gd name="T33" fmla="*/ 429 h 741"/>
              <a:gd name="T34" fmla="*/ 748 w 1171"/>
              <a:gd name="T35" fmla="*/ 497 h 741"/>
              <a:gd name="T36" fmla="*/ 697 w 1171"/>
              <a:gd name="T37" fmla="*/ 564 h 741"/>
              <a:gd name="T38" fmla="*/ 621 w 1171"/>
              <a:gd name="T39" fmla="*/ 601 h 741"/>
              <a:gd name="T40" fmla="*/ 957 w 1171"/>
              <a:gd name="T41" fmla="*/ 303 h 741"/>
              <a:gd name="T42" fmla="*/ 948 w 1171"/>
              <a:gd name="T43" fmla="*/ 227 h 741"/>
              <a:gd name="T44" fmla="*/ 921 w 1171"/>
              <a:gd name="T45" fmla="*/ 158 h 741"/>
              <a:gd name="T46" fmla="*/ 879 w 1171"/>
              <a:gd name="T47" fmla="*/ 100 h 741"/>
              <a:gd name="T48" fmla="*/ 825 w 1171"/>
              <a:gd name="T49" fmla="*/ 52 h 741"/>
              <a:gd name="T50" fmla="*/ 759 w 1171"/>
              <a:gd name="T51" fmla="*/ 19 h 741"/>
              <a:gd name="T52" fmla="*/ 686 w 1171"/>
              <a:gd name="T53" fmla="*/ 2 h 741"/>
              <a:gd name="T54" fmla="*/ 589 w 1171"/>
              <a:gd name="T55" fmla="*/ 8 h 741"/>
              <a:gd name="T56" fmla="*/ 492 w 1171"/>
              <a:gd name="T57" fmla="*/ 48 h 741"/>
              <a:gd name="T58" fmla="*/ 415 w 1171"/>
              <a:gd name="T59" fmla="*/ 119 h 741"/>
              <a:gd name="T60" fmla="*/ 349 w 1171"/>
              <a:gd name="T61" fmla="*/ 160 h 741"/>
              <a:gd name="T62" fmla="*/ 298 w 1171"/>
              <a:gd name="T63" fmla="*/ 157 h 741"/>
              <a:gd name="T64" fmla="*/ 233 w 1171"/>
              <a:gd name="T65" fmla="*/ 178 h 741"/>
              <a:gd name="T66" fmla="*/ 184 w 1171"/>
              <a:gd name="T67" fmla="*/ 223 h 741"/>
              <a:gd name="T68" fmla="*/ 158 w 1171"/>
              <a:gd name="T69" fmla="*/ 286 h 741"/>
              <a:gd name="T70" fmla="*/ 81 w 1171"/>
              <a:gd name="T71" fmla="*/ 331 h 741"/>
              <a:gd name="T72" fmla="*/ 26 w 1171"/>
              <a:gd name="T73" fmla="*/ 400 h 741"/>
              <a:gd name="T74" fmla="*/ 1 w 1171"/>
              <a:gd name="T75" fmla="*/ 489 h 741"/>
              <a:gd name="T76" fmla="*/ 5 w 1171"/>
              <a:gd name="T77" fmla="*/ 555 h 741"/>
              <a:gd name="T78" fmla="*/ 23 w 1171"/>
              <a:gd name="T79" fmla="*/ 609 h 741"/>
              <a:gd name="T80" fmla="*/ 68 w 1171"/>
              <a:gd name="T81" fmla="*/ 673 h 741"/>
              <a:gd name="T82" fmla="*/ 133 w 1171"/>
              <a:gd name="T83" fmla="*/ 719 h 741"/>
              <a:gd name="T84" fmla="*/ 187 w 1171"/>
              <a:gd name="T85" fmla="*/ 737 h 741"/>
              <a:gd name="T86" fmla="*/ 957 w 1171"/>
              <a:gd name="T87" fmla="*/ 741 h 741"/>
              <a:gd name="T88" fmla="*/ 1021 w 1171"/>
              <a:gd name="T89" fmla="*/ 732 h 741"/>
              <a:gd name="T90" fmla="*/ 1109 w 1171"/>
              <a:gd name="T91" fmla="*/ 678 h 741"/>
              <a:gd name="T92" fmla="*/ 1162 w 1171"/>
              <a:gd name="T93" fmla="*/ 590 h 741"/>
              <a:gd name="T94" fmla="*/ 1171 w 1171"/>
              <a:gd name="T95" fmla="*/ 526 h 741"/>
              <a:gd name="T96" fmla="*/ 1162 w 1171"/>
              <a:gd name="T97" fmla="*/ 463 h 741"/>
              <a:gd name="T98" fmla="*/ 1109 w 1171"/>
              <a:gd name="T99" fmla="*/ 375 h 741"/>
              <a:gd name="T100" fmla="*/ 1021 w 1171"/>
              <a:gd name="T101" fmla="*/ 322 h 741"/>
              <a:gd name="T102" fmla="*/ 957 w 1171"/>
              <a:gd name="T103" fmla="*/ 31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71" h="741">
                <a:moveTo>
                  <a:pt x="586" y="605"/>
                </a:moveTo>
                <a:lnTo>
                  <a:pt x="567" y="604"/>
                </a:lnTo>
                <a:lnTo>
                  <a:pt x="550" y="601"/>
                </a:lnTo>
                <a:lnTo>
                  <a:pt x="533" y="597"/>
                </a:lnTo>
                <a:lnTo>
                  <a:pt x="518" y="591"/>
                </a:lnTo>
                <a:lnTo>
                  <a:pt x="502" y="584"/>
                </a:lnTo>
                <a:lnTo>
                  <a:pt x="488" y="575"/>
                </a:lnTo>
                <a:lnTo>
                  <a:pt x="473" y="564"/>
                </a:lnTo>
                <a:lnTo>
                  <a:pt x="462" y="553"/>
                </a:lnTo>
                <a:lnTo>
                  <a:pt x="450" y="540"/>
                </a:lnTo>
                <a:lnTo>
                  <a:pt x="440" y="528"/>
                </a:lnTo>
                <a:lnTo>
                  <a:pt x="431" y="512"/>
                </a:lnTo>
                <a:lnTo>
                  <a:pt x="424" y="497"/>
                </a:lnTo>
                <a:lnTo>
                  <a:pt x="418" y="481"/>
                </a:lnTo>
                <a:lnTo>
                  <a:pt x="414" y="465"/>
                </a:lnTo>
                <a:lnTo>
                  <a:pt x="411" y="448"/>
                </a:lnTo>
                <a:lnTo>
                  <a:pt x="410" y="429"/>
                </a:lnTo>
                <a:lnTo>
                  <a:pt x="411" y="411"/>
                </a:lnTo>
                <a:lnTo>
                  <a:pt x="414" y="394"/>
                </a:lnTo>
                <a:lnTo>
                  <a:pt x="418" y="377"/>
                </a:lnTo>
                <a:lnTo>
                  <a:pt x="424" y="361"/>
                </a:lnTo>
                <a:lnTo>
                  <a:pt x="431" y="345"/>
                </a:lnTo>
                <a:lnTo>
                  <a:pt x="440" y="331"/>
                </a:lnTo>
                <a:lnTo>
                  <a:pt x="450" y="317"/>
                </a:lnTo>
                <a:lnTo>
                  <a:pt x="462" y="305"/>
                </a:lnTo>
                <a:lnTo>
                  <a:pt x="473" y="293"/>
                </a:lnTo>
                <a:lnTo>
                  <a:pt x="488" y="283"/>
                </a:lnTo>
                <a:lnTo>
                  <a:pt x="502" y="275"/>
                </a:lnTo>
                <a:lnTo>
                  <a:pt x="518" y="267"/>
                </a:lnTo>
                <a:lnTo>
                  <a:pt x="533" y="262"/>
                </a:lnTo>
                <a:lnTo>
                  <a:pt x="550" y="258"/>
                </a:lnTo>
                <a:lnTo>
                  <a:pt x="567" y="254"/>
                </a:lnTo>
                <a:lnTo>
                  <a:pt x="586" y="253"/>
                </a:lnTo>
                <a:lnTo>
                  <a:pt x="586" y="195"/>
                </a:lnTo>
                <a:lnTo>
                  <a:pt x="733" y="280"/>
                </a:lnTo>
                <a:lnTo>
                  <a:pt x="586" y="364"/>
                </a:lnTo>
                <a:lnTo>
                  <a:pt x="586" y="292"/>
                </a:lnTo>
                <a:lnTo>
                  <a:pt x="572" y="293"/>
                </a:lnTo>
                <a:lnTo>
                  <a:pt x="558" y="295"/>
                </a:lnTo>
                <a:lnTo>
                  <a:pt x="545" y="299"/>
                </a:lnTo>
                <a:lnTo>
                  <a:pt x="533" y="303"/>
                </a:lnTo>
                <a:lnTo>
                  <a:pt x="521" y="309"/>
                </a:lnTo>
                <a:lnTo>
                  <a:pt x="509" y="316"/>
                </a:lnTo>
                <a:lnTo>
                  <a:pt x="498" y="323"/>
                </a:lnTo>
                <a:lnTo>
                  <a:pt x="489" y="332"/>
                </a:lnTo>
                <a:lnTo>
                  <a:pt x="480" y="342"/>
                </a:lnTo>
                <a:lnTo>
                  <a:pt x="472" y="353"/>
                </a:lnTo>
                <a:lnTo>
                  <a:pt x="466" y="364"/>
                </a:lnTo>
                <a:lnTo>
                  <a:pt x="459" y="376"/>
                </a:lnTo>
                <a:lnTo>
                  <a:pt x="455" y="388"/>
                </a:lnTo>
                <a:lnTo>
                  <a:pt x="452" y="401"/>
                </a:lnTo>
                <a:lnTo>
                  <a:pt x="450" y="415"/>
                </a:lnTo>
                <a:lnTo>
                  <a:pt x="449" y="429"/>
                </a:lnTo>
                <a:lnTo>
                  <a:pt x="450" y="443"/>
                </a:lnTo>
                <a:lnTo>
                  <a:pt x="452" y="456"/>
                </a:lnTo>
                <a:lnTo>
                  <a:pt x="455" y="469"/>
                </a:lnTo>
                <a:lnTo>
                  <a:pt x="459" y="482"/>
                </a:lnTo>
                <a:lnTo>
                  <a:pt x="466" y="494"/>
                </a:lnTo>
                <a:lnTo>
                  <a:pt x="472" y="506"/>
                </a:lnTo>
                <a:lnTo>
                  <a:pt x="480" y="516"/>
                </a:lnTo>
                <a:lnTo>
                  <a:pt x="489" y="525"/>
                </a:lnTo>
                <a:lnTo>
                  <a:pt x="498" y="534"/>
                </a:lnTo>
                <a:lnTo>
                  <a:pt x="509" y="543"/>
                </a:lnTo>
                <a:lnTo>
                  <a:pt x="521" y="549"/>
                </a:lnTo>
                <a:lnTo>
                  <a:pt x="533" y="555"/>
                </a:lnTo>
                <a:lnTo>
                  <a:pt x="545" y="560"/>
                </a:lnTo>
                <a:lnTo>
                  <a:pt x="558" y="563"/>
                </a:lnTo>
                <a:lnTo>
                  <a:pt x="572" y="565"/>
                </a:lnTo>
                <a:lnTo>
                  <a:pt x="586" y="565"/>
                </a:lnTo>
                <a:lnTo>
                  <a:pt x="600" y="565"/>
                </a:lnTo>
                <a:lnTo>
                  <a:pt x="613" y="563"/>
                </a:lnTo>
                <a:lnTo>
                  <a:pt x="626" y="560"/>
                </a:lnTo>
                <a:lnTo>
                  <a:pt x="639" y="555"/>
                </a:lnTo>
                <a:lnTo>
                  <a:pt x="651" y="549"/>
                </a:lnTo>
                <a:lnTo>
                  <a:pt x="663" y="543"/>
                </a:lnTo>
                <a:lnTo>
                  <a:pt x="672" y="534"/>
                </a:lnTo>
                <a:lnTo>
                  <a:pt x="682" y="525"/>
                </a:lnTo>
                <a:lnTo>
                  <a:pt x="691" y="516"/>
                </a:lnTo>
                <a:lnTo>
                  <a:pt x="699" y="506"/>
                </a:lnTo>
                <a:lnTo>
                  <a:pt x="706" y="494"/>
                </a:lnTo>
                <a:lnTo>
                  <a:pt x="711" y="482"/>
                </a:lnTo>
                <a:lnTo>
                  <a:pt x="717" y="469"/>
                </a:lnTo>
                <a:lnTo>
                  <a:pt x="720" y="456"/>
                </a:lnTo>
                <a:lnTo>
                  <a:pt x="722" y="443"/>
                </a:lnTo>
                <a:lnTo>
                  <a:pt x="722" y="429"/>
                </a:lnTo>
                <a:lnTo>
                  <a:pt x="761" y="429"/>
                </a:lnTo>
                <a:lnTo>
                  <a:pt x="761" y="448"/>
                </a:lnTo>
                <a:lnTo>
                  <a:pt x="758" y="465"/>
                </a:lnTo>
                <a:lnTo>
                  <a:pt x="753" y="481"/>
                </a:lnTo>
                <a:lnTo>
                  <a:pt x="748" y="497"/>
                </a:lnTo>
                <a:lnTo>
                  <a:pt x="740" y="512"/>
                </a:lnTo>
                <a:lnTo>
                  <a:pt x="732" y="528"/>
                </a:lnTo>
                <a:lnTo>
                  <a:pt x="721" y="540"/>
                </a:lnTo>
                <a:lnTo>
                  <a:pt x="710" y="553"/>
                </a:lnTo>
                <a:lnTo>
                  <a:pt x="697" y="564"/>
                </a:lnTo>
                <a:lnTo>
                  <a:pt x="684" y="575"/>
                </a:lnTo>
                <a:lnTo>
                  <a:pt x="669" y="584"/>
                </a:lnTo>
                <a:lnTo>
                  <a:pt x="654" y="591"/>
                </a:lnTo>
                <a:lnTo>
                  <a:pt x="638" y="597"/>
                </a:lnTo>
                <a:lnTo>
                  <a:pt x="621" y="601"/>
                </a:lnTo>
                <a:lnTo>
                  <a:pt x="603" y="604"/>
                </a:lnTo>
                <a:lnTo>
                  <a:pt x="586" y="605"/>
                </a:lnTo>
                <a:close/>
                <a:moveTo>
                  <a:pt x="957" y="312"/>
                </a:moveTo>
                <a:lnTo>
                  <a:pt x="957" y="307"/>
                </a:lnTo>
                <a:lnTo>
                  <a:pt x="957" y="303"/>
                </a:lnTo>
                <a:lnTo>
                  <a:pt x="957" y="288"/>
                </a:lnTo>
                <a:lnTo>
                  <a:pt x="956" y="272"/>
                </a:lnTo>
                <a:lnTo>
                  <a:pt x="954" y="256"/>
                </a:lnTo>
                <a:lnTo>
                  <a:pt x="951" y="242"/>
                </a:lnTo>
                <a:lnTo>
                  <a:pt x="948" y="227"/>
                </a:lnTo>
                <a:lnTo>
                  <a:pt x="944" y="213"/>
                </a:lnTo>
                <a:lnTo>
                  <a:pt x="939" y="199"/>
                </a:lnTo>
                <a:lnTo>
                  <a:pt x="934" y="185"/>
                </a:lnTo>
                <a:lnTo>
                  <a:pt x="928" y="172"/>
                </a:lnTo>
                <a:lnTo>
                  <a:pt x="921" y="158"/>
                </a:lnTo>
                <a:lnTo>
                  <a:pt x="914" y="146"/>
                </a:lnTo>
                <a:lnTo>
                  <a:pt x="906" y="133"/>
                </a:lnTo>
                <a:lnTo>
                  <a:pt x="897" y="121"/>
                </a:lnTo>
                <a:lnTo>
                  <a:pt x="888" y="111"/>
                </a:lnTo>
                <a:lnTo>
                  <a:pt x="879" y="100"/>
                </a:lnTo>
                <a:lnTo>
                  <a:pt x="869" y="89"/>
                </a:lnTo>
                <a:lnTo>
                  <a:pt x="858" y="79"/>
                </a:lnTo>
                <a:lnTo>
                  <a:pt x="847" y="70"/>
                </a:lnTo>
                <a:lnTo>
                  <a:pt x="836" y="61"/>
                </a:lnTo>
                <a:lnTo>
                  <a:pt x="825" y="52"/>
                </a:lnTo>
                <a:lnTo>
                  <a:pt x="812" y="44"/>
                </a:lnTo>
                <a:lnTo>
                  <a:pt x="800" y="37"/>
                </a:lnTo>
                <a:lnTo>
                  <a:pt x="786" y="31"/>
                </a:lnTo>
                <a:lnTo>
                  <a:pt x="773" y="24"/>
                </a:lnTo>
                <a:lnTo>
                  <a:pt x="759" y="19"/>
                </a:lnTo>
                <a:lnTo>
                  <a:pt x="745" y="13"/>
                </a:lnTo>
                <a:lnTo>
                  <a:pt x="731" y="10"/>
                </a:lnTo>
                <a:lnTo>
                  <a:pt x="715" y="7"/>
                </a:lnTo>
                <a:lnTo>
                  <a:pt x="701" y="4"/>
                </a:lnTo>
                <a:lnTo>
                  <a:pt x="686" y="2"/>
                </a:lnTo>
                <a:lnTo>
                  <a:pt x="670" y="0"/>
                </a:lnTo>
                <a:lnTo>
                  <a:pt x="655" y="0"/>
                </a:lnTo>
                <a:lnTo>
                  <a:pt x="632" y="2"/>
                </a:lnTo>
                <a:lnTo>
                  <a:pt x="611" y="4"/>
                </a:lnTo>
                <a:lnTo>
                  <a:pt x="589" y="8"/>
                </a:lnTo>
                <a:lnTo>
                  <a:pt x="569" y="13"/>
                </a:lnTo>
                <a:lnTo>
                  <a:pt x="548" y="20"/>
                </a:lnTo>
                <a:lnTo>
                  <a:pt x="529" y="29"/>
                </a:lnTo>
                <a:lnTo>
                  <a:pt x="510" y="37"/>
                </a:lnTo>
                <a:lnTo>
                  <a:pt x="492" y="48"/>
                </a:lnTo>
                <a:lnTo>
                  <a:pt x="475" y="60"/>
                </a:lnTo>
                <a:lnTo>
                  <a:pt x="458" y="74"/>
                </a:lnTo>
                <a:lnTo>
                  <a:pt x="443" y="88"/>
                </a:lnTo>
                <a:lnTo>
                  <a:pt x="428" y="103"/>
                </a:lnTo>
                <a:lnTo>
                  <a:pt x="415" y="119"/>
                </a:lnTo>
                <a:lnTo>
                  <a:pt x="403" y="137"/>
                </a:lnTo>
                <a:lnTo>
                  <a:pt x="392" y="154"/>
                </a:lnTo>
                <a:lnTo>
                  <a:pt x="383" y="172"/>
                </a:lnTo>
                <a:lnTo>
                  <a:pt x="365" y="166"/>
                </a:lnTo>
                <a:lnTo>
                  <a:pt x="349" y="160"/>
                </a:lnTo>
                <a:lnTo>
                  <a:pt x="340" y="158"/>
                </a:lnTo>
                <a:lnTo>
                  <a:pt x="331" y="157"/>
                </a:lnTo>
                <a:lnTo>
                  <a:pt x="321" y="156"/>
                </a:lnTo>
                <a:lnTo>
                  <a:pt x="313" y="156"/>
                </a:lnTo>
                <a:lnTo>
                  <a:pt x="298" y="157"/>
                </a:lnTo>
                <a:lnTo>
                  <a:pt x="284" y="158"/>
                </a:lnTo>
                <a:lnTo>
                  <a:pt x="270" y="161"/>
                </a:lnTo>
                <a:lnTo>
                  <a:pt x="257" y="166"/>
                </a:lnTo>
                <a:lnTo>
                  <a:pt x="244" y="171"/>
                </a:lnTo>
                <a:lnTo>
                  <a:pt x="233" y="178"/>
                </a:lnTo>
                <a:lnTo>
                  <a:pt x="222" y="185"/>
                </a:lnTo>
                <a:lnTo>
                  <a:pt x="211" y="193"/>
                </a:lnTo>
                <a:lnTo>
                  <a:pt x="201" y="202"/>
                </a:lnTo>
                <a:lnTo>
                  <a:pt x="193" y="212"/>
                </a:lnTo>
                <a:lnTo>
                  <a:pt x="184" y="223"/>
                </a:lnTo>
                <a:lnTo>
                  <a:pt x="176" y="235"/>
                </a:lnTo>
                <a:lnTo>
                  <a:pt x="171" y="247"/>
                </a:lnTo>
                <a:lnTo>
                  <a:pt x="166" y="259"/>
                </a:lnTo>
                <a:lnTo>
                  <a:pt x="161" y="273"/>
                </a:lnTo>
                <a:lnTo>
                  <a:pt x="158" y="286"/>
                </a:lnTo>
                <a:lnTo>
                  <a:pt x="142" y="292"/>
                </a:lnTo>
                <a:lnTo>
                  <a:pt x="126" y="301"/>
                </a:lnTo>
                <a:lnTo>
                  <a:pt x="109" y="309"/>
                </a:lnTo>
                <a:lnTo>
                  <a:pt x="95" y="319"/>
                </a:lnTo>
                <a:lnTo>
                  <a:pt x="81" y="331"/>
                </a:lnTo>
                <a:lnTo>
                  <a:pt x="68" y="343"/>
                </a:lnTo>
                <a:lnTo>
                  <a:pt x="55" y="356"/>
                </a:lnTo>
                <a:lnTo>
                  <a:pt x="45" y="370"/>
                </a:lnTo>
                <a:lnTo>
                  <a:pt x="35" y="385"/>
                </a:lnTo>
                <a:lnTo>
                  <a:pt x="26" y="400"/>
                </a:lnTo>
                <a:lnTo>
                  <a:pt x="19" y="416"/>
                </a:lnTo>
                <a:lnTo>
                  <a:pt x="12" y="434"/>
                </a:lnTo>
                <a:lnTo>
                  <a:pt x="7" y="451"/>
                </a:lnTo>
                <a:lnTo>
                  <a:pt x="4" y="469"/>
                </a:lnTo>
                <a:lnTo>
                  <a:pt x="1" y="489"/>
                </a:lnTo>
                <a:lnTo>
                  <a:pt x="0" y="507"/>
                </a:lnTo>
                <a:lnTo>
                  <a:pt x="0" y="519"/>
                </a:lnTo>
                <a:lnTo>
                  <a:pt x="1" y="531"/>
                </a:lnTo>
                <a:lnTo>
                  <a:pt x="3" y="543"/>
                </a:lnTo>
                <a:lnTo>
                  <a:pt x="5" y="555"/>
                </a:lnTo>
                <a:lnTo>
                  <a:pt x="8" y="565"/>
                </a:lnTo>
                <a:lnTo>
                  <a:pt x="11" y="577"/>
                </a:lnTo>
                <a:lnTo>
                  <a:pt x="14" y="588"/>
                </a:lnTo>
                <a:lnTo>
                  <a:pt x="19" y="599"/>
                </a:lnTo>
                <a:lnTo>
                  <a:pt x="23" y="609"/>
                </a:lnTo>
                <a:lnTo>
                  <a:pt x="28" y="619"/>
                </a:lnTo>
                <a:lnTo>
                  <a:pt x="34" y="629"/>
                </a:lnTo>
                <a:lnTo>
                  <a:pt x="40" y="638"/>
                </a:lnTo>
                <a:lnTo>
                  <a:pt x="53" y="656"/>
                </a:lnTo>
                <a:lnTo>
                  <a:pt x="68" y="673"/>
                </a:lnTo>
                <a:lnTo>
                  <a:pt x="86" y="688"/>
                </a:lnTo>
                <a:lnTo>
                  <a:pt x="103" y="701"/>
                </a:lnTo>
                <a:lnTo>
                  <a:pt x="113" y="708"/>
                </a:lnTo>
                <a:lnTo>
                  <a:pt x="122" y="713"/>
                </a:lnTo>
                <a:lnTo>
                  <a:pt x="133" y="719"/>
                </a:lnTo>
                <a:lnTo>
                  <a:pt x="143" y="723"/>
                </a:lnTo>
                <a:lnTo>
                  <a:pt x="154" y="727"/>
                </a:lnTo>
                <a:lnTo>
                  <a:pt x="165" y="731"/>
                </a:lnTo>
                <a:lnTo>
                  <a:pt x="175" y="734"/>
                </a:lnTo>
                <a:lnTo>
                  <a:pt x="187" y="737"/>
                </a:lnTo>
                <a:lnTo>
                  <a:pt x="199" y="739"/>
                </a:lnTo>
                <a:lnTo>
                  <a:pt x="210" y="740"/>
                </a:lnTo>
                <a:lnTo>
                  <a:pt x="222" y="741"/>
                </a:lnTo>
                <a:lnTo>
                  <a:pt x="234" y="741"/>
                </a:lnTo>
                <a:lnTo>
                  <a:pt x="957" y="741"/>
                </a:lnTo>
                <a:lnTo>
                  <a:pt x="968" y="741"/>
                </a:lnTo>
                <a:lnTo>
                  <a:pt x="979" y="740"/>
                </a:lnTo>
                <a:lnTo>
                  <a:pt x="990" y="739"/>
                </a:lnTo>
                <a:lnTo>
                  <a:pt x="1001" y="737"/>
                </a:lnTo>
                <a:lnTo>
                  <a:pt x="1021" y="732"/>
                </a:lnTo>
                <a:lnTo>
                  <a:pt x="1041" y="724"/>
                </a:lnTo>
                <a:lnTo>
                  <a:pt x="1059" y="715"/>
                </a:lnTo>
                <a:lnTo>
                  <a:pt x="1077" y="705"/>
                </a:lnTo>
                <a:lnTo>
                  <a:pt x="1093" y="692"/>
                </a:lnTo>
                <a:lnTo>
                  <a:pt x="1109" y="678"/>
                </a:lnTo>
                <a:lnTo>
                  <a:pt x="1123" y="663"/>
                </a:lnTo>
                <a:lnTo>
                  <a:pt x="1135" y="646"/>
                </a:lnTo>
                <a:lnTo>
                  <a:pt x="1145" y="629"/>
                </a:lnTo>
                <a:lnTo>
                  <a:pt x="1154" y="610"/>
                </a:lnTo>
                <a:lnTo>
                  <a:pt x="1162" y="590"/>
                </a:lnTo>
                <a:lnTo>
                  <a:pt x="1167" y="570"/>
                </a:lnTo>
                <a:lnTo>
                  <a:pt x="1169" y="559"/>
                </a:lnTo>
                <a:lnTo>
                  <a:pt x="1170" y="549"/>
                </a:lnTo>
                <a:lnTo>
                  <a:pt x="1171" y="537"/>
                </a:lnTo>
                <a:lnTo>
                  <a:pt x="1171" y="526"/>
                </a:lnTo>
                <a:lnTo>
                  <a:pt x="1171" y="516"/>
                </a:lnTo>
                <a:lnTo>
                  <a:pt x="1170" y="505"/>
                </a:lnTo>
                <a:lnTo>
                  <a:pt x="1169" y="494"/>
                </a:lnTo>
                <a:lnTo>
                  <a:pt x="1167" y="483"/>
                </a:lnTo>
                <a:lnTo>
                  <a:pt x="1162" y="463"/>
                </a:lnTo>
                <a:lnTo>
                  <a:pt x="1154" y="443"/>
                </a:lnTo>
                <a:lnTo>
                  <a:pt x="1145" y="425"/>
                </a:lnTo>
                <a:lnTo>
                  <a:pt x="1135" y="407"/>
                </a:lnTo>
                <a:lnTo>
                  <a:pt x="1123" y="390"/>
                </a:lnTo>
                <a:lnTo>
                  <a:pt x="1109" y="375"/>
                </a:lnTo>
                <a:lnTo>
                  <a:pt x="1093" y="361"/>
                </a:lnTo>
                <a:lnTo>
                  <a:pt x="1077" y="349"/>
                </a:lnTo>
                <a:lnTo>
                  <a:pt x="1059" y="339"/>
                </a:lnTo>
                <a:lnTo>
                  <a:pt x="1041" y="329"/>
                </a:lnTo>
                <a:lnTo>
                  <a:pt x="1021" y="322"/>
                </a:lnTo>
                <a:lnTo>
                  <a:pt x="1001" y="317"/>
                </a:lnTo>
                <a:lnTo>
                  <a:pt x="990" y="315"/>
                </a:lnTo>
                <a:lnTo>
                  <a:pt x="979" y="314"/>
                </a:lnTo>
                <a:lnTo>
                  <a:pt x="968" y="313"/>
                </a:lnTo>
                <a:lnTo>
                  <a:pt x="957" y="312"/>
                </a:lnTo>
                <a:close/>
              </a:path>
            </a:pathLst>
          </a:custGeom>
          <a:solidFill>
            <a:srgbClr val="929591"/>
          </a:solidFill>
          <a:ln>
            <a:noFill/>
          </a:ln>
          <a:effectLst>
            <a:outerShdw blurRad="50800" dist="38100" algn="l" rotWithShape="0">
              <a:prstClr val="black">
                <a:alpha val="40000"/>
              </a:prstClr>
            </a:outerShdw>
          </a:effec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grpSp>
        <p:nvGrpSpPr>
          <p:cNvPr id="12" name="Group 86">
            <a:extLst>
              <a:ext uri="{FF2B5EF4-FFF2-40B4-BE49-F238E27FC236}">
                <a16:creationId xmlns:a16="http://schemas.microsoft.com/office/drawing/2014/main" id="{C915DEFE-5ED4-480A-A7A4-51820B15935C}"/>
              </a:ext>
            </a:extLst>
          </p:cNvPr>
          <p:cNvGrpSpPr/>
          <p:nvPr/>
        </p:nvGrpSpPr>
        <p:grpSpPr>
          <a:xfrm>
            <a:off x="4749800" y="2371872"/>
            <a:ext cx="440690" cy="282575"/>
            <a:chOff x="1626118" y="4887786"/>
            <a:chExt cx="361614" cy="232148"/>
          </a:xfrm>
          <a:solidFill>
            <a:srgbClr val="929591"/>
          </a:solidFill>
          <a:effectLst>
            <a:outerShdw blurRad="50800" dist="38100" algn="l" rotWithShape="0">
              <a:prstClr val="black">
                <a:alpha val="40000"/>
              </a:prstClr>
            </a:outerShdw>
          </a:effectLst>
        </p:grpSpPr>
        <p:sp>
          <p:nvSpPr>
            <p:cNvPr id="13" name="Freeform 114">
              <a:extLst>
                <a:ext uri="{FF2B5EF4-FFF2-40B4-BE49-F238E27FC236}">
                  <a16:creationId xmlns:a16="http://schemas.microsoft.com/office/drawing/2014/main" id="{4EADF8EB-F1BB-4A17-A4F1-BFAB0FEE2896}"/>
                </a:ext>
              </a:extLst>
            </p:cNvPr>
            <p:cNvSpPr/>
            <p:nvPr/>
          </p:nvSpPr>
          <p:spPr bwMode="auto">
            <a:xfrm>
              <a:off x="1626118" y="4893739"/>
              <a:ext cx="108633" cy="217266"/>
            </a:xfrm>
            <a:custGeom>
              <a:avLst/>
              <a:gdLst>
                <a:gd name="T0" fmla="*/ 293 w 293"/>
                <a:gd name="T1" fmla="*/ 292 h 585"/>
                <a:gd name="T2" fmla="*/ 0 w 293"/>
                <a:gd name="T3" fmla="*/ 0 h 585"/>
                <a:gd name="T4" fmla="*/ 0 w 293"/>
                <a:gd name="T5" fmla="*/ 585 h 585"/>
                <a:gd name="T6" fmla="*/ 293 w 293"/>
                <a:gd name="T7" fmla="*/ 292 h 585"/>
              </a:gdLst>
              <a:ahLst/>
              <a:cxnLst>
                <a:cxn ang="0">
                  <a:pos x="T0" y="T1"/>
                </a:cxn>
                <a:cxn ang="0">
                  <a:pos x="T2" y="T3"/>
                </a:cxn>
                <a:cxn ang="0">
                  <a:pos x="T4" y="T5"/>
                </a:cxn>
                <a:cxn ang="0">
                  <a:pos x="T6" y="T7"/>
                </a:cxn>
              </a:cxnLst>
              <a:rect l="0" t="0" r="r" b="b"/>
              <a:pathLst>
                <a:path w="293" h="585">
                  <a:moveTo>
                    <a:pt x="293" y="292"/>
                  </a:moveTo>
                  <a:lnTo>
                    <a:pt x="0" y="0"/>
                  </a:lnTo>
                  <a:lnTo>
                    <a:pt x="0" y="585"/>
                  </a:lnTo>
                  <a:lnTo>
                    <a:pt x="293" y="2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sp>
          <p:nvSpPr>
            <p:cNvPr id="14" name="Freeform 115">
              <a:extLst>
                <a:ext uri="{FF2B5EF4-FFF2-40B4-BE49-F238E27FC236}">
                  <a16:creationId xmlns:a16="http://schemas.microsoft.com/office/drawing/2014/main" id="{33767290-76B6-43AC-B712-4123EA2CE146}"/>
                </a:ext>
              </a:extLst>
            </p:cNvPr>
            <p:cNvSpPr/>
            <p:nvPr/>
          </p:nvSpPr>
          <p:spPr bwMode="auto">
            <a:xfrm>
              <a:off x="1640999" y="4887786"/>
              <a:ext cx="331851" cy="159229"/>
            </a:xfrm>
            <a:custGeom>
              <a:avLst/>
              <a:gdLst>
                <a:gd name="T0" fmla="*/ 480 w 896"/>
                <a:gd name="T1" fmla="*/ 415 h 428"/>
                <a:gd name="T2" fmla="*/ 896 w 896"/>
                <a:gd name="T3" fmla="*/ 0 h 428"/>
                <a:gd name="T4" fmla="*/ 0 w 896"/>
                <a:gd name="T5" fmla="*/ 0 h 428"/>
                <a:gd name="T6" fmla="*/ 416 w 896"/>
                <a:gd name="T7" fmla="*/ 415 h 428"/>
                <a:gd name="T8" fmla="*/ 422 w 896"/>
                <a:gd name="T9" fmla="*/ 422 h 428"/>
                <a:gd name="T10" fmla="*/ 431 w 896"/>
                <a:gd name="T11" fmla="*/ 425 h 428"/>
                <a:gd name="T12" fmla="*/ 439 w 896"/>
                <a:gd name="T13" fmla="*/ 428 h 428"/>
                <a:gd name="T14" fmla="*/ 448 w 896"/>
                <a:gd name="T15" fmla="*/ 428 h 428"/>
                <a:gd name="T16" fmla="*/ 457 w 896"/>
                <a:gd name="T17" fmla="*/ 428 h 428"/>
                <a:gd name="T18" fmla="*/ 466 w 896"/>
                <a:gd name="T19" fmla="*/ 425 h 428"/>
                <a:gd name="T20" fmla="*/ 473 w 896"/>
                <a:gd name="T21" fmla="*/ 422 h 428"/>
                <a:gd name="T22" fmla="*/ 480 w 896"/>
                <a:gd name="T23" fmla="*/ 415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6" h="428">
                  <a:moveTo>
                    <a:pt x="480" y="415"/>
                  </a:moveTo>
                  <a:lnTo>
                    <a:pt x="896" y="0"/>
                  </a:lnTo>
                  <a:lnTo>
                    <a:pt x="0" y="0"/>
                  </a:lnTo>
                  <a:lnTo>
                    <a:pt x="416" y="415"/>
                  </a:lnTo>
                  <a:lnTo>
                    <a:pt x="422" y="422"/>
                  </a:lnTo>
                  <a:lnTo>
                    <a:pt x="431" y="425"/>
                  </a:lnTo>
                  <a:lnTo>
                    <a:pt x="439" y="428"/>
                  </a:lnTo>
                  <a:lnTo>
                    <a:pt x="448" y="428"/>
                  </a:lnTo>
                  <a:lnTo>
                    <a:pt x="457" y="428"/>
                  </a:lnTo>
                  <a:lnTo>
                    <a:pt x="466" y="425"/>
                  </a:lnTo>
                  <a:lnTo>
                    <a:pt x="473" y="422"/>
                  </a:lnTo>
                  <a:lnTo>
                    <a:pt x="480" y="4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sp>
          <p:nvSpPr>
            <p:cNvPr id="15" name="Freeform 116">
              <a:extLst>
                <a:ext uri="{FF2B5EF4-FFF2-40B4-BE49-F238E27FC236}">
                  <a16:creationId xmlns:a16="http://schemas.microsoft.com/office/drawing/2014/main" id="{4C80C1C0-600A-412D-BC48-D1A5F4039D6E}"/>
                </a:ext>
              </a:extLst>
            </p:cNvPr>
            <p:cNvSpPr/>
            <p:nvPr/>
          </p:nvSpPr>
          <p:spPr bwMode="auto">
            <a:xfrm>
              <a:off x="1636535" y="5012789"/>
              <a:ext cx="340780" cy="107145"/>
            </a:xfrm>
            <a:custGeom>
              <a:avLst/>
              <a:gdLst>
                <a:gd name="T0" fmla="*/ 625 w 914"/>
                <a:gd name="T1" fmla="*/ 0 h 290"/>
                <a:gd name="T2" fmla="*/ 517 w 914"/>
                <a:gd name="T3" fmla="*/ 108 h 290"/>
                <a:gd name="T4" fmla="*/ 510 w 914"/>
                <a:gd name="T5" fmla="*/ 114 h 290"/>
                <a:gd name="T6" fmla="*/ 504 w 914"/>
                <a:gd name="T7" fmla="*/ 119 h 290"/>
                <a:gd name="T8" fmla="*/ 496 w 914"/>
                <a:gd name="T9" fmla="*/ 124 h 290"/>
                <a:gd name="T10" fmla="*/ 490 w 914"/>
                <a:gd name="T11" fmla="*/ 127 h 290"/>
                <a:gd name="T12" fmla="*/ 481 w 914"/>
                <a:gd name="T13" fmla="*/ 129 h 290"/>
                <a:gd name="T14" fmla="*/ 474 w 914"/>
                <a:gd name="T15" fmla="*/ 131 h 290"/>
                <a:gd name="T16" fmla="*/ 465 w 914"/>
                <a:gd name="T17" fmla="*/ 132 h 290"/>
                <a:gd name="T18" fmla="*/ 457 w 914"/>
                <a:gd name="T19" fmla="*/ 133 h 290"/>
                <a:gd name="T20" fmla="*/ 449 w 914"/>
                <a:gd name="T21" fmla="*/ 132 h 290"/>
                <a:gd name="T22" fmla="*/ 440 w 914"/>
                <a:gd name="T23" fmla="*/ 131 h 290"/>
                <a:gd name="T24" fmla="*/ 432 w 914"/>
                <a:gd name="T25" fmla="*/ 129 h 290"/>
                <a:gd name="T26" fmla="*/ 425 w 914"/>
                <a:gd name="T27" fmla="*/ 127 h 290"/>
                <a:gd name="T28" fmla="*/ 417 w 914"/>
                <a:gd name="T29" fmla="*/ 124 h 290"/>
                <a:gd name="T30" fmla="*/ 410 w 914"/>
                <a:gd name="T31" fmla="*/ 119 h 290"/>
                <a:gd name="T32" fmla="*/ 403 w 914"/>
                <a:gd name="T33" fmla="*/ 114 h 290"/>
                <a:gd name="T34" fmla="*/ 397 w 914"/>
                <a:gd name="T35" fmla="*/ 108 h 290"/>
                <a:gd name="T36" fmla="*/ 289 w 914"/>
                <a:gd name="T37" fmla="*/ 0 h 290"/>
                <a:gd name="T38" fmla="*/ 0 w 914"/>
                <a:gd name="T39" fmla="*/ 290 h 290"/>
                <a:gd name="T40" fmla="*/ 914 w 914"/>
                <a:gd name="T41" fmla="*/ 290 h 290"/>
                <a:gd name="T42" fmla="*/ 625 w 914"/>
                <a:gd name="T43" fmla="*/ 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4" h="290">
                  <a:moveTo>
                    <a:pt x="625" y="0"/>
                  </a:moveTo>
                  <a:lnTo>
                    <a:pt x="517" y="108"/>
                  </a:lnTo>
                  <a:lnTo>
                    <a:pt x="510" y="114"/>
                  </a:lnTo>
                  <a:lnTo>
                    <a:pt x="504" y="119"/>
                  </a:lnTo>
                  <a:lnTo>
                    <a:pt x="496" y="124"/>
                  </a:lnTo>
                  <a:lnTo>
                    <a:pt x="490" y="127"/>
                  </a:lnTo>
                  <a:lnTo>
                    <a:pt x="481" y="129"/>
                  </a:lnTo>
                  <a:lnTo>
                    <a:pt x="474" y="131"/>
                  </a:lnTo>
                  <a:lnTo>
                    <a:pt x="465" y="132"/>
                  </a:lnTo>
                  <a:lnTo>
                    <a:pt x="457" y="133"/>
                  </a:lnTo>
                  <a:lnTo>
                    <a:pt x="449" y="132"/>
                  </a:lnTo>
                  <a:lnTo>
                    <a:pt x="440" y="131"/>
                  </a:lnTo>
                  <a:lnTo>
                    <a:pt x="432" y="129"/>
                  </a:lnTo>
                  <a:lnTo>
                    <a:pt x="425" y="127"/>
                  </a:lnTo>
                  <a:lnTo>
                    <a:pt x="417" y="124"/>
                  </a:lnTo>
                  <a:lnTo>
                    <a:pt x="410" y="119"/>
                  </a:lnTo>
                  <a:lnTo>
                    <a:pt x="403" y="114"/>
                  </a:lnTo>
                  <a:lnTo>
                    <a:pt x="397" y="108"/>
                  </a:lnTo>
                  <a:lnTo>
                    <a:pt x="289" y="0"/>
                  </a:lnTo>
                  <a:lnTo>
                    <a:pt x="0" y="290"/>
                  </a:lnTo>
                  <a:lnTo>
                    <a:pt x="914" y="290"/>
                  </a:lnTo>
                  <a:lnTo>
                    <a:pt x="6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sp>
          <p:nvSpPr>
            <p:cNvPr id="16" name="Freeform 117">
              <a:extLst>
                <a:ext uri="{FF2B5EF4-FFF2-40B4-BE49-F238E27FC236}">
                  <a16:creationId xmlns:a16="http://schemas.microsoft.com/office/drawing/2014/main" id="{F0F2DF54-9D34-4E10-899F-03F0D1FDB4E4}"/>
                </a:ext>
              </a:extLst>
            </p:cNvPr>
            <p:cNvSpPr/>
            <p:nvPr/>
          </p:nvSpPr>
          <p:spPr bwMode="auto">
            <a:xfrm>
              <a:off x="1879099" y="4893739"/>
              <a:ext cx="108633" cy="217266"/>
            </a:xfrm>
            <a:custGeom>
              <a:avLst/>
              <a:gdLst>
                <a:gd name="T0" fmla="*/ 0 w 292"/>
                <a:gd name="T1" fmla="*/ 291 h 584"/>
                <a:gd name="T2" fmla="*/ 292 w 292"/>
                <a:gd name="T3" fmla="*/ 584 h 584"/>
                <a:gd name="T4" fmla="*/ 292 w 292"/>
                <a:gd name="T5" fmla="*/ 0 h 584"/>
                <a:gd name="T6" fmla="*/ 0 w 292"/>
                <a:gd name="T7" fmla="*/ 291 h 584"/>
              </a:gdLst>
              <a:ahLst/>
              <a:cxnLst>
                <a:cxn ang="0">
                  <a:pos x="T0" y="T1"/>
                </a:cxn>
                <a:cxn ang="0">
                  <a:pos x="T2" y="T3"/>
                </a:cxn>
                <a:cxn ang="0">
                  <a:pos x="T4" y="T5"/>
                </a:cxn>
                <a:cxn ang="0">
                  <a:pos x="T6" y="T7"/>
                </a:cxn>
              </a:cxnLst>
              <a:rect l="0" t="0" r="r" b="b"/>
              <a:pathLst>
                <a:path w="292" h="584">
                  <a:moveTo>
                    <a:pt x="0" y="291"/>
                  </a:moveTo>
                  <a:lnTo>
                    <a:pt x="292" y="584"/>
                  </a:lnTo>
                  <a:lnTo>
                    <a:pt x="292" y="0"/>
                  </a:lnTo>
                  <a:lnTo>
                    <a:pt x="0" y="2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grpSp>
      <p:grpSp>
        <p:nvGrpSpPr>
          <p:cNvPr id="17" name="Group 91">
            <a:extLst>
              <a:ext uri="{FF2B5EF4-FFF2-40B4-BE49-F238E27FC236}">
                <a16:creationId xmlns:a16="http://schemas.microsoft.com/office/drawing/2014/main" id="{547A0966-6AA4-41A4-85AE-11C81A346732}"/>
              </a:ext>
            </a:extLst>
          </p:cNvPr>
          <p:cNvGrpSpPr/>
          <p:nvPr/>
        </p:nvGrpSpPr>
        <p:grpSpPr>
          <a:xfrm>
            <a:off x="8160385" y="4330212"/>
            <a:ext cx="367665" cy="323850"/>
            <a:chOff x="4810352" y="5316538"/>
            <a:chExt cx="361950" cy="319088"/>
          </a:xfrm>
          <a:solidFill>
            <a:srgbClr val="929591"/>
          </a:solidFill>
          <a:effectLst>
            <a:outerShdw blurRad="50800" dist="38100" algn="l" rotWithShape="0">
              <a:prstClr val="black">
                <a:alpha val="40000"/>
              </a:prstClr>
            </a:outerShdw>
          </a:effectLst>
        </p:grpSpPr>
        <p:sp>
          <p:nvSpPr>
            <p:cNvPr id="18" name="Freeform 118">
              <a:extLst>
                <a:ext uri="{FF2B5EF4-FFF2-40B4-BE49-F238E27FC236}">
                  <a16:creationId xmlns:a16="http://schemas.microsoft.com/office/drawing/2014/main" id="{32D0BD0C-FED9-41B1-963B-8B94331603A8}"/>
                </a:ext>
              </a:extLst>
            </p:cNvPr>
            <p:cNvSpPr/>
            <p:nvPr/>
          </p:nvSpPr>
          <p:spPr bwMode="auto">
            <a:xfrm>
              <a:off x="4810352" y="5338763"/>
              <a:ext cx="174625" cy="276225"/>
            </a:xfrm>
            <a:custGeom>
              <a:avLst/>
              <a:gdLst>
                <a:gd name="T0" fmla="*/ 438 w 438"/>
                <a:gd name="T1" fmla="*/ 0 h 693"/>
                <a:gd name="T2" fmla="*/ 192 w 438"/>
                <a:gd name="T3" fmla="*/ 196 h 693"/>
                <a:gd name="T4" fmla="*/ 0 w 438"/>
                <a:gd name="T5" fmla="*/ 196 h 693"/>
                <a:gd name="T6" fmla="*/ 0 w 438"/>
                <a:gd name="T7" fmla="*/ 348 h 693"/>
                <a:gd name="T8" fmla="*/ 0 w 438"/>
                <a:gd name="T9" fmla="*/ 348 h 693"/>
                <a:gd name="T10" fmla="*/ 0 w 438"/>
                <a:gd name="T11" fmla="*/ 349 h 693"/>
                <a:gd name="T12" fmla="*/ 0 w 438"/>
                <a:gd name="T13" fmla="*/ 500 h 693"/>
                <a:gd name="T14" fmla="*/ 192 w 438"/>
                <a:gd name="T15" fmla="*/ 500 h 693"/>
                <a:gd name="T16" fmla="*/ 438 w 438"/>
                <a:gd name="T17" fmla="*/ 693 h 693"/>
                <a:gd name="T18" fmla="*/ 438 w 438"/>
                <a:gd name="T19" fmla="*/ 500 h 693"/>
                <a:gd name="T20" fmla="*/ 438 w 438"/>
                <a:gd name="T21" fmla="*/ 500 h 693"/>
                <a:gd name="T22" fmla="*/ 438 w 438"/>
                <a:gd name="T23" fmla="*/ 196 h 693"/>
                <a:gd name="T24" fmla="*/ 438 w 438"/>
                <a:gd name="T25" fmla="*/ 196 h 693"/>
                <a:gd name="T26" fmla="*/ 438 w 438"/>
                <a:gd name="T27" fmla="*/ 0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8" h="693">
                  <a:moveTo>
                    <a:pt x="438" y="0"/>
                  </a:moveTo>
                  <a:lnTo>
                    <a:pt x="192" y="196"/>
                  </a:lnTo>
                  <a:lnTo>
                    <a:pt x="0" y="196"/>
                  </a:lnTo>
                  <a:lnTo>
                    <a:pt x="0" y="348"/>
                  </a:lnTo>
                  <a:lnTo>
                    <a:pt x="0" y="348"/>
                  </a:lnTo>
                  <a:lnTo>
                    <a:pt x="0" y="349"/>
                  </a:lnTo>
                  <a:lnTo>
                    <a:pt x="0" y="500"/>
                  </a:lnTo>
                  <a:lnTo>
                    <a:pt x="192" y="500"/>
                  </a:lnTo>
                  <a:lnTo>
                    <a:pt x="438" y="693"/>
                  </a:lnTo>
                  <a:lnTo>
                    <a:pt x="438" y="500"/>
                  </a:lnTo>
                  <a:lnTo>
                    <a:pt x="438" y="500"/>
                  </a:lnTo>
                  <a:lnTo>
                    <a:pt x="438" y="196"/>
                  </a:lnTo>
                  <a:lnTo>
                    <a:pt x="438" y="196"/>
                  </a:lnTo>
                  <a:lnTo>
                    <a:pt x="4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sp>
          <p:nvSpPr>
            <p:cNvPr id="19" name="Freeform 119">
              <a:extLst>
                <a:ext uri="{FF2B5EF4-FFF2-40B4-BE49-F238E27FC236}">
                  <a16:creationId xmlns:a16="http://schemas.microsoft.com/office/drawing/2014/main" id="{1F7946C0-BA5D-4AA6-8CD4-EB5F4DA966C7}"/>
                </a:ext>
              </a:extLst>
            </p:cNvPr>
            <p:cNvSpPr/>
            <p:nvPr/>
          </p:nvSpPr>
          <p:spPr bwMode="auto">
            <a:xfrm>
              <a:off x="5015139" y="5400675"/>
              <a:ext cx="36513" cy="150813"/>
            </a:xfrm>
            <a:custGeom>
              <a:avLst/>
              <a:gdLst>
                <a:gd name="T0" fmla="*/ 2 w 92"/>
                <a:gd name="T1" fmla="*/ 21 h 381"/>
                <a:gd name="T2" fmla="*/ 15 w 92"/>
                <a:gd name="T3" fmla="*/ 40 h 381"/>
                <a:gd name="T4" fmla="*/ 27 w 92"/>
                <a:gd name="T5" fmla="*/ 59 h 381"/>
                <a:gd name="T6" fmla="*/ 37 w 92"/>
                <a:gd name="T7" fmla="*/ 79 h 381"/>
                <a:gd name="T8" fmla="*/ 44 w 92"/>
                <a:gd name="T9" fmla="*/ 100 h 381"/>
                <a:gd name="T10" fmla="*/ 51 w 92"/>
                <a:gd name="T11" fmla="*/ 122 h 381"/>
                <a:gd name="T12" fmla="*/ 55 w 92"/>
                <a:gd name="T13" fmla="*/ 144 h 381"/>
                <a:gd name="T14" fmla="*/ 57 w 92"/>
                <a:gd name="T15" fmla="*/ 166 h 381"/>
                <a:gd name="T16" fmla="*/ 58 w 92"/>
                <a:gd name="T17" fmla="*/ 189 h 381"/>
                <a:gd name="T18" fmla="*/ 57 w 92"/>
                <a:gd name="T19" fmla="*/ 213 h 381"/>
                <a:gd name="T20" fmla="*/ 55 w 92"/>
                <a:gd name="T21" fmla="*/ 235 h 381"/>
                <a:gd name="T22" fmla="*/ 50 w 92"/>
                <a:gd name="T23" fmla="*/ 258 h 381"/>
                <a:gd name="T24" fmla="*/ 43 w 92"/>
                <a:gd name="T25" fmla="*/ 280 h 381"/>
                <a:gd name="T26" fmla="*/ 36 w 92"/>
                <a:gd name="T27" fmla="*/ 301 h 381"/>
                <a:gd name="T28" fmla="*/ 26 w 92"/>
                <a:gd name="T29" fmla="*/ 322 h 381"/>
                <a:gd name="T30" fmla="*/ 14 w 92"/>
                <a:gd name="T31" fmla="*/ 341 h 381"/>
                <a:gd name="T32" fmla="*/ 0 w 92"/>
                <a:gd name="T33" fmla="*/ 361 h 381"/>
                <a:gd name="T34" fmla="*/ 27 w 92"/>
                <a:gd name="T35" fmla="*/ 381 h 381"/>
                <a:gd name="T36" fmla="*/ 42 w 92"/>
                <a:gd name="T37" fmla="*/ 360 h 381"/>
                <a:gd name="T38" fmla="*/ 55 w 92"/>
                <a:gd name="T39" fmla="*/ 338 h 381"/>
                <a:gd name="T40" fmla="*/ 66 w 92"/>
                <a:gd name="T41" fmla="*/ 314 h 381"/>
                <a:gd name="T42" fmla="*/ 76 w 92"/>
                <a:gd name="T43" fmla="*/ 291 h 381"/>
                <a:gd name="T44" fmla="*/ 83 w 92"/>
                <a:gd name="T45" fmla="*/ 266 h 381"/>
                <a:gd name="T46" fmla="*/ 89 w 92"/>
                <a:gd name="T47" fmla="*/ 241 h 381"/>
                <a:gd name="T48" fmla="*/ 91 w 92"/>
                <a:gd name="T49" fmla="*/ 215 h 381"/>
                <a:gd name="T50" fmla="*/ 92 w 92"/>
                <a:gd name="T51" fmla="*/ 189 h 381"/>
                <a:gd name="T52" fmla="*/ 91 w 92"/>
                <a:gd name="T53" fmla="*/ 164 h 381"/>
                <a:gd name="T54" fmla="*/ 89 w 92"/>
                <a:gd name="T55" fmla="*/ 138 h 381"/>
                <a:gd name="T56" fmla="*/ 83 w 92"/>
                <a:gd name="T57" fmla="*/ 113 h 381"/>
                <a:gd name="T58" fmla="*/ 77 w 92"/>
                <a:gd name="T59" fmla="*/ 90 h 381"/>
                <a:gd name="T60" fmla="*/ 67 w 92"/>
                <a:gd name="T61" fmla="*/ 66 h 381"/>
                <a:gd name="T62" fmla="*/ 56 w 92"/>
                <a:gd name="T63" fmla="*/ 43 h 381"/>
                <a:gd name="T64" fmla="*/ 44 w 92"/>
                <a:gd name="T65" fmla="*/ 22 h 381"/>
                <a:gd name="T66" fmla="*/ 29 w 92"/>
                <a:gd name="T67" fmla="*/ 0 h 381"/>
                <a:gd name="T68" fmla="*/ 2 w 92"/>
                <a:gd name="T69" fmla="*/ 2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381">
                  <a:moveTo>
                    <a:pt x="2" y="21"/>
                  </a:moveTo>
                  <a:lnTo>
                    <a:pt x="15" y="40"/>
                  </a:lnTo>
                  <a:lnTo>
                    <a:pt x="27" y="59"/>
                  </a:lnTo>
                  <a:lnTo>
                    <a:pt x="37" y="79"/>
                  </a:lnTo>
                  <a:lnTo>
                    <a:pt x="44" y="100"/>
                  </a:lnTo>
                  <a:lnTo>
                    <a:pt x="51" y="122"/>
                  </a:lnTo>
                  <a:lnTo>
                    <a:pt x="55" y="144"/>
                  </a:lnTo>
                  <a:lnTo>
                    <a:pt x="57" y="166"/>
                  </a:lnTo>
                  <a:lnTo>
                    <a:pt x="58" y="189"/>
                  </a:lnTo>
                  <a:lnTo>
                    <a:pt x="57" y="213"/>
                  </a:lnTo>
                  <a:lnTo>
                    <a:pt x="55" y="235"/>
                  </a:lnTo>
                  <a:lnTo>
                    <a:pt x="50" y="258"/>
                  </a:lnTo>
                  <a:lnTo>
                    <a:pt x="43" y="280"/>
                  </a:lnTo>
                  <a:lnTo>
                    <a:pt x="36" y="301"/>
                  </a:lnTo>
                  <a:lnTo>
                    <a:pt x="26" y="322"/>
                  </a:lnTo>
                  <a:lnTo>
                    <a:pt x="14" y="341"/>
                  </a:lnTo>
                  <a:lnTo>
                    <a:pt x="0" y="361"/>
                  </a:lnTo>
                  <a:lnTo>
                    <a:pt x="27" y="381"/>
                  </a:lnTo>
                  <a:lnTo>
                    <a:pt x="42" y="360"/>
                  </a:lnTo>
                  <a:lnTo>
                    <a:pt x="55" y="338"/>
                  </a:lnTo>
                  <a:lnTo>
                    <a:pt x="66" y="314"/>
                  </a:lnTo>
                  <a:lnTo>
                    <a:pt x="76" y="291"/>
                  </a:lnTo>
                  <a:lnTo>
                    <a:pt x="83" y="266"/>
                  </a:lnTo>
                  <a:lnTo>
                    <a:pt x="89" y="241"/>
                  </a:lnTo>
                  <a:lnTo>
                    <a:pt x="91" y="215"/>
                  </a:lnTo>
                  <a:lnTo>
                    <a:pt x="92" y="189"/>
                  </a:lnTo>
                  <a:lnTo>
                    <a:pt x="91" y="164"/>
                  </a:lnTo>
                  <a:lnTo>
                    <a:pt x="89" y="138"/>
                  </a:lnTo>
                  <a:lnTo>
                    <a:pt x="83" y="113"/>
                  </a:lnTo>
                  <a:lnTo>
                    <a:pt x="77" y="90"/>
                  </a:lnTo>
                  <a:lnTo>
                    <a:pt x="67" y="66"/>
                  </a:lnTo>
                  <a:lnTo>
                    <a:pt x="56" y="43"/>
                  </a:lnTo>
                  <a:lnTo>
                    <a:pt x="44" y="22"/>
                  </a:lnTo>
                  <a:lnTo>
                    <a:pt x="29" y="0"/>
                  </a:lnTo>
                  <a:lnTo>
                    <a:pt x="2"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sp>
          <p:nvSpPr>
            <p:cNvPr id="20" name="Freeform 120">
              <a:extLst>
                <a:ext uri="{FF2B5EF4-FFF2-40B4-BE49-F238E27FC236}">
                  <a16:creationId xmlns:a16="http://schemas.microsoft.com/office/drawing/2014/main" id="{79541D00-304D-49FF-930A-D8EFFC16B2B1}"/>
                </a:ext>
              </a:extLst>
            </p:cNvPr>
            <p:cNvSpPr/>
            <p:nvPr/>
          </p:nvSpPr>
          <p:spPr bwMode="auto">
            <a:xfrm>
              <a:off x="5059589" y="5360988"/>
              <a:ext cx="52388" cy="231775"/>
            </a:xfrm>
            <a:custGeom>
              <a:avLst/>
              <a:gdLst>
                <a:gd name="T0" fmla="*/ 0 w 132"/>
                <a:gd name="T1" fmla="*/ 22 h 585"/>
                <a:gd name="T2" fmla="*/ 23 w 132"/>
                <a:gd name="T3" fmla="*/ 51 h 585"/>
                <a:gd name="T4" fmla="*/ 42 w 132"/>
                <a:gd name="T5" fmla="*/ 84 h 585"/>
                <a:gd name="T6" fmla="*/ 60 w 132"/>
                <a:gd name="T7" fmla="*/ 116 h 585"/>
                <a:gd name="T8" fmla="*/ 73 w 132"/>
                <a:gd name="T9" fmla="*/ 151 h 585"/>
                <a:gd name="T10" fmla="*/ 85 w 132"/>
                <a:gd name="T11" fmla="*/ 185 h 585"/>
                <a:gd name="T12" fmla="*/ 92 w 132"/>
                <a:gd name="T13" fmla="*/ 222 h 585"/>
                <a:gd name="T14" fmla="*/ 96 w 132"/>
                <a:gd name="T15" fmla="*/ 259 h 585"/>
                <a:gd name="T16" fmla="*/ 99 w 132"/>
                <a:gd name="T17" fmla="*/ 295 h 585"/>
                <a:gd name="T18" fmla="*/ 98 w 132"/>
                <a:gd name="T19" fmla="*/ 332 h 585"/>
                <a:gd name="T20" fmla="*/ 92 w 132"/>
                <a:gd name="T21" fmla="*/ 369 h 585"/>
                <a:gd name="T22" fmla="*/ 85 w 132"/>
                <a:gd name="T23" fmla="*/ 403 h 585"/>
                <a:gd name="T24" fmla="*/ 75 w 132"/>
                <a:gd name="T25" fmla="*/ 438 h 585"/>
                <a:gd name="T26" fmla="*/ 62 w 132"/>
                <a:gd name="T27" fmla="*/ 471 h 585"/>
                <a:gd name="T28" fmla="*/ 46 w 132"/>
                <a:gd name="T29" fmla="*/ 504 h 585"/>
                <a:gd name="T30" fmla="*/ 26 w 132"/>
                <a:gd name="T31" fmla="*/ 534 h 585"/>
                <a:gd name="T32" fmla="*/ 5 w 132"/>
                <a:gd name="T33" fmla="*/ 564 h 585"/>
                <a:gd name="T34" fmla="*/ 44 w 132"/>
                <a:gd name="T35" fmla="*/ 569 h 585"/>
                <a:gd name="T36" fmla="*/ 65 w 132"/>
                <a:gd name="T37" fmla="*/ 536 h 585"/>
                <a:gd name="T38" fmla="*/ 83 w 132"/>
                <a:gd name="T39" fmla="*/ 503 h 585"/>
                <a:gd name="T40" fmla="*/ 100 w 132"/>
                <a:gd name="T41" fmla="*/ 467 h 585"/>
                <a:gd name="T42" fmla="*/ 113 w 132"/>
                <a:gd name="T43" fmla="*/ 430 h 585"/>
                <a:gd name="T44" fmla="*/ 122 w 132"/>
                <a:gd name="T45" fmla="*/ 394 h 585"/>
                <a:gd name="T46" fmla="*/ 129 w 132"/>
                <a:gd name="T47" fmla="*/ 355 h 585"/>
                <a:gd name="T48" fmla="*/ 132 w 132"/>
                <a:gd name="T49" fmla="*/ 316 h 585"/>
                <a:gd name="T50" fmla="*/ 132 w 132"/>
                <a:gd name="T51" fmla="*/ 276 h 585"/>
                <a:gd name="T52" fmla="*/ 129 w 132"/>
                <a:gd name="T53" fmla="*/ 236 h 585"/>
                <a:gd name="T54" fmla="*/ 121 w 132"/>
                <a:gd name="T55" fmla="*/ 196 h 585"/>
                <a:gd name="T56" fmla="*/ 112 w 132"/>
                <a:gd name="T57" fmla="*/ 158 h 585"/>
                <a:gd name="T58" fmla="*/ 98 w 132"/>
                <a:gd name="T59" fmla="*/ 120 h 585"/>
                <a:gd name="T60" fmla="*/ 81 w 132"/>
                <a:gd name="T61" fmla="*/ 84 h 585"/>
                <a:gd name="T62" fmla="*/ 62 w 132"/>
                <a:gd name="T63" fmla="*/ 49 h 585"/>
                <a:gd name="T64" fmla="*/ 39 w 132"/>
                <a:gd name="T65" fmla="*/ 1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585">
                  <a:moveTo>
                    <a:pt x="26" y="0"/>
                  </a:moveTo>
                  <a:lnTo>
                    <a:pt x="0" y="22"/>
                  </a:lnTo>
                  <a:lnTo>
                    <a:pt x="12" y="36"/>
                  </a:lnTo>
                  <a:lnTo>
                    <a:pt x="23" y="51"/>
                  </a:lnTo>
                  <a:lnTo>
                    <a:pt x="33" y="67"/>
                  </a:lnTo>
                  <a:lnTo>
                    <a:pt x="42" y="84"/>
                  </a:lnTo>
                  <a:lnTo>
                    <a:pt x="51" y="100"/>
                  </a:lnTo>
                  <a:lnTo>
                    <a:pt x="60" y="116"/>
                  </a:lnTo>
                  <a:lnTo>
                    <a:pt x="66" y="133"/>
                  </a:lnTo>
                  <a:lnTo>
                    <a:pt x="73" y="151"/>
                  </a:lnTo>
                  <a:lnTo>
                    <a:pt x="79" y="168"/>
                  </a:lnTo>
                  <a:lnTo>
                    <a:pt x="85" y="185"/>
                  </a:lnTo>
                  <a:lnTo>
                    <a:pt x="89" y="204"/>
                  </a:lnTo>
                  <a:lnTo>
                    <a:pt x="92" y="222"/>
                  </a:lnTo>
                  <a:lnTo>
                    <a:pt x="95" y="240"/>
                  </a:lnTo>
                  <a:lnTo>
                    <a:pt x="96" y="259"/>
                  </a:lnTo>
                  <a:lnTo>
                    <a:pt x="99" y="277"/>
                  </a:lnTo>
                  <a:lnTo>
                    <a:pt x="99" y="295"/>
                  </a:lnTo>
                  <a:lnTo>
                    <a:pt x="99" y="314"/>
                  </a:lnTo>
                  <a:lnTo>
                    <a:pt x="98" y="332"/>
                  </a:lnTo>
                  <a:lnTo>
                    <a:pt x="95" y="350"/>
                  </a:lnTo>
                  <a:lnTo>
                    <a:pt x="92" y="369"/>
                  </a:lnTo>
                  <a:lnTo>
                    <a:pt x="89" y="386"/>
                  </a:lnTo>
                  <a:lnTo>
                    <a:pt x="85" y="403"/>
                  </a:lnTo>
                  <a:lnTo>
                    <a:pt x="80" y="421"/>
                  </a:lnTo>
                  <a:lnTo>
                    <a:pt x="75" y="438"/>
                  </a:lnTo>
                  <a:lnTo>
                    <a:pt x="68" y="454"/>
                  </a:lnTo>
                  <a:lnTo>
                    <a:pt x="62" y="471"/>
                  </a:lnTo>
                  <a:lnTo>
                    <a:pt x="53" y="488"/>
                  </a:lnTo>
                  <a:lnTo>
                    <a:pt x="46" y="504"/>
                  </a:lnTo>
                  <a:lnTo>
                    <a:pt x="36" y="519"/>
                  </a:lnTo>
                  <a:lnTo>
                    <a:pt x="26" y="534"/>
                  </a:lnTo>
                  <a:lnTo>
                    <a:pt x="15" y="549"/>
                  </a:lnTo>
                  <a:lnTo>
                    <a:pt x="5" y="564"/>
                  </a:lnTo>
                  <a:lnTo>
                    <a:pt x="32" y="585"/>
                  </a:lnTo>
                  <a:lnTo>
                    <a:pt x="44" y="569"/>
                  </a:lnTo>
                  <a:lnTo>
                    <a:pt x="54" y="552"/>
                  </a:lnTo>
                  <a:lnTo>
                    <a:pt x="65" y="536"/>
                  </a:lnTo>
                  <a:lnTo>
                    <a:pt x="75" y="520"/>
                  </a:lnTo>
                  <a:lnTo>
                    <a:pt x="83" y="503"/>
                  </a:lnTo>
                  <a:lnTo>
                    <a:pt x="92" y="484"/>
                  </a:lnTo>
                  <a:lnTo>
                    <a:pt x="100" y="467"/>
                  </a:lnTo>
                  <a:lnTo>
                    <a:pt x="106" y="449"/>
                  </a:lnTo>
                  <a:lnTo>
                    <a:pt x="113" y="430"/>
                  </a:lnTo>
                  <a:lnTo>
                    <a:pt x="118" y="412"/>
                  </a:lnTo>
                  <a:lnTo>
                    <a:pt x="122" y="394"/>
                  </a:lnTo>
                  <a:lnTo>
                    <a:pt x="126" y="374"/>
                  </a:lnTo>
                  <a:lnTo>
                    <a:pt x="129" y="355"/>
                  </a:lnTo>
                  <a:lnTo>
                    <a:pt x="131" y="335"/>
                  </a:lnTo>
                  <a:lnTo>
                    <a:pt x="132" y="316"/>
                  </a:lnTo>
                  <a:lnTo>
                    <a:pt x="132" y="295"/>
                  </a:lnTo>
                  <a:lnTo>
                    <a:pt x="132" y="276"/>
                  </a:lnTo>
                  <a:lnTo>
                    <a:pt x="131" y="255"/>
                  </a:lnTo>
                  <a:lnTo>
                    <a:pt x="129" y="236"/>
                  </a:lnTo>
                  <a:lnTo>
                    <a:pt x="126" y="215"/>
                  </a:lnTo>
                  <a:lnTo>
                    <a:pt x="121" y="196"/>
                  </a:lnTo>
                  <a:lnTo>
                    <a:pt x="117" y="177"/>
                  </a:lnTo>
                  <a:lnTo>
                    <a:pt x="112" y="158"/>
                  </a:lnTo>
                  <a:lnTo>
                    <a:pt x="105" y="139"/>
                  </a:lnTo>
                  <a:lnTo>
                    <a:pt x="98" y="120"/>
                  </a:lnTo>
                  <a:lnTo>
                    <a:pt x="90" y="102"/>
                  </a:lnTo>
                  <a:lnTo>
                    <a:pt x="81" y="84"/>
                  </a:lnTo>
                  <a:lnTo>
                    <a:pt x="72" y="66"/>
                  </a:lnTo>
                  <a:lnTo>
                    <a:pt x="62" y="49"/>
                  </a:lnTo>
                  <a:lnTo>
                    <a:pt x="50" y="33"/>
                  </a:lnTo>
                  <a:lnTo>
                    <a:pt x="39" y="17"/>
                  </a:lnTo>
                  <a:lnTo>
                    <a:pt x="2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sp>
          <p:nvSpPr>
            <p:cNvPr id="21" name="Freeform 121">
              <a:extLst>
                <a:ext uri="{FF2B5EF4-FFF2-40B4-BE49-F238E27FC236}">
                  <a16:creationId xmlns:a16="http://schemas.microsoft.com/office/drawing/2014/main" id="{EBA305EF-5123-4E1B-A346-A2A8772C0DB8}"/>
                </a:ext>
              </a:extLst>
            </p:cNvPr>
            <p:cNvSpPr/>
            <p:nvPr/>
          </p:nvSpPr>
          <p:spPr bwMode="auto">
            <a:xfrm>
              <a:off x="5102452" y="5316538"/>
              <a:ext cx="69850" cy="319088"/>
            </a:xfrm>
            <a:custGeom>
              <a:avLst/>
              <a:gdLst>
                <a:gd name="T0" fmla="*/ 0 w 178"/>
                <a:gd name="T1" fmla="*/ 22 h 803"/>
                <a:gd name="T2" fmla="*/ 33 w 178"/>
                <a:gd name="T3" fmla="*/ 63 h 803"/>
                <a:gd name="T4" fmla="*/ 62 w 178"/>
                <a:gd name="T5" fmla="*/ 107 h 803"/>
                <a:gd name="T6" fmla="*/ 87 w 178"/>
                <a:gd name="T7" fmla="*/ 153 h 803"/>
                <a:gd name="T8" fmla="*/ 107 w 178"/>
                <a:gd name="T9" fmla="*/ 200 h 803"/>
                <a:gd name="T10" fmla="*/ 123 w 178"/>
                <a:gd name="T11" fmla="*/ 250 h 803"/>
                <a:gd name="T12" fmla="*/ 135 w 178"/>
                <a:gd name="T13" fmla="*/ 301 h 803"/>
                <a:gd name="T14" fmla="*/ 142 w 178"/>
                <a:gd name="T15" fmla="*/ 352 h 803"/>
                <a:gd name="T16" fmla="*/ 144 w 178"/>
                <a:gd name="T17" fmla="*/ 404 h 803"/>
                <a:gd name="T18" fmla="*/ 142 w 178"/>
                <a:gd name="T19" fmla="*/ 456 h 803"/>
                <a:gd name="T20" fmla="*/ 135 w 178"/>
                <a:gd name="T21" fmla="*/ 507 h 803"/>
                <a:gd name="T22" fmla="*/ 123 w 178"/>
                <a:gd name="T23" fmla="*/ 557 h 803"/>
                <a:gd name="T24" fmla="*/ 108 w 178"/>
                <a:gd name="T25" fmla="*/ 605 h 803"/>
                <a:gd name="T26" fmla="*/ 89 w 178"/>
                <a:gd name="T27" fmla="*/ 653 h 803"/>
                <a:gd name="T28" fmla="*/ 65 w 178"/>
                <a:gd name="T29" fmla="*/ 698 h 803"/>
                <a:gd name="T30" fmla="*/ 37 w 178"/>
                <a:gd name="T31" fmla="*/ 740 h 803"/>
                <a:gd name="T32" fmla="*/ 4 w 178"/>
                <a:gd name="T33" fmla="*/ 781 h 803"/>
                <a:gd name="T34" fmla="*/ 48 w 178"/>
                <a:gd name="T35" fmla="*/ 782 h 803"/>
                <a:gd name="T36" fmla="*/ 79 w 178"/>
                <a:gd name="T37" fmla="*/ 738 h 803"/>
                <a:gd name="T38" fmla="*/ 107 w 178"/>
                <a:gd name="T39" fmla="*/ 692 h 803"/>
                <a:gd name="T40" fmla="*/ 130 w 178"/>
                <a:gd name="T41" fmla="*/ 642 h 803"/>
                <a:gd name="T42" fmla="*/ 149 w 178"/>
                <a:gd name="T43" fmla="*/ 591 h 803"/>
                <a:gd name="T44" fmla="*/ 163 w 178"/>
                <a:gd name="T45" fmla="*/ 539 h 803"/>
                <a:gd name="T46" fmla="*/ 173 w 178"/>
                <a:gd name="T47" fmla="*/ 486 h 803"/>
                <a:gd name="T48" fmla="*/ 177 w 178"/>
                <a:gd name="T49" fmla="*/ 432 h 803"/>
                <a:gd name="T50" fmla="*/ 177 w 178"/>
                <a:gd name="T51" fmla="*/ 377 h 803"/>
                <a:gd name="T52" fmla="*/ 172 w 178"/>
                <a:gd name="T53" fmla="*/ 321 h 803"/>
                <a:gd name="T54" fmla="*/ 162 w 178"/>
                <a:gd name="T55" fmla="*/ 267 h 803"/>
                <a:gd name="T56" fmla="*/ 148 w 178"/>
                <a:gd name="T57" fmla="*/ 214 h 803"/>
                <a:gd name="T58" fmla="*/ 129 w 178"/>
                <a:gd name="T59" fmla="*/ 162 h 803"/>
                <a:gd name="T60" fmla="*/ 104 w 178"/>
                <a:gd name="T61" fmla="*/ 114 h 803"/>
                <a:gd name="T62" fmla="*/ 76 w 178"/>
                <a:gd name="T63" fmla="*/ 66 h 803"/>
                <a:gd name="T64" fmla="*/ 43 w 178"/>
                <a:gd name="T65" fmla="*/ 21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 h="803">
                  <a:moveTo>
                    <a:pt x="25" y="0"/>
                  </a:moveTo>
                  <a:lnTo>
                    <a:pt x="0" y="22"/>
                  </a:lnTo>
                  <a:lnTo>
                    <a:pt x="17" y="43"/>
                  </a:lnTo>
                  <a:lnTo>
                    <a:pt x="33" y="63"/>
                  </a:lnTo>
                  <a:lnTo>
                    <a:pt x="48" y="85"/>
                  </a:lnTo>
                  <a:lnTo>
                    <a:pt x="62" y="107"/>
                  </a:lnTo>
                  <a:lnTo>
                    <a:pt x="75" y="129"/>
                  </a:lnTo>
                  <a:lnTo>
                    <a:pt x="87" y="153"/>
                  </a:lnTo>
                  <a:lnTo>
                    <a:pt x="97" y="176"/>
                  </a:lnTo>
                  <a:lnTo>
                    <a:pt x="107" y="200"/>
                  </a:lnTo>
                  <a:lnTo>
                    <a:pt x="116" y="225"/>
                  </a:lnTo>
                  <a:lnTo>
                    <a:pt x="123" y="250"/>
                  </a:lnTo>
                  <a:lnTo>
                    <a:pt x="130" y="275"/>
                  </a:lnTo>
                  <a:lnTo>
                    <a:pt x="135" y="301"/>
                  </a:lnTo>
                  <a:lnTo>
                    <a:pt x="138" y="327"/>
                  </a:lnTo>
                  <a:lnTo>
                    <a:pt x="142" y="352"/>
                  </a:lnTo>
                  <a:lnTo>
                    <a:pt x="144" y="378"/>
                  </a:lnTo>
                  <a:lnTo>
                    <a:pt x="144" y="404"/>
                  </a:lnTo>
                  <a:lnTo>
                    <a:pt x="144" y="430"/>
                  </a:lnTo>
                  <a:lnTo>
                    <a:pt x="142" y="456"/>
                  </a:lnTo>
                  <a:lnTo>
                    <a:pt x="140" y="482"/>
                  </a:lnTo>
                  <a:lnTo>
                    <a:pt x="135" y="507"/>
                  </a:lnTo>
                  <a:lnTo>
                    <a:pt x="130" y="532"/>
                  </a:lnTo>
                  <a:lnTo>
                    <a:pt x="123" y="557"/>
                  </a:lnTo>
                  <a:lnTo>
                    <a:pt x="117" y="581"/>
                  </a:lnTo>
                  <a:lnTo>
                    <a:pt x="108" y="605"/>
                  </a:lnTo>
                  <a:lnTo>
                    <a:pt x="98" y="629"/>
                  </a:lnTo>
                  <a:lnTo>
                    <a:pt x="89" y="653"/>
                  </a:lnTo>
                  <a:lnTo>
                    <a:pt x="77" y="675"/>
                  </a:lnTo>
                  <a:lnTo>
                    <a:pt x="65" y="698"/>
                  </a:lnTo>
                  <a:lnTo>
                    <a:pt x="51" y="720"/>
                  </a:lnTo>
                  <a:lnTo>
                    <a:pt x="37" y="740"/>
                  </a:lnTo>
                  <a:lnTo>
                    <a:pt x="22" y="762"/>
                  </a:lnTo>
                  <a:lnTo>
                    <a:pt x="4" y="781"/>
                  </a:lnTo>
                  <a:lnTo>
                    <a:pt x="30" y="803"/>
                  </a:lnTo>
                  <a:lnTo>
                    <a:pt x="48" y="782"/>
                  </a:lnTo>
                  <a:lnTo>
                    <a:pt x="64" y="761"/>
                  </a:lnTo>
                  <a:lnTo>
                    <a:pt x="79" y="738"/>
                  </a:lnTo>
                  <a:lnTo>
                    <a:pt x="94" y="714"/>
                  </a:lnTo>
                  <a:lnTo>
                    <a:pt x="107" y="692"/>
                  </a:lnTo>
                  <a:lnTo>
                    <a:pt x="119" y="667"/>
                  </a:lnTo>
                  <a:lnTo>
                    <a:pt x="130" y="642"/>
                  </a:lnTo>
                  <a:lnTo>
                    <a:pt x="140" y="617"/>
                  </a:lnTo>
                  <a:lnTo>
                    <a:pt x="149" y="591"/>
                  </a:lnTo>
                  <a:lnTo>
                    <a:pt x="157" y="566"/>
                  </a:lnTo>
                  <a:lnTo>
                    <a:pt x="163" y="539"/>
                  </a:lnTo>
                  <a:lnTo>
                    <a:pt x="169" y="513"/>
                  </a:lnTo>
                  <a:lnTo>
                    <a:pt x="173" y="486"/>
                  </a:lnTo>
                  <a:lnTo>
                    <a:pt x="175" y="459"/>
                  </a:lnTo>
                  <a:lnTo>
                    <a:pt x="177" y="432"/>
                  </a:lnTo>
                  <a:lnTo>
                    <a:pt x="178" y="404"/>
                  </a:lnTo>
                  <a:lnTo>
                    <a:pt x="177" y="377"/>
                  </a:lnTo>
                  <a:lnTo>
                    <a:pt x="175" y="349"/>
                  </a:lnTo>
                  <a:lnTo>
                    <a:pt x="172" y="321"/>
                  </a:lnTo>
                  <a:lnTo>
                    <a:pt x="168" y="294"/>
                  </a:lnTo>
                  <a:lnTo>
                    <a:pt x="162" y="267"/>
                  </a:lnTo>
                  <a:lnTo>
                    <a:pt x="156" y="240"/>
                  </a:lnTo>
                  <a:lnTo>
                    <a:pt x="148" y="214"/>
                  </a:lnTo>
                  <a:lnTo>
                    <a:pt x="138" y="188"/>
                  </a:lnTo>
                  <a:lnTo>
                    <a:pt x="129" y="162"/>
                  </a:lnTo>
                  <a:lnTo>
                    <a:pt x="117" y="138"/>
                  </a:lnTo>
                  <a:lnTo>
                    <a:pt x="104" y="114"/>
                  </a:lnTo>
                  <a:lnTo>
                    <a:pt x="91" y="89"/>
                  </a:lnTo>
                  <a:lnTo>
                    <a:pt x="76" y="66"/>
                  </a:lnTo>
                  <a:lnTo>
                    <a:pt x="61" y="44"/>
                  </a:lnTo>
                  <a:lnTo>
                    <a:pt x="43" y="21"/>
                  </a:ln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grpSp>
      <p:sp>
        <p:nvSpPr>
          <p:cNvPr id="22" name="Freeform 149">
            <a:extLst>
              <a:ext uri="{FF2B5EF4-FFF2-40B4-BE49-F238E27FC236}">
                <a16:creationId xmlns:a16="http://schemas.microsoft.com/office/drawing/2014/main" id="{9AEEDF2D-618F-49B4-A855-52FEE2378AD0}"/>
              </a:ext>
            </a:extLst>
          </p:cNvPr>
          <p:cNvSpPr/>
          <p:nvPr/>
        </p:nvSpPr>
        <p:spPr bwMode="auto">
          <a:xfrm>
            <a:off x="4779010" y="4301002"/>
            <a:ext cx="382270" cy="382270"/>
          </a:xfrm>
          <a:custGeom>
            <a:avLst/>
            <a:gdLst>
              <a:gd name="T0" fmla="*/ 758 w 946"/>
              <a:gd name="T1" fmla="*/ 585 h 947"/>
              <a:gd name="T2" fmla="*/ 535 w 946"/>
              <a:gd name="T3" fmla="*/ 510 h 947"/>
              <a:gd name="T4" fmla="*/ 715 w 946"/>
              <a:gd name="T5" fmla="*/ 368 h 947"/>
              <a:gd name="T6" fmla="*/ 765 w 946"/>
              <a:gd name="T7" fmla="*/ 370 h 947"/>
              <a:gd name="T8" fmla="*/ 818 w 946"/>
              <a:gd name="T9" fmla="*/ 357 h 947"/>
              <a:gd name="T10" fmla="*/ 863 w 946"/>
              <a:gd name="T11" fmla="*/ 329 h 947"/>
              <a:gd name="T12" fmla="*/ 896 w 946"/>
              <a:gd name="T13" fmla="*/ 295 h 947"/>
              <a:gd name="T14" fmla="*/ 916 w 946"/>
              <a:gd name="T15" fmla="*/ 260 h 947"/>
              <a:gd name="T16" fmla="*/ 928 w 946"/>
              <a:gd name="T17" fmla="*/ 221 h 947"/>
              <a:gd name="T18" fmla="*/ 931 w 946"/>
              <a:gd name="T19" fmla="*/ 180 h 947"/>
              <a:gd name="T20" fmla="*/ 926 w 946"/>
              <a:gd name="T21" fmla="*/ 139 h 947"/>
              <a:gd name="T22" fmla="*/ 906 w 946"/>
              <a:gd name="T23" fmla="*/ 88 h 947"/>
              <a:gd name="T24" fmla="*/ 762 w 946"/>
              <a:gd name="T25" fmla="*/ 107 h 947"/>
              <a:gd name="T26" fmla="*/ 802 w 946"/>
              <a:gd name="T27" fmla="*/ 9 h 947"/>
              <a:gd name="T28" fmla="*/ 746 w 946"/>
              <a:gd name="T29" fmla="*/ 0 h 947"/>
              <a:gd name="T30" fmla="*/ 692 w 946"/>
              <a:gd name="T31" fmla="*/ 8 h 947"/>
              <a:gd name="T32" fmla="*/ 644 w 946"/>
              <a:gd name="T33" fmla="*/ 31 h 947"/>
              <a:gd name="T34" fmla="*/ 606 w 946"/>
              <a:gd name="T35" fmla="*/ 64 h 947"/>
              <a:gd name="T36" fmla="*/ 583 w 946"/>
              <a:gd name="T37" fmla="*/ 97 h 947"/>
              <a:gd name="T38" fmla="*/ 568 w 946"/>
              <a:gd name="T39" fmla="*/ 132 h 947"/>
              <a:gd name="T40" fmla="*/ 562 w 946"/>
              <a:gd name="T41" fmla="*/ 170 h 947"/>
              <a:gd name="T42" fmla="*/ 563 w 946"/>
              <a:gd name="T43" fmla="*/ 209 h 947"/>
              <a:gd name="T44" fmla="*/ 572 w 946"/>
              <a:gd name="T45" fmla="*/ 248 h 947"/>
              <a:gd name="T46" fmla="*/ 236 w 946"/>
              <a:gd name="T47" fmla="*/ 160 h 947"/>
              <a:gd name="T48" fmla="*/ 160 w 946"/>
              <a:gd name="T49" fmla="*/ 235 h 947"/>
              <a:gd name="T50" fmla="*/ 247 w 946"/>
              <a:gd name="T51" fmla="*/ 572 h 947"/>
              <a:gd name="T52" fmla="*/ 201 w 946"/>
              <a:gd name="T53" fmla="*/ 562 h 947"/>
              <a:gd name="T54" fmla="*/ 148 w 946"/>
              <a:gd name="T55" fmla="*/ 565 h 947"/>
              <a:gd name="T56" fmla="*/ 97 w 946"/>
              <a:gd name="T57" fmla="*/ 583 h 947"/>
              <a:gd name="T58" fmla="*/ 54 w 946"/>
              <a:gd name="T59" fmla="*/ 615 h 947"/>
              <a:gd name="T60" fmla="*/ 28 w 946"/>
              <a:gd name="T61" fmla="*/ 648 h 947"/>
              <a:gd name="T62" fmla="*/ 10 w 946"/>
              <a:gd name="T63" fmla="*/ 685 h 947"/>
              <a:gd name="T64" fmla="*/ 1 w 946"/>
              <a:gd name="T65" fmla="*/ 725 h 947"/>
              <a:gd name="T66" fmla="*/ 1 w 946"/>
              <a:gd name="T67" fmla="*/ 766 h 947"/>
              <a:gd name="T68" fmla="*/ 10 w 946"/>
              <a:gd name="T69" fmla="*/ 807 h 947"/>
              <a:gd name="T70" fmla="*/ 107 w 946"/>
              <a:gd name="T71" fmla="*/ 762 h 947"/>
              <a:gd name="T72" fmla="*/ 88 w 946"/>
              <a:gd name="T73" fmla="*/ 907 h 947"/>
              <a:gd name="T74" fmla="*/ 148 w 946"/>
              <a:gd name="T75" fmla="*/ 928 h 947"/>
              <a:gd name="T76" fmla="*/ 203 w 946"/>
              <a:gd name="T77" fmla="*/ 930 h 947"/>
              <a:gd name="T78" fmla="*/ 256 w 946"/>
              <a:gd name="T79" fmla="*/ 917 h 947"/>
              <a:gd name="T80" fmla="*/ 303 w 946"/>
              <a:gd name="T81" fmla="*/ 889 h 947"/>
              <a:gd name="T82" fmla="*/ 334 w 946"/>
              <a:gd name="T83" fmla="*/ 857 h 947"/>
              <a:gd name="T84" fmla="*/ 353 w 946"/>
              <a:gd name="T85" fmla="*/ 823 h 947"/>
              <a:gd name="T86" fmla="*/ 366 w 946"/>
              <a:gd name="T87" fmla="*/ 787 h 947"/>
              <a:gd name="T88" fmla="*/ 371 w 946"/>
              <a:gd name="T89" fmla="*/ 749 h 947"/>
              <a:gd name="T90" fmla="*/ 366 w 946"/>
              <a:gd name="T91" fmla="*/ 710 h 947"/>
              <a:gd name="T92" fmla="*/ 510 w 946"/>
              <a:gd name="T93" fmla="*/ 535 h 947"/>
              <a:gd name="T94" fmla="*/ 584 w 946"/>
              <a:gd name="T95" fmla="*/ 759 h 947"/>
              <a:gd name="T96" fmla="*/ 803 w 946"/>
              <a:gd name="T97" fmla="*/ 927 h 947"/>
              <a:gd name="T98" fmla="*/ 824 w 946"/>
              <a:gd name="T99" fmla="*/ 940 h 947"/>
              <a:gd name="T100" fmla="*/ 850 w 946"/>
              <a:gd name="T101" fmla="*/ 947 h 947"/>
              <a:gd name="T102" fmla="*/ 876 w 946"/>
              <a:gd name="T103" fmla="*/ 945 h 947"/>
              <a:gd name="T104" fmla="*/ 900 w 946"/>
              <a:gd name="T105" fmla="*/ 937 h 947"/>
              <a:gd name="T106" fmla="*/ 920 w 946"/>
              <a:gd name="T107" fmla="*/ 921 h 947"/>
              <a:gd name="T108" fmla="*/ 937 w 946"/>
              <a:gd name="T109" fmla="*/ 900 h 947"/>
              <a:gd name="T110" fmla="*/ 945 w 946"/>
              <a:gd name="T111" fmla="*/ 875 h 947"/>
              <a:gd name="T112" fmla="*/ 946 w 946"/>
              <a:gd name="T113" fmla="*/ 850 h 947"/>
              <a:gd name="T114" fmla="*/ 940 w 946"/>
              <a:gd name="T115" fmla="*/ 826 h 947"/>
              <a:gd name="T116" fmla="*/ 927 w 946"/>
              <a:gd name="T117" fmla="*/ 803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46" h="947">
                <a:moveTo>
                  <a:pt x="920" y="796"/>
                </a:moveTo>
                <a:lnTo>
                  <a:pt x="734" y="610"/>
                </a:lnTo>
                <a:lnTo>
                  <a:pt x="758" y="585"/>
                </a:lnTo>
                <a:lnTo>
                  <a:pt x="734" y="560"/>
                </a:lnTo>
                <a:lnTo>
                  <a:pt x="659" y="634"/>
                </a:lnTo>
                <a:lnTo>
                  <a:pt x="535" y="510"/>
                </a:lnTo>
                <a:lnTo>
                  <a:pt x="684" y="360"/>
                </a:lnTo>
                <a:lnTo>
                  <a:pt x="699" y="364"/>
                </a:lnTo>
                <a:lnTo>
                  <a:pt x="715" y="368"/>
                </a:lnTo>
                <a:lnTo>
                  <a:pt x="730" y="370"/>
                </a:lnTo>
                <a:lnTo>
                  <a:pt x="746" y="371"/>
                </a:lnTo>
                <a:lnTo>
                  <a:pt x="765" y="370"/>
                </a:lnTo>
                <a:lnTo>
                  <a:pt x="783" y="367"/>
                </a:lnTo>
                <a:lnTo>
                  <a:pt x="800" y="362"/>
                </a:lnTo>
                <a:lnTo>
                  <a:pt x="818" y="357"/>
                </a:lnTo>
                <a:lnTo>
                  <a:pt x="834" y="348"/>
                </a:lnTo>
                <a:lnTo>
                  <a:pt x="849" y="340"/>
                </a:lnTo>
                <a:lnTo>
                  <a:pt x="863" y="329"/>
                </a:lnTo>
                <a:lnTo>
                  <a:pt x="877" y="316"/>
                </a:lnTo>
                <a:lnTo>
                  <a:pt x="887" y="306"/>
                </a:lnTo>
                <a:lnTo>
                  <a:pt x="896" y="295"/>
                </a:lnTo>
                <a:lnTo>
                  <a:pt x="903" y="283"/>
                </a:lnTo>
                <a:lnTo>
                  <a:pt x="911" y="272"/>
                </a:lnTo>
                <a:lnTo>
                  <a:pt x="916" y="260"/>
                </a:lnTo>
                <a:lnTo>
                  <a:pt x="921" y="247"/>
                </a:lnTo>
                <a:lnTo>
                  <a:pt x="925" y="234"/>
                </a:lnTo>
                <a:lnTo>
                  <a:pt x="928" y="221"/>
                </a:lnTo>
                <a:lnTo>
                  <a:pt x="930" y="207"/>
                </a:lnTo>
                <a:lnTo>
                  <a:pt x="931" y="194"/>
                </a:lnTo>
                <a:lnTo>
                  <a:pt x="931" y="180"/>
                </a:lnTo>
                <a:lnTo>
                  <a:pt x="930" y="166"/>
                </a:lnTo>
                <a:lnTo>
                  <a:pt x="928" y="153"/>
                </a:lnTo>
                <a:lnTo>
                  <a:pt x="926" y="139"/>
                </a:lnTo>
                <a:lnTo>
                  <a:pt x="921" y="126"/>
                </a:lnTo>
                <a:lnTo>
                  <a:pt x="916" y="112"/>
                </a:lnTo>
                <a:lnTo>
                  <a:pt x="906" y="88"/>
                </a:lnTo>
                <a:lnTo>
                  <a:pt x="825" y="169"/>
                </a:lnTo>
                <a:lnTo>
                  <a:pt x="761" y="170"/>
                </a:lnTo>
                <a:lnTo>
                  <a:pt x="762" y="107"/>
                </a:lnTo>
                <a:lnTo>
                  <a:pt x="844" y="26"/>
                </a:lnTo>
                <a:lnTo>
                  <a:pt x="820" y="16"/>
                </a:lnTo>
                <a:lnTo>
                  <a:pt x="802" y="9"/>
                </a:lnTo>
                <a:lnTo>
                  <a:pt x="783" y="4"/>
                </a:lnTo>
                <a:lnTo>
                  <a:pt x="765" y="2"/>
                </a:lnTo>
                <a:lnTo>
                  <a:pt x="746" y="0"/>
                </a:lnTo>
                <a:lnTo>
                  <a:pt x="728" y="2"/>
                </a:lnTo>
                <a:lnTo>
                  <a:pt x="710" y="4"/>
                </a:lnTo>
                <a:lnTo>
                  <a:pt x="692" y="8"/>
                </a:lnTo>
                <a:lnTo>
                  <a:pt x="675" y="14"/>
                </a:lnTo>
                <a:lnTo>
                  <a:pt x="659" y="22"/>
                </a:lnTo>
                <a:lnTo>
                  <a:pt x="644" y="31"/>
                </a:lnTo>
                <a:lnTo>
                  <a:pt x="629" y="43"/>
                </a:lnTo>
                <a:lnTo>
                  <a:pt x="616" y="54"/>
                </a:lnTo>
                <a:lnTo>
                  <a:pt x="606" y="64"/>
                </a:lnTo>
                <a:lnTo>
                  <a:pt x="597" y="75"/>
                </a:lnTo>
                <a:lnTo>
                  <a:pt x="590" y="86"/>
                </a:lnTo>
                <a:lnTo>
                  <a:pt x="583" y="97"/>
                </a:lnTo>
                <a:lnTo>
                  <a:pt x="578" y="108"/>
                </a:lnTo>
                <a:lnTo>
                  <a:pt x="573" y="120"/>
                </a:lnTo>
                <a:lnTo>
                  <a:pt x="568" y="132"/>
                </a:lnTo>
                <a:lnTo>
                  <a:pt x="565" y="145"/>
                </a:lnTo>
                <a:lnTo>
                  <a:pt x="563" y="158"/>
                </a:lnTo>
                <a:lnTo>
                  <a:pt x="562" y="170"/>
                </a:lnTo>
                <a:lnTo>
                  <a:pt x="561" y="183"/>
                </a:lnTo>
                <a:lnTo>
                  <a:pt x="562" y="196"/>
                </a:lnTo>
                <a:lnTo>
                  <a:pt x="563" y="209"/>
                </a:lnTo>
                <a:lnTo>
                  <a:pt x="565" y="222"/>
                </a:lnTo>
                <a:lnTo>
                  <a:pt x="568" y="235"/>
                </a:lnTo>
                <a:lnTo>
                  <a:pt x="572" y="248"/>
                </a:lnTo>
                <a:lnTo>
                  <a:pt x="422" y="398"/>
                </a:lnTo>
                <a:lnTo>
                  <a:pt x="210" y="185"/>
                </a:lnTo>
                <a:lnTo>
                  <a:pt x="236" y="160"/>
                </a:lnTo>
                <a:lnTo>
                  <a:pt x="98" y="23"/>
                </a:lnTo>
                <a:lnTo>
                  <a:pt x="23" y="98"/>
                </a:lnTo>
                <a:lnTo>
                  <a:pt x="160" y="235"/>
                </a:lnTo>
                <a:lnTo>
                  <a:pt x="185" y="210"/>
                </a:lnTo>
                <a:lnTo>
                  <a:pt x="398" y="423"/>
                </a:lnTo>
                <a:lnTo>
                  <a:pt x="247" y="572"/>
                </a:lnTo>
                <a:lnTo>
                  <a:pt x="232" y="567"/>
                </a:lnTo>
                <a:lnTo>
                  <a:pt x="216" y="564"/>
                </a:lnTo>
                <a:lnTo>
                  <a:pt x="201" y="562"/>
                </a:lnTo>
                <a:lnTo>
                  <a:pt x="185" y="561"/>
                </a:lnTo>
                <a:lnTo>
                  <a:pt x="166" y="562"/>
                </a:lnTo>
                <a:lnTo>
                  <a:pt x="148" y="565"/>
                </a:lnTo>
                <a:lnTo>
                  <a:pt x="131" y="570"/>
                </a:lnTo>
                <a:lnTo>
                  <a:pt x="115" y="575"/>
                </a:lnTo>
                <a:lnTo>
                  <a:pt x="97" y="583"/>
                </a:lnTo>
                <a:lnTo>
                  <a:pt x="82" y="592"/>
                </a:lnTo>
                <a:lnTo>
                  <a:pt x="68" y="603"/>
                </a:lnTo>
                <a:lnTo>
                  <a:pt x="54" y="615"/>
                </a:lnTo>
                <a:lnTo>
                  <a:pt x="44" y="626"/>
                </a:lnTo>
                <a:lnTo>
                  <a:pt x="36" y="637"/>
                </a:lnTo>
                <a:lnTo>
                  <a:pt x="28" y="648"/>
                </a:lnTo>
                <a:lnTo>
                  <a:pt x="21" y="660"/>
                </a:lnTo>
                <a:lnTo>
                  <a:pt x="15" y="672"/>
                </a:lnTo>
                <a:lnTo>
                  <a:pt x="10" y="685"/>
                </a:lnTo>
                <a:lnTo>
                  <a:pt x="7" y="698"/>
                </a:lnTo>
                <a:lnTo>
                  <a:pt x="3" y="712"/>
                </a:lnTo>
                <a:lnTo>
                  <a:pt x="1" y="725"/>
                </a:lnTo>
                <a:lnTo>
                  <a:pt x="0" y="739"/>
                </a:lnTo>
                <a:lnTo>
                  <a:pt x="0" y="752"/>
                </a:lnTo>
                <a:lnTo>
                  <a:pt x="1" y="766"/>
                </a:lnTo>
                <a:lnTo>
                  <a:pt x="3" y="780"/>
                </a:lnTo>
                <a:lnTo>
                  <a:pt x="6" y="793"/>
                </a:lnTo>
                <a:lnTo>
                  <a:pt x="10" y="807"/>
                </a:lnTo>
                <a:lnTo>
                  <a:pt x="15" y="820"/>
                </a:lnTo>
                <a:lnTo>
                  <a:pt x="26" y="844"/>
                </a:lnTo>
                <a:lnTo>
                  <a:pt x="107" y="762"/>
                </a:lnTo>
                <a:lnTo>
                  <a:pt x="170" y="761"/>
                </a:lnTo>
                <a:lnTo>
                  <a:pt x="169" y="826"/>
                </a:lnTo>
                <a:lnTo>
                  <a:pt x="88" y="907"/>
                </a:lnTo>
                <a:lnTo>
                  <a:pt x="111" y="916"/>
                </a:lnTo>
                <a:lnTo>
                  <a:pt x="130" y="923"/>
                </a:lnTo>
                <a:lnTo>
                  <a:pt x="148" y="928"/>
                </a:lnTo>
                <a:lnTo>
                  <a:pt x="166" y="930"/>
                </a:lnTo>
                <a:lnTo>
                  <a:pt x="185" y="931"/>
                </a:lnTo>
                <a:lnTo>
                  <a:pt x="203" y="930"/>
                </a:lnTo>
                <a:lnTo>
                  <a:pt x="222" y="928"/>
                </a:lnTo>
                <a:lnTo>
                  <a:pt x="239" y="924"/>
                </a:lnTo>
                <a:lnTo>
                  <a:pt x="256" y="917"/>
                </a:lnTo>
                <a:lnTo>
                  <a:pt x="272" y="910"/>
                </a:lnTo>
                <a:lnTo>
                  <a:pt x="287" y="900"/>
                </a:lnTo>
                <a:lnTo>
                  <a:pt x="303" y="889"/>
                </a:lnTo>
                <a:lnTo>
                  <a:pt x="316" y="877"/>
                </a:lnTo>
                <a:lnTo>
                  <a:pt x="325" y="868"/>
                </a:lnTo>
                <a:lnTo>
                  <a:pt x="334" y="857"/>
                </a:lnTo>
                <a:lnTo>
                  <a:pt x="341" y="846"/>
                </a:lnTo>
                <a:lnTo>
                  <a:pt x="348" y="835"/>
                </a:lnTo>
                <a:lnTo>
                  <a:pt x="353" y="823"/>
                </a:lnTo>
                <a:lnTo>
                  <a:pt x="359" y="812"/>
                </a:lnTo>
                <a:lnTo>
                  <a:pt x="363" y="800"/>
                </a:lnTo>
                <a:lnTo>
                  <a:pt x="366" y="787"/>
                </a:lnTo>
                <a:lnTo>
                  <a:pt x="368" y="775"/>
                </a:lnTo>
                <a:lnTo>
                  <a:pt x="370" y="762"/>
                </a:lnTo>
                <a:lnTo>
                  <a:pt x="371" y="749"/>
                </a:lnTo>
                <a:lnTo>
                  <a:pt x="370" y="736"/>
                </a:lnTo>
                <a:lnTo>
                  <a:pt x="368" y="723"/>
                </a:lnTo>
                <a:lnTo>
                  <a:pt x="366" y="710"/>
                </a:lnTo>
                <a:lnTo>
                  <a:pt x="363" y="697"/>
                </a:lnTo>
                <a:lnTo>
                  <a:pt x="360" y="684"/>
                </a:lnTo>
                <a:lnTo>
                  <a:pt x="510" y="535"/>
                </a:lnTo>
                <a:lnTo>
                  <a:pt x="634" y="659"/>
                </a:lnTo>
                <a:lnTo>
                  <a:pt x="560" y="734"/>
                </a:lnTo>
                <a:lnTo>
                  <a:pt x="584" y="759"/>
                </a:lnTo>
                <a:lnTo>
                  <a:pt x="609" y="734"/>
                </a:lnTo>
                <a:lnTo>
                  <a:pt x="796" y="921"/>
                </a:lnTo>
                <a:lnTo>
                  <a:pt x="803" y="927"/>
                </a:lnTo>
                <a:lnTo>
                  <a:pt x="809" y="932"/>
                </a:lnTo>
                <a:lnTo>
                  <a:pt x="817" y="937"/>
                </a:lnTo>
                <a:lnTo>
                  <a:pt x="824" y="940"/>
                </a:lnTo>
                <a:lnTo>
                  <a:pt x="833" y="943"/>
                </a:lnTo>
                <a:lnTo>
                  <a:pt x="842" y="945"/>
                </a:lnTo>
                <a:lnTo>
                  <a:pt x="850" y="947"/>
                </a:lnTo>
                <a:lnTo>
                  <a:pt x="859" y="947"/>
                </a:lnTo>
                <a:lnTo>
                  <a:pt x="867" y="947"/>
                </a:lnTo>
                <a:lnTo>
                  <a:pt x="876" y="945"/>
                </a:lnTo>
                <a:lnTo>
                  <a:pt x="885" y="943"/>
                </a:lnTo>
                <a:lnTo>
                  <a:pt x="892" y="940"/>
                </a:lnTo>
                <a:lnTo>
                  <a:pt x="900" y="937"/>
                </a:lnTo>
                <a:lnTo>
                  <a:pt x="907" y="932"/>
                </a:lnTo>
                <a:lnTo>
                  <a:pt x="914" y="927"/>
                </a:lnTo>
                <a:lnTo>
                  <a:pt x="920" y="921"/>
                </a:lnTo>
                <a:lnTo>
                  <a:pt x="927" y="914"/>
                </a:lnTo>
                <a:lnTo>
                  <a:pt x="932" y="908"/>
                </a:lnTo>
                <a:lnTo>
                  <a:pt x="937" y="900"/>
                </a:lnTo>
                <a:lnTo>
                  <a:pt x="940" y="891"/>
                </a:lnTo>
                <a:lnTo>
                  <a:pt x="943" y="884"/>
                </a:lnTo>
                <a:lnTo>
                  <a:pt x="945" y="875"/>
                </a:lnTo>
                <a:lnTo>
                  <a:pt x="946" y="868"/>
                </a:lnTo>
                <a:lnTo>
                  <a:pt x="946" y="859"/>
                </a:lnTo>
                <a:lnTo>
                  <a:pt x="946" y="850"/>
                </a:lnTo>
                <a:lnTo>
                  <a:pt x="945" y="842"/>
                </a:lnTo>
                <a:lnTo>
                  <a:pt x="943" y="833"/>
                </a:lnTo>
                <a:lnTo>
                  <a:pt x="940" y="826"/>
                </a:lnTo>
                <a:lnTo>
                  <a:pt x="937" y="818"/>
                </a:lnTo>
                <a:lnTo>
                  <a:pt x="932" y="810"/>
                </a:lnTo>
                <a:lnTo>
                  <a:pt x="927" y="803"/>
                </a:lnTo>
                <a:lnTo>
                  <a:pt x="920" y="796"/>
                </a:lnTo>
                <a:close/>
              </a:path>
            </a:pathLst>
          </a:custGeom>
          <a:solidFill>
            <a:srgbClr val="929591"/>
          </a:solidFill>
          <a:ln>
            <a:noFill/>
          </a:ln>
          <a:effectLst>
            <a:outerShdw blurRad="50800" dist="38100" algn="l" rotWithShape="0">
              <a:prstClr val="black">
                <a:alpha val="40000"/>
              </a:prstClr>
            </a:outerShdw>
          </a:effec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grpSp>
        <p:nvGrpSpPr>
          <p:cNvPr id="23" name="Group 97">
            <a:extLst>
              <a:ext uri="{FF2B5EF4-FFF2-40B4-BE49-F238E27FC236}">
                <a16:creationId xmlns:a16="http://schemas.microsoft.com/office/drawing/2014/main" id="{34D1CAA9-12F1-458D-8711-5115EAC680DD}"/>
              </a:ext>
            </a:extLst>
          </p:cNvPr>
          <p:cNvGrpSpPr/>
          <p:nvPr/>
        </p:nvGrpSpPr>
        <p:grpSpPr>
          <a:xfrm>
            <a:off x="1417320" y="4278777"/>
            <a:ext cx="257810" cy="375285"/>
            <a:chOff x="1038225" y="5818188"/>
            <a:chExt cx="279400" cy="406400"/>
          </a:xfrm>
          <a:solidFill>
            <a:srgbClr val="929591"/>
          </a:solidFill>
          <a:effectLst>
            <a:outerShdw blurRad="50800" dist="38100" algn="l" rotWithShape="0">
              <a:prstClr val="black">
                <a:alpha val="40000"/>
              </a:prstClr>
            </a:outerShdw>
          </a:effectLst>
        </p:grpSpPr>
        <p:sp>
          <p:nvSpPr>
            <p:cNvPr id="24" name="Freeform 169">
              <a:extLst>
                <a:ext uri="{FF2B5EF4-FFF2-40B4-BE49-F238E27FC236}">
                  <a16:creationId xmlns:a16="http://schemas.microsoft.com/office/drawing/2014/main" id="{07D348B2-F9C1-4B1C-88E0-23A2704D5A6B}"/>
                </a:ext>
              </a:extLst>
            </p:cNvPr>
            <p:cNvSpPr/>
            <p:nvPr/>
          </p:nvSpPr>
          <p:spPr bwMode="auto">
            <a:xfrm>
              <a:off x="1038225" y="5818188"/>
              <a:ext cx="279400" cy="334963"/>
            </a:xfrm>
            <a:custGeom>
              <a:avLst/>
              <a:gdLst>
                <a:gd name="T0" fmla="*/ 145 w 705"/>
                <a:gd name="T1" fmla="*/ 637 h 846"/>
                <a:gd name="T2" fmla="*/ 156 w 705"/>
                <a:gd name="T3" fmla="*/ 647 h 846"/>
                <a:gd name="T4" fmla="*/ 188 w 705"/>
                <a:gd name="T5" fmla="*/ 690 h 846"/>
                <a:gd name="T6" fmla="*/ 202 w 705"/>
                <a:gd name="T7" fmla="*/ 718 h 846"/>
                <a:gd name="T8" fmla="*/ 210 w 705"/>
                <a:gd name="T9" fmla="*/ 752 h 846"/>
                <a:gd name="T10" fmla="*/ 212 w 705"/>
                <a:gd name="T11" fmla="*/ 846 h 846"/>
                <a:gd name="T12" fmla="*/ 324 w 705"/>
                <a:gd name="T13" fmla="*/ 416 h 846"/>
                <a:gd name="T14" fmla="*/ 297 w 705"/>
                <a:gd name="T15" fmla="*/ 395 h 846"/>
                <a:gd name="T16" fmla="*/ 283 w 705"/>
                <a:gd name="T17" fmla="*/ 364 h 846"/>
                <a:gd name="T18" fmla="*/ 283 w 705"/>
                <a:gd name="T19" fmla="*/ 338 h 846"/>
                <a:gd name="T20" fmla="*/ 291 w 705"/>
                <a:gd name="T21" fmla="*/ 319 h 846"/>
                <a:gd name="T22" fmla="*/ 303 w 705"/>
                <a:gd name="T23" fmla="*/ 302 h 846"/>
                <a:gd name="T24" fmla="*/ 319 w 705"/>
                <a:gd name="T25" fmla="*/ 289 h 846"/>
                <a:gd name="T26" fmla="*/ 338 w 705"/>
                <a:gd name="T27" fmla="*/ 283 h 846"/>
                <a:gd name="T28" fmla="*/ 360 w 705"/>
                <a:gd name="T29" fmla="*/ 282 h 846"/>
                <a:gd name="T30" fmla="*/ 380 w 705"/>
                <a:gd name="T31" fmla="*/ 287 h 846"/>
                <a:gd name="T32" fmla="*/ 398 w 705"/>
                <a:gd name="T33" fmla="*/ 297 h 846"/>
                <a:gd name="T34" fmla="*/ 411 w 705"/>
                <a:gd name="T35" fmla="*/ 312 h 846"/>
                <a:gd name="T36" fmla="*/ 420 w 705"/>
                <a:gd name="T37" fmla="*/ 330 h 846"/>
                <a:gd name="T38" fmla="*/ 424 w 705"/>
                <a:gd name="T39" fmla="*/ 352 h 846"/>
                <a:gd name="T40" fmla="*/ 415 w 705"/>
                <a:gd name="T41" fmla="*/ 385 h 846"/>
                <a:gd name="T42" fmla="*/ 391 w 705"/>
                <a:gd name="T43" fmla="*/ 410 h 846"/>
                <a:gd name="T44" fmla="*/ 371 w 705"/>
                <a:gd name="T45" fmla="*/ 846 h 846"/>
                <a:gd name="T46" fmla="*/ 494 w 705"/>
                <a:gd name="T47" fmla="*/ 762 h 846"/>
                <a:gd name="T48" fmla="*/ 500 w 705"/>
                <a:gd name="T49" fmla="*/ 727 h 846"/>
                <a:gd name="T50" fmla="*/ 513 w 705"/>
                <a:gd name="T51" fmla="*/ 695 h 846"/>
                <a:gd name="T52" fmla="*/ 540 w 705"/>
                <a:gd name="T53" fmla="*/ 654 h 846"/>
                <a:gd name="T54" fmla="*/ 564 w 705"/>
                <a:gd name="T55" fmla="*/ 634 h 846"/>
                <a:gd name="T56" fmla="*/ 609 w 705"/>
                <a:gd name="T57" fmla="*/ 594 h 846"/>
                <a:gd name="T58" fmla="*/ 646 w 705"/>
                <a:gd name="T59" fmla="*/ 547 h 846"/>
                <a:gd name="T60" fmla="*/ 675 w 705"/>
                <a:gd name="T61" fmla="*/ 495 h 846"/>
                <a:gd name="T62" fmla="*/ 696 w 705"/>
                <a:gd name="T63" fmla="*/ 436 h 846"/>
                <a:gd name="T64" fmla="*/ 704 w 705"/>
                <a:gd name="T65" fmla="*/ 374 h 846"/>
                <a:gd name="T66" fmla="*/ 703 w 705"/>
                <a:gd name="T67" fmla="*/ 316 h 846"/>
                <a:gd name="T68" fmla="*/ 695 w 705"/>
                <a:gd name="T69" fmla="*/ 265 h 846"/>
                <a:gd name="T70" fmla="*/ 677 w 705"/>
                <a:gd name="T71" fmla="*/ 215 h 846"/>
                <a:gd name="T72" fmla="*/ 655 w 705"/>
                <a:gd name="T73" fmla="*/ 169 h 846"/>
                <a:gd name="T74" fmla="*/ 624 w 705"/>
                <a:gd name="T75" fmla="*/ 128 h 846"/>
                <a:gd name="T76" fmla="*/ 590 w 705"/>
                <a:gd name="T77" fmla="*/ 92 h 846"/>
                <a:gd name="T78" fmla="*/ 550 w 705"/>
                <a:gd name="T79" fmla="*/ 60 h 846"/>
                <a:gd name="T80" fmla="*/ 506 w 705"/>
                <a:gd name="T81" fmla="*/ 34 h 846"/>
                <a:gd name="T82" fmla="*/ 457 w 705"/>
                <a:gd name="T83" fmla="*/ 15 h 846"/>
                <a:gd name="T84" fmla="*/ 406 w 705"/>
                <a:gd name="T85" fmla="*/ 3 h 846"/>
                <a:gd name="T86" fmla="*/ 352 w 705"/>
                <a:gd name="T87" fmla="*/ 0 h 846"/>
                <a:gd name="T88" fmla="*/ 299 w 705"/>
                <a:gd name="T89" fmla="*/ 3 h 846"/>
                <a:gd name="T90" fmla="*/ 247 w 705"/>
                <a:gd name="T91" fmla="*/ 15 h 846"/>
                <a:gd name="T92" fmla="*/ 200 w 705"/>
                <a:gd name="T93" fmla="*/ 34 h 846"/>
                <a:gd name="T94" fmla="*/ 156 w 705"/>
                <a:gd name="T95" fmla="*/ 60 h 846"/>
                <a:gd name="T96" fmla="*/ 116 w 705"/>
                <a:gd name="T97" fmla="*/ 92 h 846"/>
                <a:gd name="T98" fmla="*/ 80 w 705"/>
                <a:gd name="T99" fmla="*/ 128 h 846"/>
                <a:gd name="T100" fmla="*/ 51 w 705"/>
                <a:gd name="T101" fmla="*/ 169 h 846"/>
                <a:gd name="T102" fmla="*/ 27 w 705"/>
                <a:gd name="T103" fmla="*/ 215 h 846"/>
                <a:gd name="T104" fmla="*/ 11 w 705"/>
                <a:gd name="T105" fmla="*/ 265 h 846"/>
                <a:gd name="T106" fmla="*/ 1 w 705"/>
                <a:gd name="T107" fmla="*/ 316 h 846"/>
                <a:gd name="T108" fmla="*/ 0 w 705"/>
                <a:gd name="T109" fmla="*/ 374 h 846"/>
                <a:gd name="T110" fmla="*/ 10 w 705"/>
                <a:gd name="T111" fmla="*/ 435 h 846"/>
                <a:gd name="T112" fmla="*/ 29 w 705"/>
                <a:gd name="T113" fmla="*/ 493 h 846"/>
                <a:gd name="T114" fmla="*/ 58 w 705"/>
                <a:gd name="T115" fmla="*/ 546 h 846"/>
                <a:gd name="T116" fmla="*/ 95 w 705"/>
                <a:gd name="T117" fmla="*/ 593 h 846"/>
                <a:gd name="T118" fmla="*/ 139 w 705"/>
                <a:gd name="T119" fmla="*/ 633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5" h="846">
                  <a:moveTo>
                    <a:pt x="139" y="633"/>
                  </a:moveTo>
                  <a:lnTo>
                    <a:pt x="142" y="635"/>
                  </a:lnTo>
                  <a:lnTo>
                    <a:pt x="145" y="637"/>
                  </a:lnTo>
                  <a:lnTo>
                    <a:pt x="145" y="637"/>
                  </a:lnTo>
                  <a:lnTo>
                    <a:pt x="145" y="637"/>
                  </a:lnTo>
                  <a:lnTo>
                    <a:pt x="156" y="647"/>
                  </a:lnTo>
                  <a:lnTo>
                    <a:pt x="166" y="659"/>
                  </a:lnTo>
                  <a:lnTo>
                    <a:pt x="178" y="673"/>
                  </a:lnTo>
                  <a:lnTo>
                    <a:pt x="188" y="690"/>
                  </a:lnTo>
                  <a:lnTo>
                    <a:pt x="193" y="699"/>
                  </a:lnTo>
                  <a:lnTo>
                    <a:pt x="198" y="708"/>
                  </a:lnTo>
                  <a:lnTo>
                    <a:pt x="202" y="718"/>
                  </a:lnTo>
                  <a:lnTo>
                    <a:pt x="205" y="729"/>
                  </a:lnTo>
                  <a:lnTo>
                    <a:pt x="207" y="740"/>
                  </a:lnTo>
                  <a:lnTo>
                    <a:pt x="210" y="752"/>
                  </a:lnTo>
                  <a:lnTo>
                    <a:pt x="211" y="763"/>
                  </a:lnTo>
                  <a:lnTo>
                    <a:pt x="212" y="775"/>
                  </a:lnTo>
                  <a:lnTo>
                    <a:pt x="212" y="846"/>
                  </a:lnTo>
                  <a:lnTo>
                    <a:pt x="335" y="846"/>
                  </a:lnTo>
                  <a:lnTo>
                    <a:pt x="335" y="420"/>
                  </a:lnTo>
                  <a:lnTo>
                    <a:pt x="324" y="416"/>
                  </a:lnTo>
                  <a:lnTo>
                    <a:pt x="313" y="410"/>
                  </a:lnTo>
                  <a:lnTo>
                    <a:pt x="305" y="404"/>
                  </a:lnTo>
                  <a:lnTo>
                    <a:pt x="297" y="395"/>
                  </a:lnTo>
                  <a:lnTo>
                    <a:pt x="291" y="385"/>
                  </a:lnTo>
                  <a:lnTo>
                    <a:pt x="286" y="375"/>
                  </a:lnTo>
                  <a:lnTo>
                    <a:pt x="283" y="364"/>
                  </a:lnTo>
                  <a:lnTo>
                    <a:pt x="282" y="352"/>
                  </a:lnTo>
                  <a:lnTo>
                    <a:pt x="282" y="344"/>
                  </a:lnTo>
                  <a:lnTo>
                    <a:pt x="283" y="338"/>
                  </a:lnTo>
                  <a:lnTo>
                    <a:pt x="285" y="330"/>
                  </a:lnTo>
                  <a:lnTo>
                    <a:pt x="287" y="324"/>
                  </a:lnTo>
                  <a:lnTo>
                    <a:pt x="291" y="319"/>
                  </a:lnTo>
                  <a:lnTo>
                    <a:pt x="294" y="312"/>
                  </a:lnTo>
                  <a:lnTo>
                    <a:pt x="298" y="307"/>
                  </a:lnTo>
                  <a:lnTo>
                    <a:pt x="303" y="302"/>
                  </a:lnTo>
                  <a:lnTo>
                    <a:pt x="308" y="297"/>
                  </a:lnTo>
                  <a:lnTo>
                    <a:pt x="313" y="294"/>
                  </a:lnTo>
                  <a:lnTo>
                    <a:pt x="319" y="289"/>
                  </a:lnTo>
                  <a:lnTo>
                    <a:pt x="325" y="287"/>
                  </a:lnTo>
                  <a:lnTo>
                    <a:pt x="332" y="284"/>
                  </a:lnTo>
                  <a:lnTo>
                    <a:pt x="338" y="283"/>
                  </a:lnTo>
                  <a:lnTo>
                    <a:pt x="346" y="282"/>
                  </a:lnTo>
                  <a:lnTo>
                    <a:pt x="352" y="281"/>
                  </a:lnTo>
                  <a:lnTo>
                    <a:pt x="360" y="282"/>
                  </a:lnTo>
                  <a:lnTo>
                    <a:pt x="366" y="283"/>
                  </a:lnTo>
                  <a:lnTo>
                    <a:pt x="374" y="284"/>
                  </a:lnTo>
                  <a:lnTo>
                    <a:pt x="380" y="287"/>
                  </a:lnTo>
                  <a:lnTo>
                    <a:pt x="386" y="289"/>
                  </a:lnTo>
                  <a:lnTo>
                    <a:pt x="392" y="294"/>
                  </a:lnTo>
                  <a:lnTo>
                    <a:pt x="398" y="297"/>
                  </a:lnTo>
                  <a:lnTo>
                    <a:pt x="403" y="302"/>
                  </a:lnTo>
                  <a:lnTo>
                    <a:pt x="407" y="307"/>
                  </a:lnTo>
                  <a:lnTo>
                    <a:pt x="411" y="312"/>
                  </a:lnTo>
                  <a:lnTo>
                    <a:pt x="415" y="319"/>
                  </a:lnTo>
                  <a:lnTo>
                    <a:pt x="417" y="324"/>
                  </a:lnTo>
                  <a:lnTo>
                    <a:pt x="420" y="330"/>
                  </a:lnTo>
                  <a:lnTo>
                    <a:pt x="421" y="338"/>
                  </a:lnTo>
                  <a:lnTo>
                    <a:pt x="422" y="344"/>
                  </a:lnTo>
                  <a:lnTo>
                    <a:pt x="424" y="352"/>
                  </a:lnTo>
                  <a:lnTo>
                    <a:pt x="422" y="364"/>
                  </a:lnTo>
                  <a:lnTo>
                    <a:pt x="419" y="375"/>
                  </a:lnTo>
                  <a:lnTo>
                    <a:pt x="415" y="385"/>
                  </a:lnTo>
                  <a:lnTo>
                    <a:pt x="408" y="395"/>
                  </a:lnTo>
                  <a:lnTo>
                    <a:pt x="400" y="404"/>
                  </a:lnTo>
                  <a:lnTo>
                    <a:pt x="391" y="410"/>
                  </a:lnTo>
                  <a:lnTo>
                    <a:pt x="381" y="416"/>
                  </a:lnTo>
                  <a:lnTo>
                    <a:pt x="371" y="420"/>
                  </a:lnTo>
                  <a:lnTo>
                    <a:pt x="371" y="846"/>
                  </a:lnTo>
                  <a:lnTo>
                    <a:pt x="494" y="846"/>
                  </a:lnTo>
                  <a:lnTo>
                    <a:pt x="494" y="775"/>
                  </a:lnTo>
                  <a:lnTo>
                    <a:pt x="494" y="762"/>
                  </a:lnTo>
                  <a:lnTo>
                    <a:pt x="496" y="751"/>
                  </a:lnTo>
                  <a:lnTo>
                    <a:pt x="498" y="738"/>
                  </a:lnTo>
                  <a:lnTo>
                    <a:pt x="500" y="727"/>
                  </a:lnTo>
                  <a:lnTo>
                    <a:pt x="505" y="716"/>
                  </a:lnTo>
                  <a:lnTo>
                    <a:pt x="508" y="705"/>
                  </a:lnTo>
                  <a:lnTo>
                    <a:pt x="513" y="695"/>
                  </a:lnTo>
                  <a:lnTo>
                    <a:pt x="517" y="686"/>
                  </a:lnTo>
                  <a:lnTo>
                    <a:pt x="528" y="670"/>
                  </a:lnTo>
                  <a:lnTo>
                    <a:pt x="540" y="654"/>
                  </a:lnTo>
                  <a:lnTo>
                    <a:pt x="553" y="644"/>
                  </a:lnTo>
                  <a:lnTo>
                    <a:pt x="564" y="634"/>
                  </a:lnTo>
                  <a:lnTo>
                    <a:pt x="564" y="634"/>
                  </a:lnTo>
                  <a:lnTo>
                    <a:pt x="580" y="622"/>
                  </a:lnTo>
                  <a:lnTo>
                    <a:pt x="595" y="608"/>
                  </a:lnTo>
                  <a:lnTo>
                    <a:pt x="609" y="594"/>
                  </a:lnTo>
                  <a:lnTo>
                    <a:pt x="622" y="579"/>
                  </a:lnTo>
                  <a:lnTo>
                    <a:pt x="635" y="564"/>
                  </a:lnTo>
                  <a:lnTo>
                    <a:pt x="646" y="547"/>
                  </a:lnTo>
                  <a:lnTo>
                    <a:pt x="657" y="530"/>
                  </a:lnTo>
                  <a:lnTo>
                    <a:pt x="667" y="512"/>
                  </a:lnTo>
                  <a:lnTo>
                    <a:pt x="675" y="495"/>
                  </a:lnTo>
                  <a:lnTo>
                    <a:pt x="683" y="475"/>
                  </a:lnTo>
                  <a:lnTo>
                    <a:pt x="690" y="456"/>
                  </a:lnTo>
                  <a:lnTo>
                    <a:pt x="696" y="436"/>
                  </a:lnTo>
                  <a:lnTo>
                    <a:pt x="700" y="416"/>
                  </a:lnTo>
                  <a:lnTo>
                    <a:pt x="703" y="395"/>
                  </a:lnTo>
                  <a:lnTo>
                    <a:pt x="704" y="374"/>
                  </a:lnTo>
                  <a:lnTo>
                    <a:pt x="705" y="352"/>
                  </a:lnTo>
                  <a:lnTo>
                    <a:pt x="704" y="334"/>
                  </a:lnTo>
                  <a:lnTo>
                    <a:pt x="703" y="316"/>
                  </a:lnTo>
                  <a:lnTo>
                    <a:pt x="701" y="299"/>
                  </a:lnTo>
                  <a:lnTo>
                    <a:pt x="698" y="281"/>
                  </a:lnTo>
                  <a:lnTo>
                    <a:pt x="695" y="265"/>
                  </a:lnTo>
                  <a:lnTo>
                    <a:pt x="689" y="247"/>
                  </a:lnTo>
                  <a:lnTo>
                    <a:pt x="684" y="231"/>
                  </a:lnTo>
                  <a:lnTo>
                    <a:pt x="677" y="215"/>
                  </a:lnTo>
                  <a:lnTo>
                    <a:pt x="671" y="200"/>
                  </a:lnTo>
                  <a:lnTo>
                    <a:pt x="662" y="185"/>
                  </a:lnTo>
                  <a:lnTo>
                    <a:pt x="655" y="169"/>
                  </a:lnTo>
                  <a:lnTo>
                    <a:pt x="645" y="155"/>
                  </a:lnTo>
                  <a:lnTo>
                    <a:pt x="635" y="141"/>
                  </a:lnTo>
                  <a:lnTo>
                    <a:pt x="624" y="128"/>
                  </a:lnTo>
                  <a:lnTo>
                    <a:pt x="614" y="115"/>
                  </a:lnTo>
                  <a:lnTo>
                    <a:pt x="602" y="103"/>
                  </a:lnTo>
                  <a:lnTo>
                    <a:pt x="590" y="92"/>
                  </a:lnTo>
                  <a:lnTo>
                    <a:pt x="577" y="80"/>
                  </a:lnTo>
                  <a:lnTo>
                    <a:pt x="564" y="70"/>
                  </a:lnTo>
                  <a:lnTo>
                    <a:pt x="550" y="60"/>
                  </a:lnTo>
                  <a:lnTo>
                    <a:pt x="536" y="51"/>
                  </a:lnTo>
                  <a:lnTo>
                    <a:pt x="521" y="42"/>
                  </a:lnTo>
                  <a:lnTo>
                    <a:pt x="506" y="34"/>
                  </a:lnTo>
                  <a:lnTo>
                    <a:pt x="489" y="27"/>
                  </a:lnTo>
                  <a:lnTo>
                    <a:pt x="474" y="22"/>
                  </a:lnTo>
                  <a:lnTo>
                    <a:pt x="457" y="15"/>
                  </a:lnTo>
                  <a:lnTo>
                    <a:pt x="441" y="11"/>
                  </a:lnTo>
                  <a:lnTo>
                    <a:pt x="424" y="6"/>
                  </a:lnTo>
                  <a:lnTo>
                    <a:pt x="406" y="3"/>
                  </a:lnTo>
                  <a:lnTo>
                    <a:pt x="389" y="1"/>
                  </a:lnTo>
                  <a:lnTo>
                    <a:pt x="371" y="0"/>
                  </a:lnTo>
                  <a:lnTo>
                    <a:pt x="352" y="0"/>
                  </a:lnTo>
                  <a:lnTo>
                    <a:pt x="335" y="0"/>
                  </a:lnTo>
                  <a:lnTo>
                    <a:pt x="317" y="1"/>
                  </a:lnTo>
                  <a:lnTo>
                    <a:pt x="299" y="3"/>
                  </a:lnTo>
                  <a:lnTo>
                    <a:pt x="282" y="6"/>
                  </a:lnTo>
                  <a:lnTo>
                    <a:pt x="265" y="11"/>
                  </a:lnTo>
                  <a:lnTo>
                    <a:pt x="247" y="15"/>
                  </a:lnTo>
                  <a:lnTo>
                    <a:pt x="231" y="22"/>
                  </a:lnTo>
                  <a:lnTo>
                    <a:pt x="215" y="27"/>
                  </a:lnTo>
                  <a:lnTo>
                    <a:pt x="200" y="34"/>
                  </a:lnTo>
                  <a:lnTo>
                    <a:pt x="185" y="42"/>
                  </a:lnTo>
                  <a:lnTo>
                    <a:pt x="170" y="51"/>
                  </a:lnTo>
                  <a:lnTo>
                    <a:pt x="156" y="60"/>
                  </a:lnTo>
                  <a:lnTo>
                    <a:pt x="142" y="70"/>
                  </a:lnTo>
                  <a:lnTo>
                    <a:pt x="129" y="80"/>
                  </a:lnTo>
                  <a:lnTo>
                    <a:pt x="116" y="92"/>
                  </a:lnTo>
                  <a:lnTo>
                    <a:pt x="103" y="103"/>
                  </a:lnTo>
                  <a:lnTo>
                    <a:pt x="92" y="115"/>
                  </a:lnTo>
                  <a:lnTo>
                    <a:pt x="80" y="128"/>
                  </a:lnTo>
                  <a:lnTo>
                    <a:pt x="70" y="141"/>
                  </a:lnTo>
                  <a:lnTo>
                    <a:pt x="61" y="155"/>
                  </a:lnTo>
                  <a:lnTo>
                    <a:pt x="51" y="169"/>
                  </a:lnTo>
                  <a:lnTo>
                    <a:pt x="42" y="185"/>
                  </a:lnTo>
                  <a:lnTo>
                    <a:pt x="35" y="200"/>
                  </a:lnTo>
                  <a:lnTo>
                    <a:pt x="27" y="215"/>
                  </a:lnTo>
                  <a:lnTo>
                    <a:pt x="22" y="231"/>
                  </a:lnTo>
                  <a:lnTo>
                    <a:pt x="15" y="247"/>
                  </a:lnTo>
                  <a:lnTo>
                    <a:pt x="11" y="265"/>
                  </a:lnTo>
                  <a:lnTo>
                    <a:pt x="7" y="281"/>
                  </a:lnTo>
                  <a:lnTo>
                    <a:pt x="4" y="299"/>
                  </a:lnTo>
                  <a:lnTo>
                    <a:pt x="1" y="316"/>
                  </a:lnTo>
                  <a:lnTo>
                    <a:pt x="0" y="334"/>
                  </a:lnTo>
                  <a:lnTo>
                    <a:pt x="0" y="352"/>
                  </a:lnTo>
                  <a:lnTo>
                    <a:pt x="0" y="374"/>
                  </a:lnTo>
                  <a:lnTo>
                    <a:pt x="2" y="395"/>
                  </a:lnTo>
                  <a:lnTo>
                    <a:pt x="6" y="416"/>
                  </a:lnTo>
                  <a:lnTo>
                    <a:pt x="10" y="435"/>
                  </a:lnTo>
                  <a:lnTo>
                    <a:pt x="15" y="456"/>
                  </a:lnTo>
                  <a:lnTo>
                    <a:pt x="22" y="475"/>
                  </a:lnTo>
                  <a:lnTo>
                    <a:pt x="29" y="493"/>
                  </a:lnTo>
                  <a:lnTo>
                    <a:pt x="38" y="512"/>
                  </a:lnTo>
                  <a:lnTo>
                    <a:pt x="48" y="529"/>
                  </a:lnTo>
                  <a:lnTo>
                    <a:pt x="58" y="546"/>
                  </a:lnTo>
                  <a:lnTo>
                    <a:pt x="69" y="563"/>
                  </a:lnTo>
                  <a:lnTo>
                    <a:pt x="82" y="578"/>
                  </a:lnTo>
                  <a:lnTo>
                    <a:pt x="95" y="593"/>
                  </a:lnTo>
                  <a:lnTo>
                    <a:pt x="109" y="607"/>
                  </a:lnTo>
                  <a:lnTo>
                    <a:pt x="124" y="621"/>
                  </a:lnTo>
                  <a:lnTo>
                    <a:pt x="139" y="633"/>
                  </a:lnTo>
                  <a:lnTo>
                    <a:pt x="139" y="6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sp>
          <p:nvSpPr>
            <p:cNvPr id="25" name="Rectangle 170">
              <a:extLst>
                <a:ext uri="{FF2B5EF4-FFF2-40B4-BE49-F238E27FC236}">
                  <a16:creationId xmlns:a16="http://schemas.microsoft.com/office/drawing/2014/main" id="{3DE8024D-D94C-417C-95DB-BCC03DBE348D}"/>
                </a:ext>
              </a:extLst>
            </p:cNvPr>
            <p:cNvSpPr>
              <a:spLocks noChangeArrowheads="1"/>
            </p:cNvSpPr>
            <p:nvPr/>
          </p:nvSpPr>
          <p:spPr bwMode="auto">
            <a:xfrm>
              <a:off x="1122362" y="6167438"/>
              <a:ext cx="111125"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effectLst>
                  <a:outerShdw blurRad="38100" dist="38100" dir="2700000" algn="tl">
                    <a:srgbClr val="000000">
                      <a:alpha val="43137"/>
                    </a:srgbClr>
                  </a:outerShdw>
                </a:effectLst>
                <a:cs typeface="+mn-ea"/>
                <a:sym typeface="+mn-lt"/>
              </a:endParaRPr>
            </a:p>
          </p:txBody>
        </p:sp>
      </p:grpSp>
      <p:sp>
        <p:nvSpPr>
          <p:cNvPr id="26" name="Rectangle 100">
            <a:extLst>
              <a:ext uri="{FF2B5EF4-FFF2-40B4-BE49-F238E27FC236}">
                <a16:creationId xmlns:a16="http://schemas.microsoft.com/office/drawing/2014/main" id="{FA5AC140-76B8-48F9-B4AB-D67C20CAD84E}"/>
              </a:ext>
            </a:extLst>
          </p:cNvPr>
          <p:cNvSpPr/>
          <p:nvPr/>
        </p:nvSpPr>
        <p:spPr>
          <a:xfrm>
            <a:off x="1908810" y="2223282"/>
            <a:ext cx="1462405" cy="494665"/>
          </a:xfrm>
          <a:prstGeom prst="rect">
            <a:avLst/>
          </a:prstGeom>
        </p:spPr>
        <p:txBody>
          <a:bodyPr vert="horz" wrap="square" lIns="182880" tIns="91440" rIns="182880" bIns="91440" rtlCol="0" anchor="ctr">
            <a:noAutofit/>
          </a:bodyPr>
          <a:lstStyle/>
          <a:p>
            <a:pPr algn="l" defTabSz="1828800" rtl="0">
              <a:lnSpc>
                <a:spcPct val="90000"/>
              </a:lnSpc>
              <a:spcBef>
                <a:spcPct val="0"/>
              </a:spcBef>
            </a:pPr>
            <a:r>
              <a:rPr lang="en-US" b="1" kern="1200" noProof="1">
                <a:solidFill>
                  <a:schemeClr val="tx1">
                    <a:lumMod val="75000"/>
                    <a:lumOff val="25000"/>
                  </a:schemeClr>
                </a:solidFill>
                <a:cs typeface="+mn-ea"/>
                <a:sym typeface="+mn-lt"/>
              </a:rPr>
              <a:t>01. Product </a:t>
            </a:r>
          </a:p>
        </p:txBody>
      </p:sp>
      <p:sp>
        <p:nvSpPr>
          <p:cNvPr id="27" name="Rectangle 101">
            <a:extLst>
              <a:ext uri="{FF2B5EF4-FFF2-40B4-BE49-F238E27FC236}">
                <a16:creationId xmlns:a16="http://schemas.microsoft.com/office/drawing/2014/main" id="{07B8FF0E-898D-4819-897B-B608604A64E7}"/>
              </a:ext>
            </a:extLst>
          </p:cNvPr>
          <p:cNvSpPr/>
          <p:nvPr/>
        </p:nvSpPr>
        <p:spPr>
          <a:xfrm>
            <a:off x="1908810" y="2717947"/>
            <a:ext cx="2235200" cy="1200329"/>
          </a:xfrm>
          <a:prstGeom prst="rect">
            <a:avLst/>
          </a:prstGeom>
        </p:spPr>
        <p:txBody>
          <a:bodyPr wrap="square">
            <a:spAutoFit/>
          </a:bodyPr>
          <a:lstStyle/>
          <a:p>
            <a:pPr algn="l"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 volutpat t ferme Lorem ipsum dolor sit amet,consectetur adipiscing elit</a:t>
            </a:r>
          </a:p>
        </p:txBody>
      </p:sp>
      <p:sp>
        <p:nvSpPr>
          <p:cNvPr id="28" name="Rectangle 102">
            <a:extLst>
              <a:ext uri="{FF2B5EF4-FFF2-40B4-BE49-F238E27FC236}">
                <a16:creationId xmlns:a16="http://schemas.microsoft.com/office/drawing/2014/main" id="{A0912BCB-AC76-4D71-8EE4-2C00CDB8F298}"/>
              </a:ext>
            </a:extLst>
          </p:cNvPr>
          <p:cNvSpPr/>
          <p:nvPr/>
        </p:nvSpPr>
        <p:spPr>
          <a:xfrm>
            <a:off x="5483225" y="2223282"/>
            <a:ext cx="1462405" cy="494665"/>
          </a:xfrm>
          <a:prstGeom prst="rect">
            <a:avLst/>
          </a:prstGeom>
        </p:spPr>
        <p:txBody>
          <a:bodyPr vert="horz" wrap="square" lIns="182880" tIns="91440" rIns="182880" bIns="91440" rtlCol="0" anchor="ctr">
            <a:noAutofit/>
          </a:bodyPr>
          <a:lstStyle/>
          <a:p>
            <a:pPr algn="l" defTabSz="1828800" rtl="0">
              <a:lnSpc>
                <a:spcPct val="90000"/>
              </a:lnSpc>
              <a:spcBef>
                <a:spcPct val="0"/>
              </a:spcBef>
            </a:pPr>
            <a:r>
              <a:rPr lang="en-US" b="1" kern="1200" noProof="1">
                <a:solidFill>
                  <a:schemeClr val="tx1">
                    <a:lumMod val="75000"/>
                    <a:lumOff val="25000"/>
                  </a:schemeClr>
                </a:solidFill>
                <a:cs typeface="+mn-ea"/>
                <a:sym typeface="+mn-lt"/>
              </a:rPr>
              <a:t>01. Product </a:t>
            </a:r>
          </a:p>
        </p:txBody>
      </p:sp>
      <p:sp>
        <p:nvSpPr>
          <p:cNvPr id="29" name="Rectangle 103">
            <a:extLst>
              <a:ext uri="{FF2B5EF4-FFF2-40B4-BE49-F238E27FC236}">
                <a16:creationId xmlns:a16="http://schemas.microsoft.com/office/drawing/2014/main" id="{41C94B50-7163-47BC-BCAF-A4CACAE1A404}"/>
              </a:ext>
            </a:extLst>
          </p:cNvPr>
          <p:cNvSpPr/>
          <p:nvPr/>
        </p:nvSpPr>
        <p:spPr>
          <a:xfrm>
            <a:off x="5483225" y="2717947"/>
            <a:ext cx="2235200" cy="1200329"/>
          </a:xfrm>
          <a:prstGeom prst="rect">
            <a:avLst/>
          </a:prstGeom>
        </p:spPr>
        <p:txBody>
          <a:bodyPr wrap="square">
            <a:spAutoFit/>
          </a:bodyPr>
          <a:lstStyle/>
          <a:p>
            <a:pPr algn="l"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 volutpat t ferme Lorem ipsum dolor sit amet,consectetur adipiscing elit</a:t>
            </a:r>
          </a:p>
        </p:txBody>
      </p:sp>
      <p:sp>
        <p:nvSpPr>
          <p:cNvPr id="30" name="Rectangle 104">
            <a:extLst>
              <a:ext uri="{FF2B5EF4-FFF2-40B4-BE49-F238E27FC236}">
                <a16:creationId xmlns:a16="http://schemas.microsoft.com/office/drawing/2014/main" id="{37FB3F0C-C87B-468C-81B1-98A8C5B4CC60}"/>
              </a:ext>
            </a:extLst>
          </p:cNvPr>
          <p:cNvSpPr/>
          <p:nvPr/>
        </p:nvSpPr>
        <p:spPr>
          <a:xfrm>
            <a:off x="8769350" y="2223282"/>
            <a:ext cx="1462405" cy="494665"/>
          </a:xfrm>
          <a:prstGeom prst="rect">
            <a:avLst/>
          </a:prstGeom>
        </p:spPr>
        <p:txBody>
          <a:bodyPr vert="horz" wrap="square" lIns="182880" tIns="91440" rIns="182880" bIns="91440" rtlCol="0" anchor="ctr">
            <a:noAutofit/>
          </a:bodyPr>
          <a:lstStyle/>
          <a:p>
            <a:pPr algn="l" defTabSz="1828800" rtl="0">
              <a:lnSpc>
                <a:spcPct val="90000"/>
              </a:lnSpc>
              <a:spcBef>
                <a:spcPct val="0"/>
              </a:spcBef>
            </a:pPr>
            <a:r>
              <a:rPr lang="en-US" b="1" kern="1200" noProof="1">
                <a:solidFill>
                  <a:schemeClr val="tx1">
                    <a:lumMod val="75000"/>
                    <a:lumOff val="25000"/>
                  </a:schemeClr>
                </a:solidFill>
                <a:cs typeface="+mn-ea"/>
                <a:sym typeface="+mn-lt"/>
              </a:rPr>
              <a:t>01. Product </a:t>
            </a:r>
          </a:p>
        </p:txBody>
      </p:sp>
      <p:sp>
        <p:nvSpPr>
          <p:cNvPr id="31" name="Rectangle 105">
            <a:extLst>
              <a:ext uri="{FF2B5EF4-FFF2-40B4-BE49-F238E27FC236}">
                <a16:creationId xmlns:a16="http://schemas.microsoft.com/office/drawing/2014/main" id="{65A43844-2314-4010-9703-9B606EF4F4C9}"/>
              </a:ext>
            </a:extLst>
          </p:cNvPr>
          <p:cNvSpPr/>
          <p:nvPr/>
        </p:nvSpPr>
        <p:spPr>
          <a:xfrm>
            <a:off x="8768715" y="2717947"/>
            <a:ext cx="2235200" cy="1200329"/>
          </a:xfrm>
          <a:prstGeom prst="rect">
            <a:avLst/>
          </a:prstGeom>
        </p:spPr>
        <p:txBody>
          <a:bodyPr wrap="square">
            <a:spAutoFit/>
          </a:bodyPr>
          <a:lstStyle/>
          <a:p>
            <a:pPr algn="l"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 volutpat t ferme Lorem ipsum dolor sit amet,consectetur adipiscing elit</a:t>
            </a:r>
          </a:p>
        </p:txBody>
      </p:sp>
      <p:sp>
        <p:nvSpPr>
          <p:cNvPr id="32" name="Rectangle 106">
            <a:extLst>
              <a:ext uri="{FF2B5EF4-FFF2-40B4-BE49-F238E27FC236}">
                <a16:creationId xmlns:a16="http://schemas.microsoft.com/office/drawing/2014/main" id="{EEDA416E-8208-4D8B-8013-67E6EBBD6A49}"/>
              </a:ext>
            </a:extLst>
          </p:cNvPr>
          <p:cNvSpPr/>
          <p:nvPr/>
        </p:nvSpPr>
        <p:spPr>
          <a:xfrm>
            <a:off x="1908810" y="4185432"/>
            <a:ext cx="1462405" cy="494665"/>
          </a:xfrm>
          <a:prstGeom prst="rect">
            <a:avLst/>
          </a:prstGeom>
        </p:spPr>
        <p:txBody>
          <a:bodyPr vert="horz" wrap="square" lIns="182880" tIns="91440" rIns="182880" bIns="91440" rtlCol="0" anchor="ctr">
            <a:noAutofit/>
          </a:bodyPr>
          <a:lstStyle/>
          <a:p>
            <a:pPr algn="l" defTabSz="1828800" rtl="0">
              <a:lnSpc>
                <a:spcPct val="90000"/>
              </a:lnSpc>
              <a:spcBef>
                <a:spcPct val="0"/>
              </a:spcBef>
            </a:pPr>
            <a:r>
              <a:rPr lang="en-US" b="1" kern="1200" noProof="1">
                <a:solidFill>
                  <a:schemeClr val="tx1">
                    <a:lumMod val="75000"/>
                    <a:lumOff val="25000"/>
                  </a:schemeClr>
                </a:solidFill>
                <a:cs typeface="+mn-ea"/>
                <a:sym typeface="+mn-lt"/>
              </a:rPr>
              <a:t>01. Product </a:t>
            </a:r>
          </a:p>
        </p:txBody>
      </p:sp>
      <p:sp>
        <p:nvSpPr>
          <p:cNvPr id="33" name="Rectangle 107">
            <a:extLst>
              <a:ext uri="{FF2B5EF4-FFF2-40B4-BE49-F238E27FC236}">
                <a16:creationId xmlns:a16="http://schemas.microsoft.com/office/drawing/2014/main" id="{DDC98EC6-F18D-4B48-B80B-68B1F12E97E5}"/>
              </a:ext>
            </a:extLst>
          </p:cNvPr>
          <p:cNvSpPr/>
          <p:nvPr/>
        </p:nvSpPr>
        <p:spPr>
          <a:xfrm>
            <a:off x="1908810" y="4679462"/>
            <a:ext cx="2235200" cy="1200329"/>
          </a:xfrm>
          <a:prstGeom prst="rect">
            <a:avLst/>
          </a:prstGeom>
        </p:spPr>
        <p:txBody>
          <a:bodyPr wrap="square">
            <a:spAutoFit/>
          </a:bodyPr>
          <a:lstStyle/>
          <a:p>
            <a:pPr algn="l"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 volutpat t ferme Lorem ipsum dolor sit amet,consectetur adipiscing elit</a:t>
            </a:r>
          </a:p>
        </p:txBody>
      </p:sp>
      <p:sp>
        <p:nvSpPr>
          <p:cNvPr id="34" name="Rectangle 108">
            <a:extLst>
              <a:ext uri="{FF2B5EF4-FFF2-40B4-BE49-F238E27FC236}">
                <a16:creationId xmlns:a16="http://schemas.microsoft.com/office/drawing/2014/main" id="{0EAFA3EB-1497-4DC2-BBDE-EB60C1DD4B02}"/>
              </a:ext>
            </a:extLst>
          </p:cNvPr>
          <p:cNvSpPr/>
          <p:nvPr/>
        </p:nvSpPr>
        <p:spPr>
          <a:xfrm>
            <a:off x="5483225" y="4278142"/>
            <a:ext cx="1462405" cy="494665"/>
          </a:xfrm>
          <a:prstGeom prst="rect">
            <a:avLst/>
          </a:prstGeom>
        </p:spPr>
        <p:txBody>
          <a:bodyPr vert="horz" wrap="square" lIns="182880" tIns="91440" rIns="182880" bIns="91440" rtlCol="0" anchor="ctr">
            <a:noAutofit/>
          </a:bodyPr>
          <a:lstStyle/>
          <a:p>
            <a:pPr algn="l" defTabSz="1828800" rtl="0">
              <a:lnSpc>
                <a:spcPct val="90000"/>
              </a:lnSpc>
              <a:spcBef>
                <a:spcPct val="0"/>
              </a:spcBef>
            </a:pPr>
            <a:r>
              <a:rPr lang="en-US" b="1" kern="1200" noProof="1">
                <a:solidFill>
                  <a:schemeClr val="tx1">
                    <a:lumMod val="75000"/>
                    <a:lumOff val="25000"/>
                  </a:schemeClr>
                </a:solidFill>
                <a:cs typeface="+mn-ea"/>
                <a:sym typeface="+mn-lt"/>
              </a:rPr>
              <a:t>01. Product </a:t>
            </a:r>
          </a:p>
        </p:txBody>
      </p:sp>
      <p:sp>
        <p:nvSpPr>
          <p:cNvPr id="35" name="Rectangle 109">
            <a:extLst>
              <a:ext uri="{FF2B5EF4-FFF2-40B4-BE49-F238E27FC236}">
                <a16:creationId xmlns:a16="http://schemas.microsoft.com/office/drawing/2014/main" id="{CD4EED5F-39D4-41FB-92A6-958F05EC2F9E}"/>
              </a:ext>
            </a:extLst>
          </p:cNvPr>
          <p:cNvSpPr/>
          <p:nvPr/>
        </p:nvSpPr>
        <p:spPr>
          <a:xfrm>
            <a:off x="5483225" y="4772807"/>
            <a:ext cx="2235200" cy="1200329"/>
          </a:xfrm>
          <a:prstGeom prst="rect">
            <a:avLst/>
          </a:prstGeom>
        </p:spPr>
        <p:txBody>
          <a:bodyPr wrap="square">
            <a:spAutoFit/>
          </a:bodyPr>
          <a:lstStyle/>
          <a:p>
            <a:pPr algn="l"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 volutpat t ferme Lorem ipsum dolor sit amet,consectetur adipiscing elit</a:t>
            </a:r>
          </a:p>
        </p:txBody>
      </p:sp>
      <p:sp>
        <p:nvSpPr>
          <p:cNvPr id="36" name="Rectangle 110">
            <a:extLst>
              <a:ext uri="{FF2B5EF4-FFF2-40B4-BE49-F238E27FC236}">
                <a16:creationId xmlns:a16="http://schemas.microsoft.com/office/drawing/2014/main" id="{C29BE952-C879-4C88-9F7B-E0FA390B263D}"/>
              </a:ext>
            </a:extLst>
          </p:cNvPr>
          <p:cNvSpPr/>
          <p:nvPr/>
        </p:nvSpPr>
        <p:spPr>
          <a:xfrm>
            <a:off x="8769350" y="4278142"/>
            <a:ext cx="1462405" cy="494665"/>
          </a:xfrm>
          <a:prstGeom prst="rect">
            <a:avLst/>
          </a:prstGeom>
        </p:spPr>
        <p:txBody>
          <a:bodyPr vert="horz" wrap="square" lIns="182880" tIns="91440" rIns="182880" bIns="91440" rtlCol="0" anchor="ctr">
            <a:noAutofit/>
          </a:bodyPr>
          <a:lstStyle/>
          <a:p>
            <a:pPr algn="l" defTabSz="1828800" rtl="0">
              <a:lnSpc>
                <a:spcPct val="90000"/>
              </a:lnSpc>
              <a:spcBef>
                <a:spcPct val="0"/>
              </a:spcBef>
            </a:pPr>
            <a:r>
              <a:rPr lang="en-US" b="1" kern="1200" noProof="1">
                <a:solidFill>
                  <a:schemeClr val="tx1">
                    <a:lumMod val="75000"/>
                    <a:lumOff val="25000"/>
                  </a:schemeClr>
                </a:solidFill>
                <a:cs typeface="+mn-ea"/>
                <a:sym typeface="+mn-lt"/>
              </a:rPr>
              <a:t>01. Product </a:t>
            </a:r>
          </a:p>
        </p:txBody>
      </p:sp>
      <p:sp>
        <p:nvSpPr>
          <p:cNvPr id="37" name="Rectangle 111">
            <a:extLst>
              <a:ext uri="{FF2B5EF4-FFF2-40B4-BE49-F238E27FC236}">
                <a16:creationId xmlns:a16="http://schemas.microsoft.com/office/drawing/2014/main" id="{6CCAE5A0-5D94-4A2E-83D3-5B6B67D419C7}"/>
              </a:ext>
            </a:extLst>
          </p:cNvPr>
          <p:cNvSpPr/>
          <p:nvPr/>
        </p:nvSpPr>
        <p:spPr>
          <a:xfrm>
            <a:off x="8768715" y="4772807"/>
            <a:ext cx="2235200" cy="1200329"/>
          </a:xfrm>
          <a:prstGeom prst="rect">
            <a:avLst/>
          </a:prstGeom>
        </p:spPr>
        <p:txBody>
          <a:bodyPr wrap="square">
            <a:spAutoFit/>
          </a:bodyPr>
          <a:lstStyle/>
          <a:p>
            <a:pPr algn="l" defTabSz="1828800" rtl="0">
              <a:buClr>
                <a:srgbClr val="E24848"/>
              </a:buClr>
              <a:defRPr/>
            </a:pPr>
            <a:r>
              <a:rPr lang="en-US" sz="1200" kern="1200" noProof="1">
                <a:solidFill>
                  <a:schemeClr val="tx1">
                    <a:lumMod val="75000"/>
                    <a:lumOff val="25000"/>
                  </a:schemeClr>
                </a:solidFill>
                <a:cs typeface="+mn-ea"/>
                <a:sym typeface="+mn-lt"/>
              </a:rPr>
              <a:t>Lorem ipsum dolor sit amet, consectetur adipiscing elit. Nulla imperdiet volutpat t ferme Lorem ipsum dolor sit amet,consectetur adipiscing elit</a:t>
            </a:r>
          </a:p>
        </p:txBody>
      </p:sp>
    </p:spTree>
    <p:extLst>
      <p:ext uri="{BB962C8B-B14F-4D97-AF65-F5344CB8AC3E}">
        <p14:creationId xmlns:p14="http://schemas.microsoft.com/office/powerpoint/2010/main" val="760517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linds(horizontal)">
                                      <p:cBhvr>
                                        <p:cTn id="54" dur="500"/>
                                        <p:tgtEl>
                                          <p:spTgt spid="8"/>
                                        </p:tgtEl>
                                      </p:cBhvr>
                                    </p:animEffect>
                                  </p:childTnLst>
                                </p:cTn>
                              </p:par>
                              <p:par>
                                <p:cTn id="55" presetID="3" presetClass="entr" presetSubtype="10" fill="hold" grpId="1"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blinds(horizontal)">
                                      <p:cBhvr>
                                        <p:cTn id="57" dur="500"/>
                                        <p:tgtEl>
                                          <p:spTgt spid="11"/>
                                        </p:tgtEl>
                                      </p:cBhvr>
                                    </p:animEffect>
                                  </p:childTnLst>
                                </p:cTn>
                              </p:par>
                              <p:par>
                                <p:cTn id="58" presetID="3" presetClass="entr" presetSubtype="10" fill="hold"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blinds(horizontal)">
                                      <p:cBhvr>
                                        <p:cTn id="60" dur="500"/>
                                        <p:tgtEl>
                                          <p:spTgt spid="12"/>
                                        </p:tgtEl>
                                      </p:cBhvr>
                                    </p:animEffect>
                                  </p:childTnLst>
                                </p:cTn>
                              </p:par>
                              <p:par>
                                <p:cTn id="61" presetID="3" presetClass="entr" presetSubtype="10"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blinds(horizontal)">
                                      <p:cBhvr>
                                        <p:cTn id="63" dur="500"/>
                                        <p:tgtEl>
                                          <p:spTgt spid="17"/>
                                        </p:tgtEl>
                                      </p:cBhvr>
                                    </p:animEffect>
                                  </p:childTnLst>
                                </p:cTn>
                              </p:par>
                              <p:par>
                                <p:cTn id="64" presetID="3" presetClass="entr" presetSubtype="10" fill="hold" grpId="1"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blinds(horizontal)">
                                      <p:cBhvr>
                                        <p:cTn id="66" dur="500"/>
                                        <p:tgtEl>
                                          <p:spTgt spid="22"/>
                                        </p:tgtEl>
                                      </p:cBhvr>
                                    </p:animEffect>
                                  </p:childTnLst>
                                </p:cTn>
                              </p:par>
                              <p:par>
                                <p:cTn id="67" presetID="3" presetClass="entr" presetSubtype="1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blinds(horizontal)">
                                      <p:cBhvr>
                                        <p:cTn id="69" dur="500"/>
                                        <p:tgtEl>
                                          <p:spTgt spid="23"/>
                                        </p:tgtEl>
                                      </p:cBhvr>
                                    </p:animEffect>
                                  </p:childTnLst>
                                </p:cTn>
                              </p:par>
                              <p:par>
                                <p:cTn id="70" presetID="3" presetClass="entr" presetSubtype="10" fill="hold" grpId="1"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blinds(horizontal)">
                                      <p:cBhvr>
                                        <p:cTn id="72" dur="500"/>
                                        <p:tgtEl>
                                          <p:spTgt spid="26"/>
                                        </p:tgtEl>
                                      </p:cBhvr>
                                    </p:animEffect>
                                  </p:childTnLst>
                                </p:cTn>
                              </p:par>
                              <p:par>
                                <p:cTn id="73" presetID="3" presetClass="entr" presetSubtype="10" fill="hold" grpId="1"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blinds(horizontal)">
                                      <p:cBhvr>
                                        <p:cTn id="75" dur="500"/>
                                        <p:tgtEl>
                                          <p:spTgt spid="27"/>
                                        </p:tgtEl>
                                      </p:cBhvr>
                                    </p:animEffect>
                                  </p:childTnLst>
                                </p:cTn>
                              </p:par>
                              <p:par>
                                <p:cTn id="76" presetID="3" presetClass="entr" presetSubtype="10" fill="hold" grpId="1"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blinds(horizontal)">
                                      <p:cBhvr>
                                        <p:cTn id="78" dur="500"/>
                                        <p:tgtEl>
                                          <p:spTgt spid="28"/>
                                        </p:tgtEl>
                                      </p:cBhvr>
                                    </p:animEffect>
                                  </p:childTnLst>
                                </p:cTn>
                              </p:par>
                              <p:par>
                                <p:cTn id="79" presetID="3" presetClass="entr" presetSubtype="10" fill="hold" grpId="1"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blinds(horizontal)">
                                      <p:cBhvr>
                                        <p:cTn id="81" dur="500"/>
                                        <p:tgtEl>
                                          <p:spTgt spid="29"/>
                                        </p:tgtEl>
                                      </p:cBhvr>
                                    </p:animEffect>
                                  </p:childTnLst>
                                </p:cTn>
                              </p:par>
                              <p:par>
                                <p:cTn id="82" presetID="3" presetClass="entr" presetSubtype="10" fill="hold" grpId="1"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blinds(horizontal)">
                                      <p:cBhvr>
                                        <p:cTn id="84" dur="500"/>
                                        <p:tgtEl>
                                          <p:spTgt spid="30"/>
                                        </p:tgtEl>
                                      </p:cBhvr>
                                    </p:animEffect>
                                  </p:childTnLst>
                                </p:cTn>
                              </p:par>
                              <p:par>
                                <p:cTn id="85" presetID="3" presetClass="entr" presetSubtype="10" fill="hold" grpId="1"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blinds(horizontal)">
                                      <p:cBhvr>
                                        <p:cTn id="87" dur="500"/>
                                        <p:tgtEl>
                                          <p:spTgt spid="31"/>
                                        </p:tgtEl>
                                      </p:cBhvr>
                                    </p:animEffect>
                                  </p:childTnLst>
                                </p:cTn>
                              </p:par>
                              <p:par>
                                <p:cTn id="88" presetID="3" presetClass="entr" presetSubtype="10" fill="hold" grpId="1"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blinds(horizontal)">
                                      <p:cBhvr>
                                        <p:cTn id="90" dur="500"/>
                                        <p:tgtEl>
                                          <p:spTgt spid="32"/>
                                        </p:tgtEl>
                                      </p:cBhvr>
                                    </p:animEffect>
                                  </p:childTnLst>
                                </p:cTn>
                              </p:par>
                              <p:par>
                                <p:cTn id="91" presetID="3" presetClass="entr" presetSubtype="10" fill="hold" grpId="1" nodeType="with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blinds(horizontal)">
                                      <p:cBhvr>
                                        <p:cTn id="93" dur="500"/>
                                        <p:tgtEl>
                                          <p:spTgt spid="33"/>
                                        </p:tgtEl>
                                      </p:cBhvr>
                                    </p:animEffect>
                                  </p:childTnLst>
                                </p:cTn>
                              </p:par>
                              <p:par>
                                <p:cTn id="94" presetID="3" presetClass="entr" presetSubtype="10" fill="hold" grpId="1" nodeType="with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blinds(horizontal)">
                                      <p:cBhvr>
                                        <p:cTn id="96" dur="500"/>
                                        <p:tgtEl>
                                          <p:spTgt spid="34"/>
                                        </p:tgtEl>
                                      </p:cBhvr>
                                    </p:animEffect>
                                  </p:childTnLst>
                                </p:cTn>
                              </p:par>
                              <p:par>
                                <p:cTn id="97" presetID="3" presetClass="entr" presetSubtype="10" fill="hold" grpId="1" nodeType="with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blinds(horizontal)">
                                      <p:cBhvr>
                                        <p:cTn id="99" dur="500"/>
                                        <p:tgtEl>
                                          <p:spTgt spid="35"/>
                                        </p:tgtEl>
                                      </p:cBhvr>
                                    </p:animEffect>
                                  </p:childTnLst>
                                </p:cTn>
                              </p:par>
                              <p:par>
                                <p:cTn id="100" presetID="3" presetClass="entr" presetSubtype="10" fill="hold" grpId="1" nodeType="with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blinds(horizontal)">
                                      <p:cBhvr>
                                        <p:cTn id="102" dur="500"/>
                                        <p:tgtEl>
                                          <p:spTgt spid="36"/>
                                        </p:tgtEl>
                                      </p:cBhvr>
                                    </p:animEffect>
                                  </p:childTnLst>
                                </p:cTn>
                              </p:par>
                              <p:par>
                                <p:cTn id="103" presetID="3" presetClass="entr" presetSubtype="10" fill="hold" grpId="1" nodeType="withEffect">
                                  <p:stCondLst>
                                    <p:cond delay="0"/>
                                  </p:stCondLst>
                                  <p:childTnLst>
                                    <p:set>
                                      <p:cBhvr>
                                        <p:cTn id="104" dur="1" fill="hold">
                                          <p:stCondLst>
                                            <p:cond delay="0"/>
                                          </p:stCondLst>
                                        </p:cTn>
                                        <p:tgtEl>
                                          <p:spTgt spid="37"/>
                                        </p:tgtEl>
                                        <p:attrNameLst>
                                          <p:attrName>style.visibility</p:attrName>
                                        </p:attrNameLst>
                                      </p:cBhvr>
                                      <p:to>
                                        <p:strVal val="visible"/>
                                      </p:to>
                                    </p:set>
                                    <p:animEffect transition="in" filter="blinds(horizontal)">
                                      <p:cBhvr>
                                        <p:cTn id="10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22" grpId="0" animBg="1"/>
      <p:bldP spid="22" grpId="1" animBg="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35" grpId="0"/>
      <p:bldP spid="35" grpId="1"/>
      <p:bldP spid="36" grpId="0"/>
      <p:bldP spid="36" grpId="1"/>
      <p:bldP spid="37" grpId="0"/>
      <p:bldP spid="3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添加标题内容</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Rectangle 27">
            <a:extLst>
              <a:ext uri="{FF2B5EF4-FFF2-40B4-BE49-F238E27FC236}">
                <a16:creationId xmlns:a16="http://schemas.microsoft.com/office/drawing/2014/main" id="{5E70D35E-4E59-4F15-9695-16C99D146340}"/>
              </a:ext>
            </a:extLst>
          </p:cNvPr>
          <p:cNvSpPr/>
          <p:nvPr/>
        </p:nvSpPr>
        <p:spPr>
          <a:xfrm>
            <a:off x="5785649" y="1949115"/>
            <a:ext cx="5445084" cy="497957"/>
          </a:xfrm>
          <a:prstGeom prst="rect">
            <a:avLst/>
          </a:prstGeom>
        </p:spPr>
        <p:txBody>
          <a:bodyPr wrap="square">
            <a:spAutoFit/>
          </a:bodyPr>
          <a:lstStyle/>
          <a:p>
            <a:pPr defTabSz="1828800">
              <a:lnSpc>
                <a:spcPct val="120000"/>
              </a:lnSpc>
            </a:pPr>
            <a:r>
              <a:rPr lang="zh-CN" altLang="en-US" sz="2400" b="1" dirty="0">
                <a:solidFill>
                  <a:schemeClr val="tx1">
                    <a:lumMod val="65000"/>
                    <a:lumOff val="35000"/>
                  </a:schemeClr>
                </a:solidFill>
                <a:cs typeface="+mn-ea"/>
                <a:sym typeface="+mn-lt"/>
              </a:rPr>
              <a:t>输入标题</a:t>
            </a:r>
            <a:endParaRPr lang="en-US" altLang="zh-CN" sz="2400" b="1" dirty="0">
              <a:solidFill>
                <a:schemeClr val="tx1">
                  <a:lumMod val="65000"/>
                  <a:lumOff val="35000"/>
                </a:schemeClr>
              </a:solidFill>
              <a:cs typeface="+mn-ea"/>
              <a:sym typeface="+mn-lt"/>
            </a:endParaRPr>
          </a:p>
        </p:txBody>
      </p:sp>
      <p:sp>
        <p:nvSpPr>
          <p:cNvPr id="9" name="Rectangle 28">
            <a:extLst>
              <a:ext uri="{FF2B5EF4-FFF2-40B4-BE49-F238E27FC236}">
                <a16:creationId xmlns:a16="http://schemas.microsoft.com/office/drawing/2014/main" id="{6849FCCE-2B39-4191-AAAF-659322349C44}"/>
              </a:ext>
            </a:extLst>
          </p:cNvPr>
          <p:cNvSpPr/>
          <p:nvPr/>
        </p:nvSpPr>
        <p:spPr>
          <a:xfrm>
            <a:off x="5785649" y="2413936"/>
            <a:ext cx="5445084" cy="757130"/>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cs typeface="+mn-ea"/>
                <a:sym typeface="+mn-lt"/>
              </a:rPr>
              <a:t>Vivamus quam dolor, tempor ac gravida sit amet, porta fermentum magna. </a:t>
            </a:r>
            <a:r>
              <a:rPr lang="id-ID" sz="1200" dirty="0">
                <a:solidFill>
                  <a:schemeClr val="tx1">
                    <a:lumMod val="65000"/>
                    <a:lumOff val="35000"/>
                  </a:schemeClr>
                </a:solidFill>
                <a:cs typeface="+mn-ea"/>
                <a:sym typeface="+mn-lt"/>
              </a:rPr>
              <a:t>Vivamus quam dolor, tempor ac gravida sit amet, porta fermentum magna. </a:t>
            </a:r>
            <a:endParaRPr lang="id-ID" sz="1200" kern="1200" dirty="0">
              <a:solidFill>
                <a:schemeClr val="tx1">
                  <a:lumMod val="65000"/>
                  <a:lumOff val="35000"/>
                </a:schemeClr>
              </a:solidFill>
              <a:cs typeface="+mn-ea"/>
              <a:sym typeface="+mn-lt"/>
            </a:endParaRPr>
          </a:p>
        </p:txBody>
      </p:sp>
      <p:sp>
        <p:nvSpPr>
          <p:cNvPr id="10" name="Rectangle 27">
            <a:extLst>
              <a:ext uri="{FF2B5EF4-FFF2-40B4-BE49-F238E27FC236}">
                <a16:creationId xmlns:a16="http://schemas.microsoft.com/office/drawing/2014/main" id="{77690E4D-B36D-45BB-9DEA-85F674DA43E6}"/>
              </a:ext>
            </a:extLst>
          </p:cNvPr>
          <p:cNvSpPr/>
          <p:nvPr/>
        </p:nvSpPr>
        <p:spPr>
          <a:xfrm>
            <a:off x="5785649" y="3359016"/>
            <a:ext cx="5445084" cy="497957"/>
          </a:xfrm>
          <a:prstGeom prst="rect">
            <a:avLst/>
          </a:prstGeom>
        </p:spPr>
        <p:txBody>
          <a:bodyPr wrap="square">
            <a:spAutoFit/>
          </a:bodyPr>
          <a:lstStyle/>
          <a:p>
            <a:pPr defTabSz="1828800">
              <a:lnSpc>
                <a:spcPct val="120000"/>
              </a:lnSpc>
            </a:pPr>
            <a:r>
              <a:rPr lang="zh-CN" altLang="en-US" sz="2400" b="1" dirty="0">
                <a:solidFill>
                  <a:schemeClr val="tx1">
                    <a:lumMod val="65000"/>
                    <a:lumOff val="35000"/>
                  </a:schemeClr>
                </a:solidFill>
                <a:cs typeface="+mn-ea"/>
                <a:sym typeface="+mn-lt"/>
              </a:rPr>
              <a:t>输入标题</a:t>
            </a:r>
            <a:endParaRPr lang="en-US" altLang="zh-CN" sz="2400" b="1" dirty="0">
              <a:solidFill>
                <a:schemeClr val="tx1">
                  <a:lumMod val="65000"/>
                  <a:lumOff val="35000"/>
                </a:schemeClr>
              </a:solidFill>
              <a:cs typeface="+mn-ea"/>
              <a:sym typeface="+mn-lt"/>
            </a:endParaRPr>
          </a:p>
        </p:txBody>
      </p:sp>
      <p:sp>
        <p:nvSpPr>
          <p:cNvPr id="11" name="Rectangle 28">
            <a:extLst>
              <a:ext uri="{FF2B5EF4-FFF2-40B4-BE49-F238E27FC236}">
                <a16:creationId xmlns:a16="http://schemas.microsoft.com/office/drawing/2014/main" id="{1759BD58-E8C2-4625-838E-267031BE7715}"/>
              </a:ext>
            </a:extLst>
          </p:cNvPr>
          <p:cNvSpPr/>
          <p:nvPr/>
        </p:nvSpPr>
        <p:spPr>
          <a:xfrm>
            <a:off x="5785649" y="3823837"/>
            <a:ext cx="5445084" cy="757130"/>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cs typeface="+mn-ea"/>
                <a:sym typeface="+mn-lt"/>
              </a:rPr>
              <a:t>Vivamus quam dolor, tempor ac gravida sit amet, porta fermentum magna. </a:t>
            </a:r>
            <a:r>
              <a:rPr lang="id-ID" sz="1200" dirty="0">
                <a:solidFill>
                  <a:schemeClr val="tx1">
                    <a:lumMod val="65000"/>
                    <a:lumOff val="35000"/>
                  </a:schemeClr>
                </a:solidFill>
                <a:cs typeface="+mn-ea"/>
                <a:sym typeface="+mn-lt"/>
              </a:rPr>
              <a:t>Vivamus quam dolor, tempor ac gravida sit amet, porta fermentum magna. </a:t>
            </a:r>
            <a:endParaRPr lang="id-ID" sz="1200" kern="1200" dirty="0">
              <a:solidFill>
                <a:schemeClr val="tx1">
                  <a:lumMod val="65000"/>
                  <a:lumOff val="35000"/>
                </a:schemeClr>
              </a:solidFill>
              <a:cs typeface="+mn-ea"/>
              <a:sym typeface="+mn-lt"/>
            </a:endParaRPr>
          </a:p>
        </p:txBody>
      </p:sp>
      <p:sp>
        <p:nvSpPr>
          <p:cNvPr id="12" name="Rectangle 27">
            <a:extLst>
              <a:ext uri="{FF2B5EF4-FFF2-40B4-BE49-F238E27FC236}">
                <a16:creationId xmlns:a16="http://schemas.microsoft.com/office/drawing/2014/main" id="{6F2EB932-CB73-4BB8-B958-A81E80B5FAD9}"/>
              </a:ext>
            </a:extLst>
          </p:cNvPr>
          <p:cNvSpPr/>
          <p:nvPr/>
        </p:nvSpPr>
        <p:spPr>
          <a:xfrm>
            <a:off x="5785649" y="4808929"/>
            <a:ext cx="5445084" cy="497957"/>
          </a:xfrm>
          <a:prstGeom prst="rect">
            <a:avLst/>
          </a:prstGeom>
        </p:spPr>
        <p:txBody>
          <a:bodyPr wrap="square">
            <a:spAutoFit/>
          </a:bodyPr>
          <a:lstStyle/>
          <a:p>
            <a:pPr defTabSz="1828800">
              <a:lnSpc>
                <a:spcPct val="120000"/>
              </a:lnSpc>
            </a:pPr>
            <a:r>
              <a:rPr lang="zh-CN" altLang="en-US" sz="2400" b="1" dirty="0">
                <a:solidFill>
                  <a:schemeClr val="tx1">
                    <a:lumMod val="65000"/>
                    <a:lumOff val="35000"/>
                  </a:schemeClr>
                </a:solidFill>
                <a:cs typeface="+mn-ea"/>
                <a:sym typeface="+mn-lt"/>
              </a:rPr>
              <a:t>输入标题</a:t>
            </a:r>
            <a:endParaRPr lang="en-US" altLang="zh-CN" sz="2400" b="1" dirty="0">
              <a:solidFill>
                <a:schemeClr val="tx1">
                  <a:lumMod val="65000"/>
                  <a:lumOff val="35000"/>
                </a:schemeClr>
              </a:solidFill>
              <a:cs typeface="+mn-ea"/>
              <a:sym typeface="+mn-lt"/>
            </a:endParaRPr>
          </a:p>
        </p:txBody>
      </p:sp>
      <p:sp>
        <p:nvSpPr>
          <p:cNvPr id="13" name="Rectangle 28">
            <a:extLst>
              <a:ext uri="{FF2B5EF4-FFF2-40B4-BE49-F238E27FC236}">
                <a16:creationId xmlns:a16="http://schemas.microsoft.com/office/drawing/2014/main" id="{2CE7DCCE-BC71-460A-BF8D-A41D9DA5A1D0}"/>
              </a:ext>
            </a:extLst>
          </p:cNvPr>
          <p:cNvSpPr/>
          <p:nvPr/>
        </p:nvSpPr>
        <p:spPr>
          <a:xfrm>
            <a:off x="5785649" y="5273750"/>
            <a:ext cx="5445084" cy="757130"/>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cs typeface="+mn-ea"/>
                <a:sym typeface="+mn-lt"/>
              </a:rPr>
              <a:t>Vivamus quam dolor, tempor ac gravida sit amet, porta fermentum magna. </a:t>
            </a:r>
            <a:r>
              <a:rPr lang="id-ID" sz="1200" dirty="0">
                <a:solidFill>
                  <a:schemeClr val="tx1">
                    <a:lumMod val="65000"/>
                    <a:lumOff val="35000"/>
                  </a:schemeClr>
                </a:solidFill>
                <a:cs typeface="+mn-ea"/>
                <a:sym typeface="+mn-lt"/>
              </a:rPr>
              <a:t>Vivamus quam dolor, tempor ac gravida sit amet, porta fermentum magna. </a:t>
            </a:r>
            <a:endParaRPr lang="id-ID" sz="1200" kern="1200" dirty="0">
              <a:solidFill>
                <a:schemeClr val="tx1">
                  <a:lumMod val="65000"/>
                  <a:lumOff val="35000"/>
                </a:schemeClr>
              </a:solidFill>
              <a:cs typeface="+mn-ea"/>
              <a:sym typeface="+mn-lt"/>
            </a:endParaRPr>
          </a:p>
        </p:txBody>
      </p:sp>
      <p:sp>
        <p:nvSpPr>
          <p:cNvPr id="14" name="椭圆 13">
            <a:extLst>
              <a:ext uri="{FF2B5EF4-FFF2-40B4-BE49-F238E27FC236}">
                <a16:creationId xmlns:a16="http://schemas.microsoft.com/office/drawing/2014/main" id="{DB33970B-AAC4-4B43-9F4E-5AAFD0C43A42}"/>
              </a:ext>
            </a:extLst>
          </p:cNvPr>
          <p:cNvSpPr/>
          <p:nvPr/>
        </p:nvSpPr>
        <p:spPr>
          <a:xfrm>
            <a:off x="1317813" y="2466466"/>
            <a:ext cx="2646878" cy="264687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D55FFB14-161F-4540-A6B6-1582969D86A7}"/>
              </a:ext>
            </a:extLst>
          </p:cNvPr>
          <p:cNvSpPr/>
          <p:nvPr/>
        </p:nvSpPr>
        <p:spPr>
          <a:xfrm>
            <a:off x="2741994" y="3923794"/>
            <a:ext cx="1651395" cy="165139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12E0008C-2EA1-40B0-8215-91C0FBA0EC95}"/>
              </a:ext>
            </a:extLst>
          </p:cNvPr>
          <p:cNvSpPr/>
          <p:nvPr/>
        </p:nvSpPr>
        <p:spPr>
          <a:xfrm>
            <a:off x="4218578" y="2277615"/>
            <a:ext cx="656592" cy="65659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665043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4"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42"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3BAD7BC-6E14-4556-93DE-55C1CC335AA1}"/>
              </a:ext>
            </a:extLst>
          </p:cNvPr>
          <p:cNvSpPr/>
          <p:nvPr/>
        </p:nvSpPr>
        <p:spPr>
          <a:xfrm>
            <a:off x="5186369" y="1535627"/>
            <a:ext cx="1896317" cy="830997"/>
          </a:xfrm>
          <a:prstGeom prst="rect">
            <a:avLst/>
          </a:prstGeom>
        </p:spPr>
        <p:txBody>
          <a:bodyPr wrap="square">
            <a:spAutoFit/>
          </a:bodyPr>
          <a:lstStyle/>
          <a:p>
            <a:pPr algn="dist"/>
            <a:r>
              <a:rPr lang="en-US" altLang="zh-CN" sz="4800" dirty="0">
                <a:solidFill>
                  <a:srgbClr val="9AA394"/>
                </a:solidFill>
                <a:cs typeface="+mn-ea"/>
                <a:sym typeface="+mn-lt"/>
              </a:rPr>
              <a:t>P</a:t>
            </a:r>
            <a:r>
              <a:rPr lang="en-US" altLang="zh-CN" sz="3600" dirty="0">
                <a:solidFill>
                  <a:srgbClr val="9AA394"/>
                </a:solidFill>
                <a:cs typeface="+mn-ea"/>
                <a:sym typeface="+mn-lt"/>
              </a:rPr>
              <a:t>art 04</a:t>
            </a:r>
            <a:endParaRPr lang="zh-CN" altLang="en-US" sz="3600" dirty="0">
              <a:solidFill>
                <a:srgbClr val="9AA394"/>
              </a:solidFill>
              <a:cs typeface="+mn-ea"/>
              <a:sym typeface="+mn-lt"/>
            </a:endParaRPr>
          </a:p>
        </p:txBody>
      </p:sp>
      <p:sp>
        <p:nvSpPr>
          <p:cNvPr id="5" name="矩形 4">
            <a:extLst>
              <a:ext uri="{FF2B5EF4-FFF2-40B4-BE49-F238E27FC236}">
                <a16:creationId xmlns:a16="http://schemas.microsoft.com/office/drawing/2014/main" id="{679DAD31-BD2E-4FBD-B956-03B36266B70A}"/>
              </a:ext>
            </a:extLst>
          </p:cNvPr>
          <p:cNvSpPr/>
          <p:nvPr/>
        </p:nvSpPr>
        <p:spPr>
          <a:xfrm>
            <a:off x="3422483" y="3080005"/>
            <a:ext cx="5424095" cy="830997"/>
          </a:xfrm>
          <a:prstGeom prst="rect">
            <a:avLst/>
          </a:prstGeom>
        </p:spPr>
        <p:txBody>
          <a:bodyPr wrap="square">
            <a:spAutoFit/>
          </a:bodyPr>
          <a:lstStyle/>
          <a:p>
            <a:pPr algn="ctr"/>
            <a:r>
              <a:rPr lang="zh-CN" altLang="en-US" sz="4800" b="1" dirty="0">
                <a:solidFill>
                  <a:srgbClr val="9AA394"/>
                </a:solidFill>
                <a:cs typeface="+mn-ea"/>
                <a:sym typeface="+mn-lt"/>
              </a:rPr>
              <a:t>请输入标题</a:t>
            </a:r>
          </a:p>
        </p:txBody>
      </p:sp>
      <p:sp>
        <p:nvSpPr>
          <p:cNvPr id="6" name="文本框 5">
            <a:extLst>
              <a:ext uri="{FF2B5EF4-FFF2-40B4-BE49-F238E27FC236}">
                <a16:creationId xmlns:a16="http://schemas.microsoft.com/office/drawing/2014/main" id="{23067DC3-7403-4878-8663-196209421165}"/>
              </a:ext>
            </a:extLst>
          </p:cNvPr>
          <p:cNvSpPr txBox="1"/>
          <p:nvPr/>
        </p:nvSpPr>
        <p:spPr>
          <a:xfrm>
            <a:off x="3514781" y="4037308"/>
            <a:ext cx="5239496" cy="738664"/>
          </a:xfrm>
          <a:prstGeom prst="rect">
            <a:avLst/>
          </a:prstGeom>
          <a:noFill/>
        </p:spPr>
        <p:txBody>
          <a:bodyPr wrap="square" rtlCol="0">
            <a:spAutoFit/>
          </a:bodyPr>
          <a:lstStyle/>
          <a:p>
            <a:pPr algn="ctr"/>
            <a:r>
              <a:rPr lang="en-US" altLang="zh-CN" sz="1400" dirty="0">
                <a:solidFill>
                  <a:srgbClr val="9AA394"/>
                </a:solidFill>
                <a:cs typeface="+mn-ea"/>
                <a:sym typeface="+mn-lt"/>
              </a:rPr>
              <a:t> Life isn't about waiting for the storm to pass. it's about learning to dance Life isn't it's about learning to dance in the rain.</a:t>
            </a:r>
            <a:endParaRPr lang="zh-CN" altLang="en-US" sz="1400" dirty="0">
              <a:solidFill>
                <a:srgbClr val="9AA394"/>
              </a:solidFill>
              <a:cs typeface="+mn-ea"/>
              <a:sym typeface="+mn-lt"/>
            </a:endParaRPr>
          </a:p>
        </p:txBody>
      </p:sp>
      <p:sp>
        <p:nvSpPr>
          <p:cNvPr id="7" name="矩形: 圆角 6">
            <a:extLst>
              <a:ext uri="{FF2B5EF4-FFF2-40B4-BE49-F238E27FC236}">
                <a16:creationId xmlns:a16="http://schemas.microsoft.com/office/drawing/2014/main" id="{3D351AB9-82AC-4D66-A5ED-8C566BD434FD}"/>
              </a:ext>
            </a:extLst>
          </p:cNvPr>
          <p:cNvSpPr/>
          <p:nvPr/>
        </p:nvSpPr>
        <p:spPr>
          <a:xfrm>
            <a:off x="5563169" y="2590369"/>
            <a:ext cx="1065661" cy="45719"/>
          </a:xfrm>
          <a:prstGeom prst="roundRect">
            <a:avLst>
              <a:gd name="adj" fmla="val 0"/>
            </a:avLst>
          </a:prstGeom>
          <a:solidFill>
            <a:srgbClr val="9AA3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rgbClr val="9AA394"/>
              </a:solidFill>
              <a:cs typeface="+mn-ea"/>
              <a:sym typeface="+mn-lt"/>
            </a:endParaRPr>
          </a:p>
        </p:txBody>
      </p:sp>
      <p:sp>
        <p:nvSpPr>
          <p:cNvPr id="10" name="椭圆 9">
            <a:extLst>
              <a:ext uri="{FF2B5EF4-FFF2-40B4-BE49-F238E27FC236}">
                <a16:creationId xmlns:a16="http://schemas.microsoft.com/office/drawing/2014/main" id="{45D8EF5F-F367-4FA3-9A74-8E3E78AA7391}"/>
              </a:ext>
            </a:extLst>
          </p:cNvPr>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E2C44928-6EA5-4516-AD3A-83B64EC88F40}"/>
              </a:ext>
            </a:extLst>
          </p:cNvPr>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6E2BAC1E-8526-42A6-9C8A-8D1BCA13AA8B}"/>
              </a:ext>
            </a:extLst>
          </p:cNvPr>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6C006D14-C9FA-4184-B27F-ACDFC5FC1BF9}"/>
              </a:ext>
            </a:extLst>
          </p:cNvPr>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10242560-3839-410B-B902-532FCC1B8962}"/>
              </a:ext>
            </a:extLst>
          </p:cNvPr>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383780CF-8DDD-41E1-98DE-DF359BBF1446}"/>
              </a:ext>
            </a:extLst>
          </p:cNvPr>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39502972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0-#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0" grpId="0" animBg="1"/>
      <p:bldP spid="11" grpId="0" animBg="1"/>
      <p:bldP spid="12" grpId="0" animBg="1"/>
      <p:bldP spid="13"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添加标题内容</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Rectangle 1">
            <a:extLst>
              <a:ext uri="{FF2B5EF4-FFF2-40B4-BE49-F238E27FC236}">
                <a16:creationId xmlns:a16="http://schemas.microsoft.com/office/drawing/2014/main" id="{E7A3783C-4A07-465D-9C40-36F5672EE027}"/>
              </a:ext>
            </a:extLst>
          </p:cNvPr>
          <p:cNvSpPr/>
          <p:nvPr/>
        </p:nvSpPr>
        <p:spPr>
          <a:xfrm>
            <a:off x="1878911" y="2323829"/>
            <a:ext cx="2116965" cy="1672663"/>
          </a:xfrm>
          <a:prstGeom prst="rect">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600" kern="1200">
              <a:solidFill>
                <a:schemeClr val="bg1"/>
              </a:solidFill>
              <a:cs typeface="+mn-ea"/>
              <a:sym typeface="+mn-lt"/>
            </a:endParaRPr>
          </a:p>
        </p:txBody>
      </p:sp>
      <p:sp>
        <p:nvSpPr>
          <p:cNvPr id="9" name="TextBox 42">
            <a:extLst>
              <a:ext uri="{FF2B5EF4-FFF2-40B4-BE49-F238E27FC236}">
                <a16:creationId xmlns:a16="http://schemas.microsoft.com/office/drawing/2014/main" id="{F06A01A9-C850-418F-8359-77EE9AE2BD8F}"/>
              </a:ext>
            </a:extLst>
          </p:cNvPr>
          <p:cNvSpPr txBox="1"/>
          <p:nvPr/>
        </p:nvSpPr>
        <p:spPr>
          <a:xfrm>
            <a:off x="2164177" y="3285535"/>
            <a:ext cx="1742785" cy="646331"/>
          </a:xfrm>
          <a:prstGeom prst="rect">
            <a:avLst/>
          </a:prstGeom>
          <a:noFill/>
        </p:spPr>
        <p:txBody>
          <a:bodyPr wrap="none" rtlCol="0">
            <a:spAutoFit/>
          </a:bodyPr>
          <a:lstStyle/>
          <a:p>
            <a:pPr defTabSz="1828800" rtl="0"/>
            <a:r>
              <a:rPr lang="id-ID" sz="3600" b="1" kern="1200" dirty="0">
                <a:solidFill>
                  <a:schemeClr val="bg1"/>
                </a:solidFill>
                <a:cs typeface="+mn-ea"/>
                <a:sym typeface="+mn-lt"/>
              </a:rPr>
              <a:t>89,750</a:t>
            </a:r>
          </a:p>
        </p:txBody>
      </p:sp>
      <p:grpSp>
        <p:nvGrpSpPr>
          <p:cNvPr id="10" name="Group 2">
            <a:extLst>
              <a:ext uri="{FF2B5EF4-FFF2-40B4-BE49-F238E27FC236}">
                <a16:creationId xmlns:a16="http://schemas.microsoft.com/office/drawing/2014/main" id="{6667505E-A629-4043-8B24-916F81AFD956}"/>
              </a:ext>
            </a:extLst>
          </p:cNvPr>
          <p:cNvGrpSpPr/>
          <p:nvPr/>
        </p:nvGrpSpPr>
        <p:grpSpPr>
          <a:xfrm>
            <a:off x="1878913" y="4296645"/>
            <a:ext cx="2098384" cy="1379152"/>
            <a:chOff x="901701" y="4196051"/>
            <a:chExt cx="2039342" cy="1340347"/>
          </a:xfrm>
        </p:grpSpPr>
        <p:sp>
          <p:nvSpPr>
            <p:cNvPr id="11" name="TextBox 57">
              <a:extLst>
                <a:ext uri="{FF2B5EF4-FFF2-40B4-BE49-F238E27FC236}">
                  <a16:creationId xmlns:a16="http://schemas.microsoft.com/office/drawing/2014/main" id="{A4C097DB-032A-4D43-AF2B-117A2A578CAC}"/>
                </a:ext>
              </a:extLst>
            </p:cNvPr>
            <p:cNvSpPr txBox="1"/>
            <p:nvPr/>
          </p:nvSpPr>
          <p:spPr>
            <a:xfrm>
              <a:off x="901701" y="4196051"/>
              <a:ext cx="1375937" cy="448675"/>
            </a:xfrm>
            <a:prstGeom prst="rect">
              <a:avLst/>
            </a:prstGeom>
            <a:noFill/>
          </p:spPr>
          <p:txBody>
            <a:bodyPr wrap="none" rtlCol="0">
              <a:spAutoFit/>
            </a:bodyPr>
            <a:lstStyle/>
            <a:p>
              <a:pPr algn="l" defTabSz="1828800" rtl="0"/>
              <a:r>
                <a:rPr lang="zh-CN" altLang="en-US" sz="2400" dirty="0">
                  <a:solidFill>
                    <a:schemeClr val="tx1">
                      <a:lumMod val="85000"/>
                      <a:lumOff val="15000"/>
                    </a:schemeClr>
                  </a:solidFill>
                  <a:cs typeface="+mn-ea"/>
                  <a:sym typeface="+mn-lt"/>
                </a:rPr>
                <a:t>输入标题</a:t>
              </a:r>
              <a:endParaRPr lang="en-US" sz="2400" kern="1200" dirty="0">
                <a:solidFill>
                  <a:schemeClr val="tx1">
                    <a:lumMod val="85000"/>
                    <a:lumOff val="15000"/>
                  </a:schemeClr>
                </a:solidFill>
                <a:cs typeface="+mn-ea"/>
                <a:sym typeface="+mn-lt"/>
              </a:endParaRPr>
            </a:p>
          </p:txBody>
        </p:sp>
        <p:sp>
          <p:nvSpPr>
            <p:cNvPr id="12" name="Rectangle 58">
              <a:extLst>
                <a:ext uri="{FF2B5EF4-FFF2-40B4-BE49-F238E27FC236}">
                  <a16:creationId xmlns:a16="http://schemas.microsoft.com/office/drawing/2014/main" id="{CA1F2515-3744-42DD-8A4A-CA58A07E0F48}"/>
                </a:ext>
              </a:extLst>
            </p:cNvPr>
            <p:cNvSpPr/>
            <p:nvPr/>
          </p:nvSpPr>
          <p:spPr>
            <a:xfrm>
              <a:off x="901701" y="4549313"/>
              <a:ext cx="2039342" cy="987085"/>
            </a:xfrm>
            <a:prstGeom prst="rect">
              <a:avLst/>
            </a:prstGeom>
          </p:spPr>
          <p:txBody>
            <a:bodyPr wrap="square">
              <a:spAutoFit/>
            </a:bodyPr>
            <a:lstStyle/>
            <a:p>
              <a:pPr algn="l" defTabSz="1828800" rtl="0">
                <a:buClr>
                  <a:srgbClr val="E24848"/>
                </a:buClr>
              </a:pPr>
              <a:r>
                <a:rPr lang="en-US" sz="1200" kern="1200" noProof="1">
                  <a:solidFill>
                    <a:schemeClr val="tx1">
                      <a:lumMod val="85000"/>
                      <a:lumOff val="15000"/>
                    </a:schemeClr>
                  </a:solidFill>
                  <a:cs typeface="+mn-ea"/>
                  <a:sym typeface="+mn-lt"/>
                </a:rPr>
                <a:t>Lorem ipsum dolor sit amet, consectetur adipiscing elit nulla imperdiet volutpat dui at fermentum. </a:t>
              </a:r>
            </a:p>
          </p:txBody>
        </p:sp>
      </p:grpSp>
      <p:grpSp>
        <p:nvGrpSpPr>
          <p:cNvPr id="13" name="Group 36">
            <a:extLst>
              <a:ext uri="{FF2B5EF4-FFF2-40B4-BE49-F238E27FC236}">
                <a16:creationId xmlns:a16="http://schemas.microsoft.com/office/drawing/2014/main" id="{11536ABE-586F-4082-AF3C-0DD99B9907B7}"/>
              </a:ext>
            </a:extLst>
          </p:cNvPr>
          <p:cNvGrpSpPr/>
          <p:nvPr/>
        </p:nvGrpSpPr>
        <p:grpSpPr>
          <a:xfrm>
            <a:off x="2718999" y="2585507"/>
            <a:ext cx="355768" cy="517480"/>
            <a:chOff x="3720306" y="3668315"/>
            <a:chExt cx="314325" cy="457200"/>
          </a:xfrm>
          <a:solidFill>
            <a:schemeClr val="bg1"/>
          </a:solidFill>
        </p:grpSpPr>
        <p:sp>
          <p:nvSpPr>
            <p:cNvPr id="14" name="Freeform 114">
              <a:extLst>
                <a:ext uri="{FF2B5EF4-FFF2-40B4-BE49-F238E27FC236}">
                  <a16:creationId xmlns:a16="http://schemas.microsoft.com/office/drawing/2014/main" id="{6EFC07EC-2CBB-4A0D-A4E9-FB83E1DD5FD1}"/>
                </a:ext>
              </a:extLst>
            </p:cNvPr>
            <p:cNvSpPr>
              <a:spLocks noEditPoints="1"/>
            </p:cNvSpPr>
            <p:nvPr/>
          </p:nvSpPr>
          <p:spPr bwMode="auto">
            <a:xfrm>
              <a:off x="3720306" y="3668315"/>
              <a:ext cx="314325" cy="457200"/>
            </a:xfrm>
            <a:custGeom>
              <a:avLst/>
              <a:gdLst>
                <a:gd name="T0" fmla="*/ 184 w 793"/>
                <a:gd name="T1" fmla="*/ 669 h 1152"/>
                <a:gd name="T2" fmla="*/ 103 w 793"/>
                <a:gd name="T3" fmla="*/ 514 h 1152"/>
                <a:gd name="T4" fmla="*/ 78 w 793"/>
                <a:gd name="T5" fmla="*/ 439 h 1152"/>
                <a:gd name="T6" fmla="*/ 75 w 793"/>
                <a:gd name="T7" fmla="*/ 363 h 1152"/>
                <a:gd name="T8" fmla="*/ 92 w 793"/>
                <a:gd name="T9" fmla="*/ 284 h 1152"/>
                <a:gd name="T10" fmla="*/ 128 w 793"/>
                <a:gd name="T11" fmla="*/ 215 h 1152"/>
                <a:gd name="T12" fmla="*/ 180 w 793"/>
                <a:gd name="T13" fmla="*/ 156 h 1152"/>
                <a:gd name="T14" fmla="*/ 242 w 793"/>
                <a:gd name="T15" fmla="*/ 112 h 1152"/>
                <a:gd name="T16" fmla="*/ 316 w 793"/>
                <a:gd name="T17" fmla="*/ 82 h 1152"/>
                <a:gd name="T18" fmla="*/ 397 w 793"/>
                <a:gd name="T19" fmla="*/ 72 h 1152"/>
                <a:gd name="T20" fmla="*/ 478 w 793"/>
                <a:gd name="T21" fmla="*/ 82 h 1152"/>
                <a:gd name="T22" fmla="*/ 551 w 793"/>
                <a:gd name="T23" fmla="*/ 112 h 1152"/>
                <a:gd name="T24" fmla="*/ 615 w 793"/>
                <a:gd name="T25" fmla="*/ 156 h 1152"/>
                <a:gd name="T26" fmla="*/ 666 w 793"/>
                <a:gd name="T27" fmla="*/ 215 h 1152"/>
                <a:gd name="T28" fmla="*/ 701 w 793"/>
                <a:gd name="T29" fmla="*/ 284 h 1152"/>
                <a:gd name="T30" fmla="*/ 720 w 793"/>
                <a:gd name="T31" fmla="*/ 363 h 1152"/>
                <a:gd name="T32" fmla="*/ 717 w 793"/>
                <a:gd name="T33" fmla="*/ 438 h 1152"/>
                <a:gd name="T34" fmla="*/ 691 w 793"/>
                <a:gd name="T35" fmla="*/ 513 h 1152"/>
                <a:gd name="T36" fmla="*/ 610 w 793"/>
                <a:gd name="T37" fmla="*/ 669 h 1152"/>
                <a:gd name="T38" fmla="*/ 397 w 793"/>
                <a:gd name="T39" fmla="*/ 1080 h 1152"/>
                <a:gd name="T40" fmla="*/ 346 w 793"/>
                <a:gd name="T41" fmla="*/ 1067 h 1152"/>
                <a:gd name="T42" fmla="*/ 469 w 793"/>
                <a:gd name="T43" fmla="*/ 1036 h 1152"/>
                <a:gd name="T44" fmla="*/ 445 w 793"/>
                <a:gd name="T45" fmla="*/ 1071 h 1152"/>
                <a:gd name="T46" fmla="*/ 412 w 793"/>
                <a:gd name="T47" fmla="*/ 1079 h 1152"/>
                <a:gd name="T48" fmla="*/ 263 w 793"/>
                <a:gd name="T49" fmla="*/ 846 h 1152"/>
                <a:gd name="T50" fmla="*/ 528 w 793"/>
                <a:gd name="T51" fmla="*/ 857 h 1152"/>
                <a:gd name="T52" fmla="*/ 307 w 793"/>
                <a:gd name="T53" fmla="*/ 986 h 1152"/>
                <a:gd name="T54" fmla="*/ 290 w 793"/>
                <a:gd name="T55" fmla="*/ 931 h 1152"/>
                <a:gd name="T56" fmla="*/ 496 w 793"/>
                <a:gd name="T57" fmla="*/ 958 h 1152"/>
                <a:gd name="T58" fmla="*/ 376 w 793"/>
                <a:gd name="T59" fmla="*/ 0 h 1152"/>
                <a:gd name="T60" fmla="*/ 279 w 793"/>
                <a:gd name="T61" fmla="*/ 18 h 1152"/>
                <a:gd name="T62" fmla="*/ 192 w 793"/>
                <a:gd name="T63" fmla="*/ 58 h 1152"/>
                <a:gd name="T64" fmla="*/ 117 w 793"/>
                <a:gd name="T65" fmla="*/ 116 h 1152"/>
                <a:gd name="T66" fmla="*/ 59 w 793"/>
                <a:gd name="T67" fmla="*/ 190 h 1152"/>
                <a:gd name="T68" fmla="*/ 19 w 793"/>
                <a:gd name="T69" fmla="*/ 278 h 1152"/>
                <a:gd name="T70" fmla="*/ 2 w 793"/>
                <a:gd name="T71" fmla="*/ 375 h 1152"/>
                <a:gd name="T72" fmla="*/ 7 w 793"/>
                <a:gd name="T73" fmla="*/ 451 h 1152"/>
                <a:gd name="T74" fmla="*/ 59 w 793"/>
                <a:gd name="T75" fmla="*/ 589 h 1152"/>
                <a:gd name="T76" fmla="*/ 160 w 793"/>
                <a:gd name="T77" fmla="*/ 778 h 1152"/>
                <a:gd name="T78" fmla="*/ 234 w 793"/>
                <a:gd name="T79" fmla="*/ 994 h 1152"/>
                <a:gd name="T80" fmla="*/ 270 w 793"/>
                <a:gd name="T81" fmla="*/ 1086 h 1152"/>
                <a:gd name="T82" fmla="*/ 302 w 793"/>
                <a:gd name="T83" fmla="*/ 1125 h 1152"/>
                <a:gd name="T84" fmla="*/ 347 w 793"/>
                <a:gd name="T85" fmla="*/ 1146 h 1152"/>
                <a:gd name="T86" fmla="*/ 411 w 793"/>
                <a:gd name="T87" fmla="*/ 1152 h 1152"/>
                <a:gd name="T88" fmla="*/ 467 w 793"/>
                <a:gd name="T89" fmla="*/ 1140 h 1152"/>
                <a:gd name="T90" fmla="*/ 507 w 793"/>
                <a:gd name="T91" fmla="*/ 1111 h 1152"/>
                <a:gd name="T92" fmla="*/ 535 w 793"/>
                <a:gd name="T93" fmla="*/ 1066 h 1152"/>
                <a:gd name="T94" fmla="*/ 578 w 793"/>
                <a:gd name="T95" fmla="*/ 935 h 1152"/>
                <a:gd name="T96" fmla="*/ 633 w 793"/>
                <a:gd name="T97" fmla="*/ 779 h 1152"/>
                <a:gd name="T98" fmla="*/ 735 w 793"/>
                <a:gd name="T99" fmla="*/ 589 h 1152"/>
                <a:gd name="T100" fmla="*/ 787 w 793"/>
                <a:gd name="T101" fmla="*/ 451 h 1152"/>
                <a:gd name="T102" fmla="*/ 792 w 793"/>
                <a:gd name="T103" fmla="*/ 375 h 1152"/>
                <a:gd name="T104" fmla="*/ 775 w 793"/>
                <a:gd name="T105" fmla="*/ 278 h 1152"/>
                <a:gd name="T106" fmla="*/ 736 w 793"/>
                <a:gd name="T107" fmla="*/ 190 h 1152"/>
                <a:gd name="T108" fmla="*/ 677 w 793"/>
                <a:gd name="T109" fmla="*/ 116 h 1152"/>
                <a:gd name="T110" fmla="*/ 602 w 793"/>
                <a:gd name="T111" fmla="*/ 58 h 1152"/>
                <a:gd name="T112" fmla="*/ 515 w 793"/>
                <a:gd name="T113" fmla="*/ 18 h 1152"/>
                <a:gd name="T114" fmla="*/ 417 w 793"/>
                <a:gd name="T115" fmla="*/ 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3" h="1152">
                  <a:moveTo>
                    <a:pt x="565" y="756"/>
                  </a:moveTo>
                  <a:lnTo>
                    <a:pt x="229" y="756"/>
                  </a:lnTo>
                  <a:lnTo>
                    <a:pt x="215" y="727"/>
                  </a:lnTo>
                  <a:lnTo>
                    <a:pt x="200" y="698"/>
                  </a:lnTo>
                  <a:lnTo>
                    <a:pt x="184" y="669"/>
                  </a:lnTo>
                  <a:lnTo>
                    <a:pt x="169" y="640"/>
                  </a:lnTo>
                  <a:lnTo>
                    <a:pt x="151" y="608"/>
                  </a:lnTo>
                  <a:lnTo>
                    <a:pt x="133" y="577"/>
                  </a:lnTo>
                  <a:lnTo>
                    <a:pt x="117" y="545"/>
                  </a:lnTo>
                  <a:lnTo>
                    <a:pt x="103" y="514"/>
                  </a:lnTo>
                  <a:lnTo>
                    <a:pt x="97" y="498"/>
                  </a:lnTo>
                  <a:lnTo>
                    <a:pt x="91" y="483"/>
                  </a:lnTo>
                  <a:lnTo>
                    <a:pt x="86" y="468"/>
                  </a:lnTo>
                  <a:lnTo>
                    <a:pt x="81" y="453"/>
                  </a:lnTo>
                  <a:lnTo>
                    <a:pt x="78" y="439"/>
                  </a:lnTo>
                  <a:lnTo>
                    <a:pt x="75" y="424"/>
                  </a:lnTo>
                  <a:lnTo>
                    <a:pt x="74" y="410"/>
                  </a:lnTo>
                  <a:lnTo>
                    <a:pt x="73" y="396"/>
                  </a:lnTo>
                  <a:lnTo>
                    <a:pt x="74" y="379"/>
                  </a:lnTo>
                  <a:lnTo>
                    <a:pt x="75" y="363"/>
                  </a:lnTo>
                  <a:lnTo>
                    <a:pt x="77" y="347"/>
                  </a:lnTo>
                  <a:lnTo>
                    <a:pt x="79" y="331"/>
                  </a:lnTo>
                  <a:lnTo>
                    <a:pt x="84" y="315"/>
                  </a:lnTo>
                  <a:lnTo>
                    <a:pt x="88" y="300"/>
                  </a:lnTo>
                  <a:lnTo>
                    <a:pt x="92" y="284"/>
                  </a:lnTo>
                  <a:lnTo>
                    <a:pt x="99" y="270"/>
                  </a:lnTo>
                  <a:lnTo>
                    <a:pt x="105" y="255"/>
                  </a:lnTo>
                  <a:lnTo>
                    <a:pt x="112" y="241"/>
                  </a:lnTo>
                  <a:lnTo>
                    <a:pt x="120" y="228"/>
                  </a:lnTo>
                  <a:lnTo>
                    <a:pt x="128" y="215"/>
                  </a:lnTo>
                  <a:lnTo>
                    <a:pt x="138" y="202"/>
                  </a:lnTo>
                  <a:lnTo>
                    <a:pt x="147" y="190"/>
                  </a:lnTo>
                  <a:lnTo>
                    <a:pt x="157" y="179"/>
                  </a:lnTo>
                  <a:lnTo>
                    <a:pt x="168" y="167"/>
                  </a:lnTo>
                  <a:lnTo>
                    <a:pt x="180" y="156"/>
                  </a:lnTo>
                  <a:lnTo>
                    <a:pt x="191" y="146"/>
                  </a:lnTo>
                  <a:lnTo>
                    <a:pt x="204" y="136"/>
                  </a:lnTo>
                  <a:lnTo>
                    <a:pt x="216" y="128"/>
                  </a:lnTo>
                  <a:lnTo>
                    <a:pt x="229" y="119"/>
                  </a:lnTo>
                  <a:lnTo>
                    <a:pt x="242" y="112"/>
                  </a:lnTo>
                  <a:lnTo>
                    <a:pt x="256" y="104"/>
                  </a:lnTo>
                  <a:lnTo>
                    <a:pt x="270" y="98"/>
                  </a:lnTo>
                  <a:lnTo>
                    <a:pt x="286" y="91"/>
                  </a:lnTo>
                  <a:lnTo>
                    <a:pt x="301" y="87"/>
                  </a:lnTo>
                  <a:lnTo>
                    <a:pt x="316" y="82"/>
                  </a:lnTo>
                  <a:lnTo>
                    <a:pt x="332" y="78"/>
                  </a:lnTo>
                  <a:lnTo>
                    <a:pt x="348" y="76"/>
                  </a:lnTo>
                  <a:lnTo>
                    <a:pt x="364" y="74"/>
                  </a:lnTo>
                  <a:lnTo>
                    <a:pt x="381" y="73"/>
                  </a:lnTo>
                  <a:lnTo>
                    <a:pt x="397" y="72"/>
                  </a:lnTo>
                  <a:lnTo>
                    <a:pt x="414" y="73"/>
                  </a:lnTo>
                  <a:lnTo>
                    <a:pt x="430" y="74"/>
                  </a:lnTo>
                  <a:lnTo>
                    <a:pt x="447" y="76"/>
                  </a:lnTo>
                  <a:lnTo>
                    <a:pt x="463" y="78"/>
                  </a:lnTo>
                  <a:lnTo>
                    <a:pt x="478" y="82"/>
                  </a:lnTo>
                  <a:lnTo>
                    <a:pt x="493" y="87"/>
                  </a:lnTo>
                  <a:lnTo>
                    <a:pt x="508" y="91"/>
                  </a:lnTo>
                  <a:lnTo>
                    <a:pt x="523" y="98"/>
                  </a:lnTo>
                  <a:lnTo>
                    <a:pt x="537" y="104"/>
                  </a:lnTo>
                  <a:lnTo>
                    <a:pt x="551" y="112"/>
                  </a:lnTo>
                  <a:lnTo>
                    <a:pt x="565" y="119"/>
                  </a:lnTo>
                  <a:lnTo>
                    <a:pt x="578" y="128"/>
                  </a:lnTo>
                  <a:lnTo>
                    <a:pt x="591" y="136"/>
                  </a:lnTo>
                  <a:lnTo>
                    <a:pt x="603" y="146"/>
                  </a:lnTo>
                  <a:lnTo>
                    <a:pt x="615" y="156"/>
                  </a:lnTo>
                  <a:lnTo>
                    <a:pt x="626" y="167"/>
                  </a:lnTo>
                  <a:lnTo>
                    <a:pt x="637" y="179"/>
                  </a:lnTo>
                  <a:lnTo>
                    <a:pt x="647" y="190"/>
                  </a:lnTo>
                  <a:lnTo>
                    <a:pt x="656" y="202"/>
                  </a:lnTo>
                  <a:lnTo>
                    <a:pt x="666" y="215"/>
                  </a:lnTo>
                  <a:lnTo>
                    <a:pt x="674" y="228"/>
                  </a:lnTo>
                  <a:lnTo>
                    <a:pt x="682" y="241"/>
                  </a:lnTo>
                  <a:lnTo>
                    <a:pt x="688" y="255"/>
                  </a:lnTo>
                  <a:lnTo>
                    <a:pt x="696" y="270"/>
                  </a:lnTo>
                  <a:lnTo>
                    <a:pt x="701" y="284"/>
                  </a:lnTo>
                  <a:lnTo>
                    <a:pt x="707" y="300"/>
                  </a:lnTo>
                  <a:lnTo>
                    <a:pt x="711" y="315"/>
                  </a:lnTo>
                  <a:lnTo>
                    <a:pt x="714" y="331"/>
                  </a:lnTo>
                  <a:lnTo>
                    <a:pt x="718" y="347"/>
                  </a:lnTo>
                  <a:lnTo>
                    <a:pt x="720" y="363"/>
                  </a:lnTo>
                  <a:lnTo>
                    <a:pt x="721" y="379"/>
                  </a:lnTo>
                  <a:lnTo>
                    <a:pt x="721" y="396"/>
                  </a:lnTo>
                  <a:lnTo>
                    <a:pt x="721" y="410"/>
                  </a:lnTo>
                  <a:lnTo>
                    <a:pt x="719" y="424"/>
                  </a:lnTo>
                  <a:lnTo>
                    <a:pt x="717" y="438"/>
                  </a:lnTo>
                  <a:lnTo>
                    <a:pt x="712" y="453"/>
                  </a:lnTo>
                  <a:lnTo>
                    <a:pt x="708" y="468"/>
                  </a:lnTo>
                  <a:lnTo>
                    <a:pt x="704" y="483"/>
                  </a:lnTo>
                  <a:lnTo>
                    <a:pt x="697" y="498"/>
                  </a:lnTo>
                  <a:lnTo>
                    <a:pt x="691" y="513"/>
                  </a:lnTo>
                  <a:lnTo>
                    <a:pt x="677" y="545"/>
                  </a:lnTo>
                  <a:lnTo>
                    <a:pt x="660" y="577"/>
                  </a:lnTo>
                  <a:lnTo>
                    <a:pt x="643" y="608"/>
                  </a:lnTo>
                  <a:lnTo>
                    <a:pt x="626" y="641"/>
                  </a:lnTo>
                  <a:lnTo>
                    <a:pt x="610" y="669"/>
                  </a:lnTo>
                  <a:lnTo>
                    <a:pt x="594" y="698"/>
                  </a:lnTo>
                  <a:lnTo>
                    <a:pt x="579" y="727"/>
                  </a:lnTo>
                  <a:lnTo>
                    <a:pt x="565" y="756"/>
                  </a:lnTo>
                  <a:lnTo>
                    <a:pt x="565" y="756"/>
                  </a:lnTo>
                  <a:close/>
                  <a:moveTo>
                    <a:pt x="397" y="1080"/>
                  </a:moveTo>
                  <a:lnTo>
                    <a:pt x="384" y="1079"/>
                  </a:lnTo>
                  <a:lnTo>
                    <a:pt x="373" y="1078"/>
                  </a:lnTo>
                  <a:lnTo>
                    <a:pt x="363" y="1076"/>
                  </a:lnTo>
                  <a:lnTo>
                    <a:pt x="355" y="1073"/>
                  </a:lnTo>
                  <a:lnTo>
                    <a:pt x="346" y="1067"/>
                  </a:lnTo>
                  <a:lnTo>
                    <a:pt x="339" y="1059"/>
                  </a:lnTo>
                  <a:lnTo>
                    <a:pt x="332" y="1049"/>
                  </a:lnTo>
                  <a:lnTo>
                    <a:pt x="326" y="1035"/>
                  </a:lnTo>
                  <a:lnTo>
                    <a:pt x="478" y="1016"/>
                  </a:lnTo>
                  <a:lnTo>
                    <a:pt x="469" y="1036"/>
                  </a:lnTo>
                  <a:lnTo>
                    <a:pt x="462" y="1051"/>
                  </a:lnTo>
                  <a:lnTo>
                    <a:pt x="457" y="1057"/>
                  </a:lnTo>
                  <a:lnTo>
                    <a:pt x="454" y="1062"/>
                  </a:lnTo>
                  <a:lnTo>
                    <a:pt x="450" y="1066"/>
                  </a:lnTo>
                  <a:lnTo>
                    <a:pt x="445" y="1071"/>
                  </a:lnTo>
                  <a:lnTo>
                    <a:pt x="440" y="1073"/>
                  </a:lnTo>
                  <a:lnTo>
                    <a:pt x="436" y="1075"/>
                  </a:lnTo>
                  <a:lnTo>
                    <a:pt x="430" y="1077"/>
                  </a:lnTo>
                  <a:lnTo>
                    <a:pt x="425" y="1078"/>
                  </a:lnTo>
                  <a:lnTo>
                    <a:pt x="412" y="1079"/>
                  </a:lnTo>
                  <a:lnTo>
                    <a:pt x="397" y="1080"/>
                  </a:lnTo>
                  <a:close/>
                  <a:moveTo>
                    <a:pt x="279" y="897"/>
                  </a:moveTo>
                  <a:lnTo>
                    <a:pt x="275" y="881"/>
                  </a:lnTo>
                  <a:lnTo>
                    <a:pt x="269" y="863"/>
                  </a:lnTo>
                  <a:lnTo>
                    <a:pt x="263" y="846"/>
                  </a:lnTo>
                  <a:lnTo>
                    <a:pt x="258" y="828"/>
                  </a:lnTo>
                  <a:lnTo>
                    <a:pt x="537" y="828"/>
                  </a:lnTo>
                  <a:lnTo>
                    <a:pt x="534" y="837"/>
                  </a:lnTo>
                  <a:lnTo>
                    <a:pt x="531" y="847"/>
                  </a:lnTo>
                  <a:lnTo>
                    <a:pt x="528" y="857"/>
                  </a:lnTo>
                  <a:lnTo>
                    <a:pt x="524" y="867"/>
                  </a:lnTo>
                  <a:lnTo>
                    <a:pt x="279" y="897"/>
                  </a:lnTo>
                  <a:close/>
                  <a:moveTo>
                    <a:pt x="491" y="978"/>
                  </a:moveTo>
                  <a:lnTo>
                    <a:pt x="312" y="1000"/>
                  </a:lnTo>
                  <a:lnTo>
                    <a:pt x="307" y="986"/>
                  </a:lnTo>
                  <a:lnTo>
                    <a:pt x="302" y="970"/>
                  </a:lnTo>
                  <a:lnTo>
                    <a:pt x="296" y="952"/>
                  </a:lnTo>
                  <a:lnTo>
                    <a:pt x="290" y="932"/>
                  </a:lnTo>
                  <a:lnTo>
                    <a:pt x="290" y="931"/>
                  </a:lnTo>
                  <a:lnTo>
                    <a:pt x="290" y="931"/>
                  </a:lnTo>
                  <a:lnTo>
                    <a:pt x="512" y="903"/>
                  </a:lnTo>
                  <a:lnTo>
                    <a:pt x="508" y="919"/>
                  </a:lnTo>
                  <a:lnTo>
                    <a:pt x="504" y="936"/>
                  </a:lnTo>
                  <a:lnTo>
                    <a:pt x="499" y="946"/>
                  </a:lnTo>
                  <a:lnTo>
                    <a:pt x="496" y="958"/>
                  </a:lnTo>
                  <a:lnTo>
                    <a:pt x="493" y="968"/>
                  </a:lnTo>
                  <a:lnTo>
                    <a:pt x="491" y="978"/>
                  </a:lnTo>
                  <a:lnTo>
                    <a:pt x="491" y="978"/>
                  </a:lnTo>
                  <a:close/>
                  <a:moveTo>
                    <a:pt x="397" y="0"/>
                  </a:moveTo>
                  <a:lnTo>
                    <a:pt x="376" y="0"/>
                  </a:lnTo>
                  <a:lnTo>
                    <a:pt x="357" y="1"/>
                  </a:lnTo>
                  <a:lnTo>
                    <a:pt x="336" y="5"/>
                  </a:lnTo>
                  <a:lnTo>
                    <a:pt x="317" y="8"/>
                  </a:lnTo>
                  <a:lnTo>
                    <a:pt x="299" y="12"/>
                  </a:lnTo>
                  <a:lnTo>
                    <a:pt x="279" y="18"/>
                  </a:lnTo>
                  <a:lnTo>
                    <a:pt x="261" y="24"/>
                  </a:lnTo>
                  <a:lnTo>
                    <a:pt x="242" y="31"/>
                  </a:lnTo>
                  <a:lnTo>
                    <a:pt x="225" y="39"/>
                  </a:lnTo>
                  <a:lnTo>
                    <a:pt x="208" y="48"/>
                  </a:lnTo>
                  <a:lnTo>
                    <a:pt x="192" y="58"/>
                  </a:lnTo>
                  <a:lnTo>
                    <a:pt x="175" y="67"/>
                  </a:lnTo>
                  <a:lnTo>
                    <a:pt x="160" y="78"/>
                  </a:lnTo>
                  <a:lnTo>
                    <a:pt x="145" y="90"/>
                  </a:lnTo>
                  <a:lnTo>
                    <a:pt x="131" y="103"/>
                  </a:lnTo>
                  <a:lnTo>
                    <a:pt x="117" y="116"/>
                  </a:lnTo>
                  <a:lnTo>
                    <a:pt x="104" y="130"/>
                  </a:lnTo>
                  <a:lnTo>
                    <a:pt x="91" y="144"/>
                  </a:lnTo>
                  <a:lnTo>
                    <a:pt x="79" y="159"/>
                  </a:lnTo>
                  <a:lnTo>
                    <a:pt x="69" y="174"/>
                  </a:lnTo>
                  <a:lnTo>
                    <a:pt x="59" y="190"/>
                  </a:lnTo>
                  <a:lnTo>
                    <a:pt x="49" y="207"/>
                  </a:lnTo>
                  <a:lnTo>
                    <a:pt x="40" y="224"/>
                  </a:lnTo>
                  <a:lnTo>
                    <a:pt x="32" y="242"/>
                  </a:lnTo>
                  <a:lnTo>
                    <a:pt x="25" y="260"/>
                  </a:lnTo>
                  <a:lnTo>
                    <a:pt x="19" y="278"/>
                  </a:lnTo>
                  <a:lnTo>
                    <a:pt x="13" y="297"/>
                  </a:lnTo>
                  <a:lnTo>
                    <a:pt x="9" y="316"/>
                  </a:lnTo>
                  <a:lnTo>
                    <a:pt x="6" y="335"/>
                  </a:lnTo>
                  <a:lnTo>
                    <a:pt x="3" y="356"/>
                  </a:lnTo>
                  <a:lnTo>
                    <a:pt x="2" y="375"/>
                  </a:lnTo>
                  <a:lnTo>
                    <a:pt x="0" y="396"/>
                  </a:lnTo>
                  <a:lnTo>
                    <a:pt x="2" y="410"/>
                  </a:lnTo>
                  <a:lnTo>
                    <a:pt x="3" y="424"/>
                  </a:lnTo>
                  <a:lnTo>
                    <a:pt x="5" y="437"/>
                  </a:lnTo>
                  <a:lnTo>
                    <a:pt x="7" y="451"/>
                  </a:lnTo>
                  <a:lnTo>
                    <a:pt x="13" y="479"/>
                  </a:lnTo>
                  <a:lnTo>
                    <a:pt x="22" y="506"/>
                  </a:lnTo>
                  <a:lnTo>
                    <a:pt x="33" y="534"/>
                  </a:lnTo>
                  <a:lnTo>
                    <a:pt x="46" y="561"/>
                  </a:lnTo>
                  <a:lnTo>
                    <a:pt x="59" y="589"/>
                  </a:lnTo>
                  <a:lnTo>
                    <a:pt x="74" y="617"/>
                  </a:lnTo>
                  <a:lnTo>
                    <a:pt x="103" y="671"/>
                  </a:lnTo>
                  <a:lnTo>
                    <a:pt x="133" y="725"/>
                  </a:lnTo>
                  <a:lnTo>
                    <a:pt x="147" y="752"/>
                  </a:lnTo>
                  <a:lnTo>
                    <a:pt x="160" y="778"/>
                  </a:lnTo>
                  <a:lnTo>
                    <a:pt x="172" y="804"/>
                  </a:lnTo>
                  <a:lnTo>
                    <a:pt x="182" y="830"/>
                  </a:lnTo>
                  <a:lnTo>
                    <a:pt x="206" y="901"/>
                  </a:lnTo>
                  <a:lnTo>
                    <a:pt x="225" y="965"/>
                  </a:lnTo>
                  <a:lnTo>
                    <a:pt x="234" y="994"/>
                  </a:lnTo>
                  <a:lnTo>
                    <a:pt x="242" y="1020"/>
                  </a:lnTo>
                  <a:lnTo>
                    <a:pt x="251" y="1045"/>
                  </a:lnTo>
                  <a:lnTo>
                    <a:pt x="260" y="1066"/>
                  </a:lnTo>
                  <a:lnTo>
                    <a:pt x="265" y="1076"/>
                  </a:lnTo>
                  <a:lnTo>
                    <a:pt x="270" y="1086"/>
                  </a:lnTo>
                  <a:lnTo>
                    <a:pt x="276" y="1094"/>
                  </a:lnTo>
                  <a:lnTo>
                    <a:pt x="281" y="1103"/>
                  </a:lnTo>
                  <a:lnTo>
                    <a:pt x="288" y="1111"/>
                  </a:lnTo>
                  <a:lnTo>
                    <a:pt x="295" y="1118"/>
                  </a:lnTo>
                  <a:lnTo>
                    <a:pt x="302" y="1125"/>
                  </a:lnTo>
                  <a:lnTo>
                    <a:pt x="310" y="1130"/>
                  </a:lnTo>
                  <a:lnTo>
                    <a:pt x="318" y="1135"/>
                  </a:lnTo>
                  <a:lnTo>
                    <a:pt x="328" y="1140"/>
                  </a:lnTo>
                  <a:lnTo>
                    <a:pt x="337" y="1143"/>
                  </a:lnTo>
                  <a:lnTo>
                    <a:pt x="347" y="1146"/>
                  </a:lnTo>
                  <a:lnTo>
                    <a:pt x="359" y="1148"/>
                  </a:lnTo>
                  <a:lnTo>
                    <a:pt x="371" y="1151"/>
                  </a:lnTo>
                  <a:lnTo>
                    <a:pt x="383" y="1152"/>
                  </a:lnTo>
                  <a:lnTo>
                    <a:pt x="397" y="1152"/>
                  </a:lnTo>
                  <a:lnTo>
                    <a:pt x="411" y="1152"/>
                  </a:lnTo>
                  <a:lnTo>
                    <a:pt x="424" y="1151"/>
                  </a:lnTo>
                  <a:lnTo>
                    <a:pt x="436" y="1148"/>
                  </a:lnTo>
                  <a:lnTo>
                    <a:pt x="448" y="1146"/>
                  </a:lnTo>
                  <a:lnTo>
                    <a:pt x="457" y="1143"/>
                  </a:lnTo>
                  <a:lnTo>
                    <a:pt x="467" y="1140"/>
                  </a:lnTo>
                  <a:lnTo>
                    <a:pt x="477" y="1135"/>
                  </a:lnTo>
                  <a:lnTo>
                    <a:pt x="485" y="1130"/>
                  </a:lnTo>
                  <a:lnTo>
                    <a:pt x="493" y="1125"/>
                  </a:lnTo>
                  <a:lnTo>
                    <a:pt x="501" y="1118"/>
                  </a:lnTo>
                  <a:lnTo>
                    <a:pt x="507" y="1111"/>
                  </a:lnTo>
                  <a:lnTo>
                    <a:pt x="513" y="1103"/>
                  </a:lnTo>
                  <a:lnTo>
                    <a:pt x="519" y="1095"/>
                  </a:lnTo>
                  <a:lnTo>
                    <a:pt x="524" y="1086"/>
                  </a:lnTo>
                  <a:lnTo>
                    <a:pt x="530" y="1077"/>
                  </a:lnTo>
                  <a:lnTo>
                    <a:pt x="535" y="1066"/>
                  </a:lnTo>
                  <a:lnTo>
                    <a:pt x="544" y="1045"/>
                  </a:lnTo>
                  <a:lnTo>
                    <a:pt x="552" y="1021"/>
                  </a:lnTo>
                  <a:lnTo>
                    <a:pt x="561" y="994"/>
                  </a:lnTo>
                  <a:lnTo>
                    <a:pt x="570" y="966"/>
                  </a:lnTo>
                  <a:lnTo>
                    <a:pt x="578" y="935"/>
                  </a:lnTo>
                  <a:lnTo>
                    <a:pt x="588" y="902"/>
                  </a:lnTo>
                  <a:lnTo>
                    <a:pt x="599" y="868"/>
                  </a:lnTo>
                  <a:lnTo>
                    <a:pt x="612" y="831"/>
                  </a:lnTo>
                  <a:lnTo>
                    <a:pt x="621" y="805"/>
                  </a:lnTo>
                  <a:lnTo>
                    <a:pt x="633" y="779"/>
                  </a:lnTo>
                  <a:lnTo>
                    <a:pt x="646" y="753"/>
                  </a:lnTo>
                  <a:lnTo>
                    <a:pt x="660" y="726"/>
                  </a:lnTo>
                  <a:lnTo>
                    <a:pt x="691" y="672"/>
                  </a:lnTo>
                  <a:lnTo>
                    <a:pt x="721" y="617"/>
                  </a:lnTo>
                  <a:lnTo>
                    <a:pt x="735" y="589"/>
                  </a:lnTo>
                  <a:lnTo>
                    <a:pt x="749" y="561"/>
                  </a:lnTo>
                  <a:lnTo>
                    <a:pt x="761" y="533"/>
                  </a:lnTo>
                  <a:lnTo>
                    <a:pt x="772" y="506"/>
                  </a:lnTo>
                  <a:lnTo>
                    <a:pt x="780" y="478"/>
                  </a:lnTo>
                  <a:lnTo>
                    <a:pt x="787" y="451"/>
                  </a:lnTo>
                  <a:lnTo>
                    <a:pt x="790" y="437"/>
                  </a:lnTo>
                  <a:lnTo>
                    <a:pt x="791" y="423"/>
                  </a:lnTo>
                  <a:lnTo>
                    <a:pt x="792" y="410"/>
                  </a:lnTo>
                  <a:lnTo>
                    <a:pt x="793" y="396"/>
                  </a:lnTo>
                  <a:lnTo>
                    <a:pt x="792" y="375"/>
                  </a:lnTo>
                  <a:lnTo>
                    <a:pt x="791" y="356"/>
                  </a:lnTo>
                  <a:lnTo>
                    <a:pt x="789" y="335"/>
                  </a:lnTo>
                  <a:lnTo>
                    <a:pt x="785" y="316"/>
                  </a:lnTo>
                  <a:lnTo>
                    <a:pt x="780" y="297"/>
                  </a:lnTo>
                  <a:lnTo>
                    <a:pt x="775" y="278"/>
                  </a:lnTo>
                  <a:lnTo>
                    <a:pt x="769" y="260"/>
                  </a:lnTo>
                  <a:lnTo>
                    <a:pt x="762" y="242"/>
                  </a:lnTo>
                  <a:lnTo>
                    <a:pt x="754" y="224"/>
                  </a:lnTo>
                  <a:lnTo>
                    <a:pt x="746" y="207"/>
                  </a:lnTo>
                  <a:lnTo>
                    <a:pt x="736" y="190"/>
                  </a:lnTo>
                  <a:lnTo>
                    <a:pt x="725" y="174"/>
                  </a:lnTo>
                  <a:lnTo>
                    <a:pt x="714" y="159"/>
                  </a:lnTo>
                  <a:lnTo>
                    <a:pt x="703" y="144"/>
                  </a:lnTo>
                  <a:lnTo>
                    <a:pt x="691" y="130"/>
                  </a:lnTo>
                  <a:lnTo>
                    <a:pt x="677" y="116"/>
                  </a:lnTo>
                  <a:lnTo>
                    <a:pt x="664" y="103"/>
                  </a:lnTo>
                  <a:lnTo>
                    <a:pt x="648" y="90"/>
                  </a:lnTo>
                  <a:lnTo>
                    <a:pt x="633" y="78"/>
                  </a:lnTo>
                  <a:lnTo>
                    <a:pt x="618" y="67"/>
                  </a:lnTo>
                  <a:lnTo>
                    <a:pt x="602" y="58"/>
                  </a:lnTo>
                  <a:lnTo>
                    <a:pt x="586" y="48"/>
                  </a:lnTo>
                  <a:lnTo>
                    <a:pt x="569" y="39"/>
                  </a:lnTo>
                  <a:lnTo>
                    <a:pt x="551" y="31"/>
                  </a:lnTo>
                  <a:lnTo>
                    <a:pt x="533" y="24"/>
                  </a:lnTo>
                  <a:lnTo>
                    <a:pt x="515" y="18"/>
                  </a:lnTo>
                  <a:lnTo>
                    <a:pt x="496" y="12"/>
                  </a:lnTo>
                  <a:lnTo>
                    <a:pt x="477" y="8"/>
                  </a:lnTo>
                  <a:lnTo>
                    <a:pt x="457" y="5"/>
                  </a:lnTo>
                  <a:lnTo>
                    <a:pt x="438" y="1"/>
                  </a:lnTo>
                  <a:lnTo>
                    <a:pt x="417" y="0"/>
                  </a:lnTo>
                  <a:lnTo>
                    <a:pt x="3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kern="1200">
                <a:solidFill>
                  <a:schemeClr val="bg1"/>
                </a:solidFill>
                <a:cs typeface="+mn-ea"/>
                <a:sym typeface="+mn-lt"/>
              </a:endParaRPr>
            </a:p>
          </p:txBody>
        </p:sp>
        <p:sp>
          <p:nvSpPr>
            <p:cNvPr id="15" name="Freeform 115">
              <a:extLst>
                <a:ext uri="{FF2B5EF4-FFF2-40B4-BE49-F238E27FC236}">
                  <a16:creationId xmlns:a16="http://schemas.microsoft.com/office/drawing/2014/main" id="{E694DD84-9594-4B4F-9440-6C52C57B8E9A}"/>
                </a:ext>
              </a:extLst>
            </p:cNvPr>
            <p:cNvSpPr>
              <a:spLocks/>
            </p:cNvSpPr>
            <p:nvPr/>
          </p:nvSpPr>
          <p:spPr bwMode="auto">
            <a:xfrm>
              <a:off x="3791743" y="3739753"/>
              <a:ext cx="93663" cy="93663"/>
            </a:xfrm>
            <a:custGeom>
              <a:avLst/>
              <a:gdLst>
                <a:gd name="T0" fmla="*/ 205 w 234"/>
                <a:gd name="T1" fmla="*/ 1 h 234"/>
                <a:gd name="T2" fmla="*/ 183 w 234"/>
                <a:gd name="T3" fmla="*/ 3 h 234"/>
                <a:gd name="T4" fmla="*/ 152 w 234"/>
                <a:gd name="T5" fmla="*/ 9 h 234"/>
                <a:gd name="T6" fmla="*/ 113 w 234"/>
                <a:gd name="T7" fmla="*/ 26 h 234"/>
                <a:gd name="T8" fmla="*/ 79 w 234"/>
                <a:gd name="T9" fmla="*/ 49 h 234"/>
                <a:gd name="T10" fmla="*/ 50 w 234"/>
                <a:gd name="T11" fmla="*/ 78 h 234"/>
                <a:gd name="T12" fmla="*/ 26 w 234"/>
                <a:gd name="T13" fmla="*/ 113 h 234"/>
                <a:gd name="T14" fmla="*/ 10 w 234"/>
                <a:gd name="T15" fmla="*/ 152 h 234"/>
                <a:gd name="T16" fmla="*/ 2 w 234"/>
                <a:gd name="T17" fmla="*/ 183 h 234"/>
                <a:gd name="T18" fmla="*/ 0 w 234"/>
                <a:gd name="T19" fmla="*/ 205 h 234"/>
                <a:gd name="T20" fmla="*/ 0 w 234"/>
                <a:gd name="T21" fmla="*/ 220 h 234"/>
                <a:gd name="T22" fmla="*/ 3 w 234"/>
                <a:gd name="T23" fmla="*/ 226 h 234"/>
                <a:gd name="T24" fmla="*/ 7 w 234"/>
                <a:gd name="T25" fmla="*/ 231 h 234"/>
                <a:gd name="T26" fmla="*/ 14 w 234"/>
                <a:gd name="T27" fmla="*/ 234 h 234"/>
                <a:gd name="T28" fmla="*/ 21 w 234"/>
                <a:gd name="T29" fmla="*/ 234 h 234"/>
                <a:gd name="T30" fmla="*/ 28 w 234"/>
                <a:gd name="T31" fmla="*/ 231 h 234"/>
                <a:gd name="T32" fmla="*/ 33 w 234"/>
                <a:gd name="T33" fmla="*/ 226 h 234"/>
                <a:gd name="T34" fmla="*/ 35 w 234"/>
                <a:gd name="T35" fmla="*/ 220 h 234"/>
                <a:gd name="T36" fmla="*/ 37 w 234"/>
                <a:gd name="T37" fmla="*/ 197 h 234"/>
                <a:gd name="T38" fmla="*/ 44 w 234"/>
                <a:gd name="T39" fmla="*/ 163 h 234"/>
                <a:gd name="T40" fmla="*/ 58 w 234"/>
                <a:gd name="T41" fmla="*/ 130 h 234"/>
                <a:gd name="T42" fmla="*/ 78 w 234"/>
                <a:gd name="T43" fmla="*/ 101 h 234"/>
                <a:gd name="T44" fmla="*/ 101 w 234"/>
                <a:gd name="T45" fmla="*/ 77 h 234"/>
                <a:gd name="T46" fmla="*/ 131 w 234"/>
                <a:gd name="T47" fmla="*/ 58 h 234"/>
                <a:gd name="T48" fmla="*/ 163 w 234"/>
                <a:gd name="T49" fmla="*/ 44 h 234"/>
                <a:gd name="T50" fmla="*/ 197 w 234"/>
                <a:gd name="T51" fmla="*/ 36 h 234"/>
                <a:gd name="T52" fmla="*/ 219 w 234"/>
                <a:gd name="T53" fmla="*/ 35 h 234"/>
                <a:gd name="T54" fmla="*/ 226 w 234"/>
                <a:gd name="T55" fmla="*/ 33 h 234"/>
                <a:gd name="T56" fmla="*/ 231 w 234"/>
                <a:gd name="T57" fmla="*/ 28 h 234"/>
                <a:gd name="T58" fmla="*/ 233 w 234"/>
                <a:gd name="T59" fmla="*/ 21 h 234"/>
                <a:gd name="T60" fmla="*/ 233 w 234"/>
                <a:gd name="T61" fmla="*/ 15 h 234"/>
                <a:gd name="T62" fmla="*/ 231 w 234"/>
                <a:gd name="T63" fmla="*/ 8 h 234"/>
                <a:gd name="T64" fmla="*/ 226 w 234"/>
                <a:gd name="T65" fmla="*/ 3 h 234"/>
                <a:gd name="T66" fmla="*/ 219 w 234"/>
                <a:gd name="T67" fmla="*/ 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234">
                  <a:moveTo>
                    <a:pt x="216" y="0"/>
                  </a:moveTo>
                  <a:lnTo>
                    <a:pt x="205" y="1"/>
                  </a:lnTo>
                  <a:lnTo>
                    <a:pt x="194" y="1"/>
                  </a:lnTo>
                  <a:lnTo>
                    <a:pt x="183" y="3"/>
                  </a:lnTo>
                  <a:lnTo>
                    <a:pt x="173" y="4"/>
                  </a:lnTo>
                  <a:lnTo>
                    <a:pt x="152" y="9"/>
                  </a:lnTo>
                  <a:lnTo>
                    <a:pt x="132" y="17"/>
                  </a:lnTo>
                  <a:lnTo>
                    <a:pt x="113" y="26"/>
                  </a:lnTo>
                  <a:lnTo>
                    <a:pt x="95" y="36"/>
                  </a:lnTo>
                  <a:lnTo>
                    <a:pt x="79" y="49"/>
                  </a:lnTo>
                  <a:lnTo>
                    <a:pt x="64" y="63"/>
                  </a:lnTo>
                  <a:lnTo>
                    <a:pt x="50" y="78"/>
                  </a:lnTo>
                  <a:lnTo>
                    <a:pt x="37" y="95"/>
                  </a:lnTo>
                  <a:lnTo>
                    <a:pt x="26" y="113"/>
                  </a:lnTo>
                  <a:lnTo>
                    <a:pt x="17" y="131"/>
                  </a:lnTo>
                  <a:lnTo>
                    <a:pt x="10" y="152"/>
                  </a:lnTo>
                  <a:lnTo>
                    <a:pt x="4" y="172"/>
                  </a:lnTo>
                  <a:lnTo>
                    <a:pt x="2" y="183"/>
                  </a:lnTo>
                  <a:lnTo>
                    <a:pt x="1" y="194"/>
                  </a:lnTo>
                  <a:lnTo>
                    <a:pt x="0" y="205"/>
                  </a:lnTo>
                  <a:lnTo>
                    <a:pt x="0" y="216"/>
                  </a:lnTo>
                  <a:lnTo>
                    <a:pt x="0" y="220"/>
                  </a:lnTo>
                  <a:lnTo>
                    <a:pt x="1" y="223"/>
                  </a:lnTo>
                  <a:lnTo>
                    <a:pt x="3" y="226"/>
                  </a:lnTo>
                  <a:lnTo>
                    <a:pt x="5" y="229"/>
                  </a:lnTo>
                  <a:lnTo>
                    <a:pt x="7" y="231"/>
                  </a:lnTo>
                  <a:lnTo>
                    <a:pt x="11" y="233"/>
                  </a:lnTo>
                  <a:lnTo>
                    <a:pt x="14" y="234"/>
                  </a:lnTo>
                  <a:lnTo>
                    <a:pt x="18" y="234"/>
                  </a:lnTo>
                  <a:lnTo>
                    <a:pt x="21" y="234"/>
                  </a:lnTo>
                  <a:lnTo>
                    <a:pt x="25" y="233"/>
                  </a:lnTo>
                  <a:lnTo>
                    <a:pt x="28" y="231"/>
                  </a:lnTo>
                  <a:lnTo>
                    <a:pt x="31" y="229"/>
                  </a:lnTo>
                  <a:lnTo>
                    <a:pt x="33" y="226"/>
                  </a:lnTo>
                  <a:lnTo>
                    <a:pt x="34" y="223"/>
                  </a:lnTo>
                  <a:lnTo>
                    <a:pt x="35" y="220"/>
                  </a:lnTo>
                  <a:lnTo>
                    <a:pt x="35" y="216"/>
                  </a:lnTo>
                  <a:lnTo>
                    <a:pt x="37" y="197"/>
                  </a:lnTo>
                  <a:lnTo>
                    <a:pt x="40" y="180"/>
                  </a:lnTo>
                  <a:lnTo>
                    <a:pt x="44" y="163"/>
                  </a:lnTo>
                  <a:lnTo>
                    <a:pt x="51" y="145"/>
                  </a:lnTo>
                  <a:lnTo>
                    <a:pt x="58" y="130"/>
                  </a:lnTo>
                  <a:lnTo>
                    <a:pt x="67" y="115"/>
                  </a:lnTo>
                  <a:lnTo>
                    <a:pt x="78" y="101"/>
                  </a:lnTo>
                  <a:lnTo>
                    <a:pt x="88" y="88"/>
                  </a:lnTo>
                  <a:lnTo>
                    <a:pt x="101" y="77"/>
                  </a:lnTo>
                  <a:lnTo>
                    <a:pt x="115" y="67"/>
                  </a:lnTo>
                  <a:lnTo>
                    <a:pt x="131" y="58"/>
                  </a:lnTo>
                  <a:lnTo>
                    <a:pt x="146" y="50"/>
                  </a:lnTo>
                  <a:lnTo>
                    <a:pt x="163" y="44"/>
                  </a:lnTo>
                  <a:lnTo>
                    <a:pt x="180" y="40"/>
                  </a:lnTo>
                  <a:lnTo>
                    <a:pt x="197" y="36"/>
                  </a:lnTo>
                  <a:lnTo>
                    <a:pt x="216" y="36"/>
                  </a:lnTo>
                  <a:lnTo>
                    <a:pt x="219" y="35"/>
                  </a:lnTo>
                  <a:lnTo>
                    <a:pt x="223" y="34"/>
                  </a:lnTo>
                  <a:lnTo>
                    <a:pt x="226" y="33"/>
                  </a:lnTo>
                  <a:lnTo>
                    <a:pt x="229" y="31"/>
                  </a:lnTo>
                  <a:lnTo>
                    <a:pt x="231" y="28"/>
                  </a:lnTo>
                  <a:lnTo>
                    <a:pt x="232" y="24"/>
                  </a:lnTo>
                  <a:lnTo>
                    <a:pt x="233" y="21"/>
                  </a:lnTo>
                  <a:lnTo>
                    <a:pt x="234" y="18"/>
                  </a:lnTo>
                  <a:lnTo>
                    <a:pt x="233" y="15"/>
                  </a:lnTo>
                  <a:lnTo>
                    <a:pt x="232" y="10"/>
                  </a:lnTo>
                  <a:lnTo>
                    <a:pt x="231" y="8"/>
                  </a:lnTo>
                  <a:lnTo>
                    <a:pt x="229" y="5"/>
                  </a:lnTo>
                  <a:lnTo>
                    <a:pt x="226" y="3"/>
                  </a:lnTo>
                  <a:lnTo>
                    <a:pt x="223" y="2"/>
                  </a:lnTo>
                  <a:lnTo>
                    <a:pt x="219" y="1"/>
                  </a:lnTo>
                  <a:lnTo>
                    <a:pt x="2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pPr algn="l" defTabSz="1828800" rtl="0"/>
              <a:endParaRPr lang="en-US" kern="1200">
                <a:solidFill>
                  <a:schemeClr val="bg1"/>
                </a:solidFill>
                <a:cs typeface="+mn-ea"/>
                <a:sym typeface="+mn-lt"/>
              </a:endParaRPr>
            </a:p>
          </p:txBody>
        </p:sp>
      </p:grpSp>
      <p:sp>
        <p:nvSpPr>
          <p:cNvPr id="16" name="TextBox 15">
            <a:extLst>
              <a:ext uri="{FF2B5EF4-FFF2-40B4-BE49-F238E27FC236}">
                <a16:creationId xmlns:a16="http://schemas.microsoft.com/office/drawing/2014/main" id="{7F2D0E94-8EA2-47A7-A6E7-EB214ABCEDEE}"/>
              </a:ext>
            </a:extLst>
          </p:cNvPr>
          <p:cNvSpPr txBox="1"/>
          <p:nvPr/>
        </p:nvSpPr>
        <p:spPr>
          <a:xfrm>
            <a:off x="8455135" y="4428747"/>
            <a:ext cx="2053253" cy="1323439"/>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cs typeface="+mn-ea"/>
                <a:sym typeface="+mn-lt"/>
              </a:rPr>
              <a:t>Phenomenon whereby something new and somehow valuable</a:t>
            </a:r>
          </a:p>
        </p:txBody>
      </p:sp>
      <p:sp>
        <p:nvSpPr>
          <p:cNvPr id="17" name="Rectangle 16">
            <a:extLst>
              <a:ext uri="{FF2B5EF4-FFF2-40B4-BE49-F238E27FC236}">
                <a16:creationId xmlns:a16="http://schemas.microsoft.com/office/drawing/2014/main" id="{6367FB4F-2AFE-4111-AC53-10999DCF48FA}"/>
              </a:ext>
            </a:extLst>
          </p:cNvPr>
          <p:cNvSpPr/>
          <p:nvPr/>
        </p:nvSpPr>
        <p:spPr>
          <a:xfrm>
            <a:off x="8449420" y="4167762"/>
            <a:ext cx="1134110" cy="337185"/>
          </a:xfrm>
          <a:prstGeom prst="rect">
            <a:avLst/>
          </a:prstGeom>
        </p:spPr>
        <p:txBody>
          <a:bodyPr wrap="square">
            <a:spAutoFit/>
          </a:bodyPr>
          <a:lstStyle/>
          <a:p>
            <a:pPr defTabSz="1828800"/>
            <a:r>
              <a:rPr lang="zh-CN" altLang="en-US" sz="1600" b="1" dirty="0">
                <a:solidFill>
                  <a:schemeClr val="tx1">
                    <a:lumMod val="65000"/>
                    <a:lumOff val="35000"/>
                  </a:schemeClr>
                </a:solidFill>
                <a:cs typeface="+mn-ea"/>
                <a:sym typeface="+mn-lt"/>
              </a:rPr>
              <a:t>内容</a:t>
            </a:r>
            <a:r>
              <a:rPr lang="en-US" altLang="zh-CN" sz="1600" b="1" dirty="0">
                <a:solidFill>
                  <a:schemeClr val="tx1">
                    <a:lumMod val="65000"/>
                    <a:lumOff val="35000"/>
                  </a:schemeClr>
                </a:solidFill>
                <a:cs typeface="+mn-ea"/>
                <a:sym typeface="+mn-lt"/>
              </a:rPr>
              <a:t>1</a:t>
            </a:r>
          </a:p>
        </p:txBody>
      </p:sp>
      <p:sp>
        <p:nvSpPr>
          <p:cNvPr id="18" name="TextBox 17">
            <a:extLst>
              <a:ext uri="{FF2B5EF4-FFF2-40B4-BE49-F238E27FC236}">
                <a16:creationId xmlns:a16="http://schemas.microsoft.com/office/drawing/2014/main" id="{95AAA3FD-F6EC-4CAA-893E-331D5DAE4D70}"/>
              </a:ext>
            </a:extLst>
          </p:cNvPr>
          <p:cNvSpPr txBox="1"/>
          <p:nvPr/>
        </p:nvSpPr>
        <p:spPr>
          <a:xfrm>
            <a:off x="5534660" y="2584179"/>
            <a:ext cx="2312670" cy="1077218"/>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cs typeface="+mn-ea"/>
                <a:sym typeface="+mn-lt"/>
              </a:rPr>
              <a:t>Phenomenon whereby something new and somehow valuable</a:t>
            </a:r>
          </a:p>
        </p:txBody>
      </p:sp>
      <p:sp>
        <p:nvSpPr>
          <p:cNvPr id="19" name="Rectangle 18">
            <a:extLst>
              <a:ext uri="{FF2B5EF4-FFF2-40B4-BE49-F238E27FC236}">
                <a16:creationId xmlns:a16="http://schemas.microsoft.com/office/drawing/2014/main" id="{44560C0A-5777-45AC-BF44-CC492FF4DCC6}"/>
              </a:ext>
            </a:extLst>
          </p:cNvPr>
          <p:cNvSpPr/>
          <p:nvPr/>
        </p:nvSpPr>
        <p:spPr>
          <a:xfrm>
            <a:off x="5528945" y="2323829"/>
            <a:ext cx="1134110" cy="337185"/>
          </a:xfrm>
          <a:prstGeom prst="rect">
            <a:avLst/>
          </a:prstGeom>
        </p:spPr>
        <p:txBody>
          <a:bodyPr wrap="square">
            <a:spAutoFit/>
          </a:bodyPr>
          <a:lstStyle/>
          <a:p>
            <a:pPr algn="l" defTabSz="1828800" rtl="0"/>
            <a:r>
              <a:rPr lang="zh-CN" altLang="en-US" sz="1600" b="1" kern="1200" dirty="0">
                <a:solidFill>
                  <a:schemeClr val="tx1">
                    <a:lumMod val="65000"/>
                    <a:lumOff val="35000"/>
                  </a:schemeClr>
                </a:solidFill>
                <a:cs typeface="+mn-ea"/>
                <a:sym typeface="+mn-lt"/>
              </a:rPr>
              <a:t>内容</a:t>
            </a:r>
            <a:r>
              <a:rPr lang="en-US" altLang="zh-CN" sz="1600" b="1" kern="1200" dirty="0">
                <a:solidFill>
                  <a:schemeClr val="tx1">
                    <a:lumMod val="65000"/>
                    <a:lumOff val="35000"/>
                  </a:schemeClr>
                </a:solidFill>
                <a:cs typeface="+mn-ea"/>
                <a:sym typeface="+mn-lt"/>
              </a:rPr>
              <a:t>1</a:t>
            </a:r>
            <a:endParaRPr lang="en-US" sz="1600" b="1" kern="1200" dirty="0">
              <a:solidFill>
                <a:schemeClr val="tx1">
                  <a:lumMod val="65000"/>
                  <a:lumOff val="35000"/>
                </a:schemeClr>
              </a:solidFill>
              <a:cs typeface="+mn-ea"/>
              <a:sym typeface="+mn-lt"/>
            </a:endParaRPr>
          </a:p>
        </p:txBody>
      </p:sp>
      <p:sp>
        <p:nvSpPr>
          <p:cNvPr id="20" name="TextBox 19">
            <a:extLst>
              <a:ext uri="{FF2B5EF4-FFF2-40B4-BE49-F238E27FC236}">
                <a16:creationId xmlns:a16="http://schemas.microsoft.com/office/drawing/2014/main" id="{16008BEB-6A66-4851-A7D5-D87063698473}"/>
              </a:ext>
            </a:extLst>
          </p:cNvPr>
          <p:cNvSpPr txBox="1"/>
          <p:nvPr/>
        </p:nvSpPr>
        <p:spPr>
          <a:xfrm>
            <a:off x="8455135" y="2584179"/>
            <a:ext cx="2412367"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cs typeface="+mn-ea"/>
                <a:sym typeface="+mn-lt"/>
              </a:rPr>
              <a:t>Phenomenon whereby something new and somehow valuable</a:t>
            </a:r>
          </a:p>
        </p:txBody>
      </p:sp>
      <p:sp>
        <p:nvSpPr>
          <p:cNvPr id="21" name="Rectangle 20">
            <a:extLst>
              <a:ext uri="{FF2B5EF4-FFF2-40B4-BE49-F238E27FC236}">
                <a16:creationId xmlns:a16="http://schemas.microsoft.com/office/drawing/2014/main" id="{E36AB022-42BA-428D-908E-4FD6A2BE36F4}"/>
              </a:ext>
            </a:extLst>
          </p:cNvPr>
          <p:cNvSpPr/>
          <p:nvPr/>
        </p:nvSpPr>
        <p:spPr>
          <a:xfrm>
            <a:off x="8449420" y="2323829"/>
            <a:ext cx="1134110" cy="337185"/>
          </a:xfrm>
          <a:prstGeom prst="rect">
            <a:avLst/>
          </a:prstGeom>
        </p:spPr>
        <p:txBody>
          <a:bodyPr wrap="square">
            <a:spAutoFit/>
          </a:bodyPr>
          <a:lstStyle/>
          <a:p>
            <a:pPr defTabSz="1828800"/>
            <a:r>
              <a:rPr lang="zh-CN" altLang="en-US" sz="1600" b="1" dirty="0">
                <a:solidFill>
                  <a:schemeClr val="tx1">
                    <a:lumMod val="65000"/>
                    <a:lumOff val="35000"/>
                  </a:schemeClr>
                </a:solidFill>
                <a:cs typeface="+mn-ea"/>
                <a:sym typeface="+mn-lt"/>
              </a:rPr>
              <a:t>内容</a:t>
            </a:r>
            <a:r>
              <a:rPr lang="en-US" altLang="zh-CN" sz="1600" b="1" dirty="0">
                <a:solidFill>
                  <a:schemeClr val="tx1">
                    <a:lumMod val="65000"/>
                    <a:lumOff val="35000"/>
                  </a:schemeClr>
                </a:solidFill>
                <a:cs typeface="+mn-ea"/>
                <a:sym typeface="+mn-lt"/>
              </a:rPr>
              <a:t>1</a:t>
            </a:r>
          </a:p>
        </p:txBody>
      </p:sp>
      <p:sp>
        <p:nvSpPr>
          <p:cNvPr id="22" name="TextBox 21">
            <a:extLst>
              <a:ext uri="{FF2B5EF4-FFF2-40B4-BE49-F238E27FC236}">
                <a16:creationId xmlns:a16="http://schemas.microsoft.com/office/drawing/2014/main" id="{D8CEB8C6-F4B3-405F-958C-68580505018E}"/>
              </a:ext>
            </a:extLst>
          </p:cNvPr>
          <p:cNvSpPr txBox="1"/>
          <p:nvPr/>
        </p:nvSpPr>
        <p:spPr>
          <a:xfrm>
            <a:off x="5534660" y="4474467"/>
            <a:ext cx="2182793" cy="1077218"/>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cs typeface="+mn-ea"/>
                <a:sym typeface="+mn-lt"/>
              </a:rPr>
              <a:t>Phenomenon whereby something new and somehow valuable</a:t>
            </a:r>
          </a:p>
        </p:txBody>
      </p:sp>
      <p:sp>
        <p:nvSpPr>
          <p:cNvPr id="23" name="Rectangle 22">
            <a:extLst>
              <a:ext uri="{FF2B5EF4-FFF2-40B4-BE49-F238E27FC236}">
                <a16:creationId xmlns:a16="http://schemas.microsoft.com/office/drawing/2014/main" id="{206C8A31-7E4E-4EE3-A2AD-047663738F94}"/>
              </a:ext>
            </a:extLst>
          </p:cNvPr>
          <p:cNvSpPr/>
          <p:nvPr/>
        </p:nvSpPr>
        <p:spPr>
          <a:xfrm>
            <a:off x="5528945" y="4213482"/>
            <a:ext cx="1134110" cy="337185"/>
          </a:xfrm>
          <a:prstGeom prst="rect">
            <a:avLst/>
          </a:prstGeom>
        </p:spPr>
        <p:txBody>
          <a:bodyPr wrap="square">
            <a:spAutoFit/>
          </a:bodyPr>
          <a:lstStyle/>
          <a:p>
            <a:pPr defTabSz="1828800"/>
            <a:r>
              <a:rPr lang="zh-CN" altLang="en-US" sz="1600" b="1" dirty="0">
                <a:solidFill>
                  <a:schemeClr val="tx1">
                    <a:lumMod val="65000"/>
                    <a:lumOff val="35000"/>
                  </a:schemeClr>
                </a:solidFill>
                <a:cs typeface="+mn-ea"/>
                <a:sym typeface="+mn-lt"/>
              </a:rPr>
              <a:t>内容</a:t>
            </a:r>
            <a:r>
              <a:rPr lang="en-US" altLang="zh-CN" sz="1600" b="1" dirty="0">
                <a:solidFill>
                  <a:schemeClr val="tx1">
                    <a:lumMod val="65000"/>
                    <a:lumOff val="35000"/>
                  </a:schemeClr>
                </a:solidFill>
                <a:cs typeface="+mn-ea"/>
                <a:sym typeface="+mn-lt"/>
              </a:rPr>
              <a:t>1</a:t>
            </a:r>
          </a:p>
        </p:txBody>
      </p:sp>
      <p:sp>
        <p:nvSpPr>
          <p:cNvPr id="24" name="Rectangle 23">
            <a:extLst>
              <a:ext uri="{FF2B5EF4-FFF2-40B4-BE49-F238E27FC236}">
                <a16:creationId xmlns:a16="http://schemas.microsoft.com/office/drawing/2014/main" id="{B4BB548C-0AC1-4A91-AD71-5949E203FD13}"/>
              </a:ext>
            </a:extLst>
          </p:cNvPr>
          <p:cNvSpPr/>
          <p:nvPr/>
        </p:nvSpPr>
        <p:spPr>
          <a:xfrm>
            <a:off x="8109695" y="4238247"/>
            <a:ext cx="64770" cy="683895"/>
          </a:xfrm>
          <a:prstGeom prst="rect">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
        <p:nvSpPr>
          <p:cNvPr id="25" name="Rectangle 24">
            <a:extLst>
              <a:ext uri="{FF2B5EF4-FFF2-40B4-BE49-F238E27FC236}">
                <a16:creationId xmlns:a16="http://schemas.microsoft.com/office/drawing/2014/main" id="{8FC17B31-7568-4C2F-8924-6D50F791CE46}"/>
              </a:ext>
            </a:extLst>
          </p:cNvPr>
          <p:cNvSpPr/>
          <p:nvPr/>
        </p:nvSpPr>
        <p:spPr>
          <a:xfrm>
            <a:off x="5189220" y="4238247"/>
            <a:ext cx="64770" cy="683895"/>
          </a:xfrm>
          <a:prstGeom prst="rect">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
        <p:nvSpPr>
          <p:cNvPr id="26" name="Rectangle 25">
            <a:extLst>
              <a:ext uri="{FF2B5EF4-FFF2-40B4-BE49-F238E27FC236}">
                <a16:creationId xmlns:a16="http://schemas.microsoft.com/office/drawing/2014/main" id="{316CCF8B-8BF8-431D-BA6F-9E6FCCAF81A6}"/>
              </a:ext>
            </a:extLst>
          </p:cNvPr>
          <p:cNvSpPr/>
          <p:nvPr/>
        </p:nvSpPr>
        <p:spPr>
          <a:xfrm>
            <a:off x="8109695" y="2388599"/>
            <a:ext cx="64770" cy="683895"/>
          </a:xfrm>
          <a:prstGeom prst="rect">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
        <p:nvSpPr>
          <p:cNvPr id="27" name="Rectangle 26">
            <a:extLst>
              <a:ext uri="{FF2B5EF4-FFF2-40B4-BE49-F238E27FC236}">
                <a16:creationId xmlns:a16="http://schemas.microsoft.com/office/drawing/2014/main" id="{EC9127A0-7697-4E52-B475-BDAC17547FF5}"/>
              </a:ext>
            </a:extLst>
          </p:cNvPr>
          <p:cNvSpPr/>
          <p:nvPr/>
        </p:nvSpPr>
        <p:spPr>
          <a:xfrm>
            <a:off x="5189220" y="2396854"/>
            <a:ext cx="64770" cy="683895"/>
          </a:xfrm>
          <a:prstGeom prst="rect">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cs typeface="+mn-ea"/>
              <a:sym typeface="+mn-lt"/>
            </a:endParaRPr>
          </a:p>
        </p:txBody>
      </p:sp>
    </p:spTree>
    <p:extLst>
      <p:ext uri="{BB962C8B-B14F-4D97-AF65-F5344CB8AC3E}">
        <p14:creationId xmlns:p14="http://schemas.microsoft.com/office/powerpoint/2010/main" val="350319667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0048D6B0-2336-4FE5-A71D-F706466A2294}"/>
              </a:ext>
            </a:extLst>
          </p:cNvPr>
          <p:cNvGrpSpPr/>
          <p:nvPr/>
        </p:nvGrpSpPr>
        <p:grpSpPr>
          <a:xfrm>
            <a:off x="1955284" y="4968814"/>
            <a:ext cx="858164" cy="764334"/>
            <a:chOff x="7481280" y="1150631"/>
            <a:chExt cx="2407919" cy="2144642"/>
          </a:xfrm>
        </p:grpSpPr>
        <p:sp>
          <p:nvSpPr>
            <p:cNvPr id="21" name="椭圆 20">
              <a:extLst>
                <a:ext uri="{FF2B5EF4-FFF2-40B4-BE49-F238E27FC236}">
                  <a16:creationId xmlns:a16="http://schemas.microsoft.com/office/drawing/2014/main" id="{C9239084-0582-4AC8-926A-E30EEC1BA833}"/>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椭圆 21">
              <a:extLst>
                <a:ext uri="{FF2B5EF4-FFF2-40B4-BE49-F238E27FC236}">
                  <a16:creationId xmlns:a16="http://schemas.microsoft.com/office/drawing/2014/main" id="{0B1E6E39-6C11-48C5-8505-6839ABE7697D}"/>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椭圆 1">
            <a:extLst>
              <a:ext uri="{FF2B5EF4-FFF2-40B4-BE49-F238E27FC236}">
                <a16:creationId xmlns:a16="http://schemas.microsoft.com/office/drawing/2014/main" id="{ACE82C9B-7336-4126-BFDB-CB4BFFF51031}"/>
              </a:ext>
            </a:extLst>
          </p:cNvPr>
          <p:cNvSpPr/>
          <p:nvPr/>
        </p:nvSpPr>
        <p:spPr>
          <a:xfrm>
            <a:off x="-1308935" y="-1149509"/>
            <a:ext cx="5552470" cy="5552470"/>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t>细胞壁</a:t>
            </a:r>
          </a:p>
        </p:txBody>
      </p:sp>
      <p:sp>
        <p:nvSpPr>
          <p:cNvPr id="3" name="矩形 2">
            <a:extLst>
              <a:ext uri="{FF2B5EF4-FFF2-40B4-BE49-F238E27FC236}">
                <a16:creationId xmlns:a16="http://schemas.microsoft.com/office/drawing/2014/main" id="{E4102EB8-FAF3-40A9-B08B-D11D408D7D07}"/>
              </a:ext>
            </a:extLst>
          </p:cNvPr>
          <p:cNvSpPr/>
          <p:nvPr/>
        </p:nvSpPr>
        <p:spPr>
          <a:xfrm>
            <a:off x="6986610" y="2043560"/>
            <a:ext cx="1173612" cy="400110"/>
          </a:xfrm>
          <a:prstGeom prst="rect">
            <a:avLst/>
          </a:prstGeom>
        </p:spPr>
        <p:txBody>
          <a:bodyPr wrap="square">
            <a:spAutoFit/>
          </a:bodyPr>
          <a:lstStyle/>
          <a:p>
            <a:r>
              <a:t>位于细胞膜外侧，主要由纤维素、半纤维素和果胶构成。为细胞提供支持与保护。</a:t>
            </a:r>
          </a:p>
        </p:txBody>
      </p:sp>
      <p:sp>
        <p:nvSpPr>
          <p:cNvPr id="4" name="矩形 3">
            <a:extLst>
              <a:ext uri="{FF2B5EF4-FFF2-40B4-BE49-F238E27FC236}">
                <a16:creationId xmlns:a16="http://schemas.microsoft.com/office/drawing/2014/main" id="{F96E42FB-CE69-4365-8EC4-9CF515DE9AE6}"/>
              </a:ext>
            </a:extLst>
          </p:cNvPr>
          <p:cNvSpPr/>
          <p:nvPr/>
        </p:nvSpPr>
        <p:spPr>
          <a:xfrm>
            <a:off x="8330067" y="2043560"/>
            <a:ext cx="2132757" cy="523220"/>
          </a:xfrm>
          <a:prstGeom prst="rect">
            <a:avLst/>
          </a:prstGeom>
        </p:spPr>
        <p:txBody>
          <a:bodyPr wrap="square">
            <a:spAutoFit/>
          </a:bodyPr>
          <a:lstStyle/>
          <a:p>
            <a:r>
              <a:t>细胞壁</a:t>
            </a:r>
          </a:p>
        </p:txBody>
      </p:sp>
      <p:sp>
        <p:nvSpPr>
          <p:cNvPr id="5" name="矩形 4">
            <a:extLst>
              <a:ext uri="{FF2B5EF4-FFF2-40B4-BE49-F238E27FC236}">
                <a16:creationId xmlns:a16="http://schemas.microsoft.com/office/drawing/2014/main" id="{CF9AD376-55A9-4D9E-86C0-1463E2C1F43A}"/>
              </a:ext>
            </a:extLst>
          </p:cNvPr>
          <p:cNvSpPr/>
          <p:nvPr/>
        </p:nvSpPr>
        <p:spPr>
          <a:xfrm>
            <a:off x="6919764" y="2779589"/>
            <a:ext cx="1389211" cy="400110"/>
          </a:xfrm>
          <a:prstGeom prst="rect">
            <a:avLst/>
          </a:prstGeom>
        </p:spPr>
        <p:txBody>
          <a:bodyPr wrap="square">
            <a:spAutoFit/>
          </a:bodyPr>
          <a:lstStyle/>
          <a:p>
            <a:r>
              <a:rPr lang="en-US" altLang="zh-CN" sz="2000" dirty="0">
                <a:solidFill>
                  <a:schemeClr val="tx1">
                    <a:lumMod val="85000"/>
                    <a:lumOff val="15000"/>
                  </a:schemeClr>
                </a:solidFill>
                <a:cs typeface="+mn-ea"/>
                <a:sym typeface="+mn-lt"/>
              </a:rPr>
              <a:t>Part 02</a:t>
            </a:r>
            <a:endParaRPr lang="zh-CN" altLang="en-US" sz="2000" dirty="0">
              <a:solidFill>
                <a:schemeClr val="tx1">
                  <a:lumMod val="85000"/>
                  <a:lumOff val="15000"/>
                </a:schemeClr>
              </a:solidFill>
              <a:cs typeface="+mn-ea"/>
              <a:sym typeface="+mn-lt"/>
            </a:endParaRPr>
          </a:p>
        </p:txBody>
      </p:sp>
      <p:sp>
        <p:nvSpPr>
          <p:cNvPr id="6" name="矩形 5">
            <a:extLst>
              <a:ext uri="{FF2B5EF4-FFF2-40B4-BE49-F238E27FC236}">
                <a16:creationId xmlns:a16="http://schemas.microsoft.com/office/drawing/2014/main" id="{5B17FE35-11F4-415D-8753-4B016BDF9160}"/>
              </a:ext>
            </a:extLst>
          </p:cNvPr>
          <p:cNvSpPr/>
          <p:nvPr/>
        </p:nvSpPr>
        <p:spPr>
          <a:xfrm>
            <a:off x="8330067" y="2779589"/>
            <a:ext cx="2132757" cy="523220"/>
          </a:xfrm>
          <a:prstGeom prst="rect">
            <a:avLst/>
          </a:prstGeom>
        </p:spPr>
        <p:txBody>
          <a:bodyPr wrap="square">
            <a:spAutoFit/>
          </a:bodyPr>
          <a:lstStyle/>
          <a:p>
            <a:r>
              <a:t>细胞壁</a:t>
            </a:r>
          </a:p>
        </p:txBody>
      </p:sp>
      <p:sp>
        <p:nvSpPr>
          <p:cNvPr id="7" name="矩形 6">
            <a:extLst>
              <a:ext uri="{FF2B5EF4-FFF2-40B4-BE49-F238E27FC236}">
                <a16:creationId xmlns:a16="http://schemas.microsoft.com/office/drawing/2014/main" id="{9E494BE5-22EB-4E7B-8D90-3DD684A97ECE}"/>
              </a:ext>
            </a:extLst>
          </p:cNvPr>
          <p:cNvSpPr/>
          <p:nvPr/>
        </p:nvSpPr>
        <p:spPr>
          <a:xfrm>
            <a:off x="6919765" y="3515618"/>
            <a:ext cx="1307302" cy="400110"/>
          </a:xfrm>
          <a:prstGeom prst="rect">
            <a:avLst/>
          </a:prstGeom>
        </p:spPr>
        <p:txBody>
          <a:bodyPr wrap="square">
            <a:spAutoFit/>
          </a:bodyPr>
          <a:lstStyle/>
          <a:p>
            <a:r>
              <a:rPr lang="en-US" altLang="zh-CN" sz="2000" dirty="0">
                <a:solidFill>
                  <a:schemeClr val="tx1">
                    <a:lumMod val="85000"/>
                    <a:lumOff val="15000"/>
                  </a:schemeClr>
                </a:solidFill>
                <a:cs typeface="+mn-ea"/>
                <a:sym typeface="+mn-lt"/>
              </a:rPr>
              <a:t>Part 03</a:t>
            </a:r>
            <a:endParaRPr lang="zh-CN" altLang="en-US" sz="2000" dirty="0">
              <a:solidFill>
                <a:schemeClr val="tx1">
                  <a:lumMod val="85000"/>
                  <a:lumOff val="15000"/>
                </a:schemeClr>
              </a:solidFill>
              <a:cs typeface="+mn-ea"/>
              <a:sym typeface="+mn-lt"/>
            </a:endParaRPr>
          </a:p>
        </p:txBody>
      </p:sp>
      <p:sp>
        <p:nvSpPr>
          <p:cNvPr id="8" name="矩形 7">
            <a:extLst>
              <a:ext uri="{FF2B5EF4-FFF2-40B4-BE49-F238E27FC236}">
                <a16:creationId xmlns:a16="http://schemas.microsoft.com/office/drawing/2014/main" id="{4CB62AC8-0EC2-4582-A506-10CB17977C52}"/>
              </a:ext>
            </a:extLst>
          </p:cNvPr>
          <p:cNvSpPr/>
          <p:nvPr/>
        </p:nvSpPr>
        <p:spPr>
          <a:xfrm>
            <a:off x="8330067" y="3515618"/>
            <a:ext cx="2132757" cy="523220"/>
          </a:xfrm>
          <a:prstGeom prst="rect">
            <a:avLst/>
          </a:prstGeom>
        </p:spPr>
        <p:txBody>
          <a:bodyPr wrap="square">
            <a:spAutoFit/>
          </a:bodyPr>
          <a:lstStyle/>
          <a:p>
            <a:r>
              <a:t>细胞壁</a:t>
            </a:r>
          </a:p>
        </p:txBody>
      </p:sp>
      <p:sp>
        <p:nvSpPr>
          <p:cNvPr id="9" name="矩形 8">
            <a:extLst>
              <a:ext uri="{FF2B5EF4-FFF2-40B4-BE49-F238E27FC236}">
                <a16:creationId xmlns:a16="http://schemas.microsoft.com/office/drawing/2014/main" id="{8F0042E1-0841-4405-9584-1409F283A43A}"/>
              </a:ext>
            </a:extLst>
          </p:cNvPr>
          <p:cNvSpPr/>
          <p:nvPr/>
        </p:nvSpPr>
        <p:spPr>
          <a:xfrm>
            <a:off x="6937279" y="4250230"/>
            <a:ext cx="1307302" cy="400110"/>
          </a:xfrm>
          <a:prstGeom prst="rect">
            <a:avLst/>
          </a:prstGeom>
        </p:spPr>
        <p:txBody>
          <a:bodyPr wrap="square">
            <a:spAutoFit/>
          </a:bodyPr>
          <a:lstStyle/>
          <a:p>
            <a:r>
              <a:rPr lang="en-US" altLang="zh-CN" sz="2000" dirty="0">
                <a:solidFill>
                  <a:schemeClr val="tx1">
                    <a:lumMod val="85000"/>
                    <a:lumOff val="15000"/>
                  </a:schemeClr>
                </a:solidFill>
                <a:cs typeface="+mn-ea"/>
                <a:sym typeface="+mn-lt"/>
              </a:rPr>
              <a:t>Part 04</a:t>
            </a:r>
            <a:endParaRPr lang="zh-CN" altLang="en-US" sz="2000" dirty="0">
              <a:solidFill>
                <a:schemeClr val="tx1">
                  <a:lumMod val="85000"/>
                  <a:lumOff val="15000"/>
                </a:schemeClr>
              </a:solidFill>
              <a:cs typeface="+mn-ea"/>
              <a:sym typeface="+mn-lt"/>
            </a:endParaRPr>
          </a:p>
        </p:txBody>
      </p:sp>
      <p:sp>
        <p:nvSpPr>
          <p:cNvPr id="10" name="矩形 9">
            <a:extLst>
              <a:ext uri="{FF2B5EF4-FFF2-40B4-BE49-F238E27FC236}">
                <a16:creationId xmlns:a16="http://schemas.microsoft.com/office/drawing/2014/main" id="{58796BE4-D943-4EE7-AED9-39AFBA3C3939}"/>
              </a:ext>
            </a:extLst>
          </p:cNvPr>
          <p:cNvSpPr/>
          <p:nvPr/>
        </p:nvSpPr>
        <p:spPr>
          <a:xfrm>
            <a:off x="8347581" y="4250230"/>
            <a:ext cx="2132757" cy="523220"/>
          </a:xfrm>
          <a:prstGeom prst="rect">
            <a:avLst/>
          </a:prstGeom>
        </p:spPr>
        <p:txBody>
          <a:bodyPr wrap="square">
            <a:spAutoFit/>
          </a:bodyPr>
          <a:lstStyle/>
          <a:p>
            <a:r>
              <a:t>细胞壁</a:t>
            </a:r>
          </a:p>
        </p:txBody>
      </p:sp>
      <p:grpSp>
        <p:nvGrpSpPr>
          <p:cNvPr id="11" name="组合 10">
            <a:extLst>
              <a:ext uri="{FF2B5EF4-FFF2-40B4-BE49-F238E27FC236}">
                <a16:creationId xmlns:a16="http://schemas.microsoft.com/office/drawing/2014/main" id="{1EB6CC19-6B45-469C-BCC9-D3C092B4DBB5}"/>
              </a:ext>
            </a:extLst>
          </p:cNvPr>
          <p:cNvGrpSpPr/>
          <p:nvPr/>
        </p:nvGrpSpPr>
        <p:grpSpPr>
          <a:xfrm>
            <a:off x="6400801" y="1630017"/>
            <a:ext cx="225286" cy="3604592"/>
            <a:chOff x="6400801" y="1630017"/>
            <a:chExt cx="225286" cy="3604592"/>
          </a:xfrm>
          <a:solidFill>
            <a:srgbClr val="929591"/>
          </a:solidFill>
        </p:grpSpPr>
        <p:cxnSp>
          <p:nvCxnSpPr>
            <p:cNvPr id="12" name="直接箭头连接符 11">
              <a:extLst>
                <a:ext uri="{FF2B5EF4-FFF2-40B4-BE49-F238E27FC236}">
                  <a16:creationId xmlns:a16="http://schemas.microsoft.com/office/drawing/2014/main" id="{3D79B800-0C13-426A-9B64-5162A8984DDD}"/>
                </a:ext>
              </a:extLst>
            </p:cNvPr>
            <p:cNvCxnSpPr/>
            <p:nvPr/>
          </p:nvCxnSpPr>
          <p:spPr>
            <a:xfrm>
              <a:off x="6520070" y="1630017"/>
              <a:ext cx="0" cy="3604592"/>
            </a:xfrm>
            <a:prstGeom prst="straightConnector1">
              <a:avLst/>
            </a:prstGeom>
            <a:grpFill/>
            <a:ln w="28575">
              <a:solidFill>
                <a:srgbClr val="929591"/>
              </a:solidFill>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AFCFD6CB-50FA-4CE5-BFE6-765B199B42E8}"/>
                </a:ext>
              </a:extLst>
            </p:cNvPr>
            <p:cNvSpPr/>
            <p:nvPr/>
          </p:nvSpPr>
          <p:spPr>
            <a:xfrm>
              <a:off x="6414053" y="2222224"/>
              <a:ext cx="212034" cy="212034"/>
            </a:xfrm>
            <a:prstGeom prst="ellipse">
              <a:avLst/>
            </a:prstGeom>
            <a:grp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58D39116-CCF9-4286-A3FA-9B58E2927B2F}"/>
                </a:ext>
              </a:extLst>
            </p:cNvPr>
            <p:cNvSpPr/>
            <p:nvPr/>
          </p:nvSpPr>
          <p:spPr>
            <a:xfrm>
              <a:off x="6414051" y="2960857"/>
              <a:ext cx="212034" cy="212034"/>
            </a:xfrm>
            <a:prstGeom prst="ellipse">
              <a:avLst/>
            </a:prstGeom>
            <a:grp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47C95A5D-1745-4C86-BD21-E1060ECC3566}"/>
                </a:ext>
              </a:extLst>
            </p:cNvPr>
            <p:cNvSpPr/>
            <p:nvPr/>
          </p:nvSpPr>
          <p:spPr>
            <a:xfrm>
              <a:off x="6414051" y="3699490"/>
              <a:ext cx="212034" cy="212034"/>
            </a:xfrm>
            <a:prstGeom prst="ellipse">
              <a:avLst/>
            </a:prstGeom>
            <a:grp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538B7795-7FC4-47DE-9EB0-E5F94C2E5910}"/>
                </a:ext>
              </a:extLst>
            </p:cNvPr>
            <p:cNvSpPr/>
            <p:nvPr/>
          </p:nvSpPr>
          <p:spPr>
            <a:xfrm>
              <a:off x="6400801" y="4423743"/>
              <a:ext cx="212034" cy="212034"/>
            </a:xfrm>
            <a:prstGeom prst="ellipse">
              <a:avLst/>
            </a:prstGeom>
            <a:grp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 name="椭圆 17">
            <a:extLst>
              <a:ext uri="{FF2B5EF4-FFF2-40B4-BE49-F238E27FC236}">
                <a16:creationId xmlns:a16="http://schemas.microsoft.com/office/drawing/2014/main" id="{AE54B5D3-021B-4C8E-9658-92E89F01268B}"/>
              </a:ext>
            </a:extLst>
          </p:cNvPr>
          <p:cNvSpPr/>
          <p:nvPr/>
        </p:nvSpPr>
        <p:spPr>
          <a:xfrm>
            <a:off x="2813448" y="2222224"/>
            <a:ext cx="2076735" cy="2076735"/>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18">
            <a:extLst>
              <a:ext uri="{FF2B5EF4-FFF2-40B4-BE49-F238E27FC236}">
                <a16:creationId xmlns:a16="http://schemas.microsoft.com/office/drawing/2014/main" id="{1E19D48C-D43F-492D-9E1D-26E231123AD1}"/>
              </a:ext>
            </a:extLst>
          </p:cNvPr>
          <p:cNvSpPr txBox="1"/>
          <p:nvPr/>
        </p:nvSpPr>
        <p:spPr>
          <a:xfrm>
            <a:off x="259409" y="546577"/>
            <a:ext cx="1415772" cy="2520297"/>
          </a:xfrm>
          <a:prstGeom prst="rect">
            <a:avLst/>
          </a:prstGeom>
          <a:noFill/>
        </p:spPr>
        <p:txBody>
          <a:bodyPr vert="eaVert" wrap="square" rtlCol="0">
            <a:spAutoFit/>
          </a:bodyPr>
          <a:lstStyle/>
          <a:p>
            <a:pPr algn="dist"/>
            <a:r>
              <a:rPr lang="en-US" altLang="zh-CN" sz="4000" dirty="0">
                <a:solidFill>
                  <a:schemeClr val="bg1"/>
                </a:solidFill>
                <a:cs typeface="+mn-ea"/>
                <a:sym typeface="+mn-lt"/>
              </a:rPr>
              <a:t>CONTENT</a:t>
            </a:r>
            <a:endParaRPr lang="zh-CN" altLang="en-US" sz="4000" dirty="0">
              <a:solidFill>
                <a:schemeClr val="bg1"/>
              </a:solidFill>
              <a:cs typeface="+mn-ea"/>
              <a:sym typeface="+mn-lt"/>
            </a:endParaRPr>
          </a:p>
        </p:txBody>
      </p:sp>
    </p:spTree>
    <p:extLst>
      <p:ext uri="{BB962C8B-B14F-4D97-AF65-F5344CB8AC3E}">
        <p14:creationId xmlns:p14="http://schemas.microsoft.com/office/powerpoint/2010/main" val="236689933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ppt_x</p:attrName>
                                        </p:attrNameLst>
                                      </p:cBhvr>
                                      <p:tavLst>
                                        <p:tav tm="0">
                                          <p:val>
                                            <p:strVal val="#ppt_x"/>
                                          </p:val>
                                        </p:tav>
                                        <p:tav tm="100000">
                                          <p:val>
                                            <p:strVal val="#ppt_x"/>
                                          </p:val>
                                        </p:tav>
                                      </p:tavLst>
                                    </p:anim>
                                    <p:anim calcmode="lin" valueType="num">
                                      <p:cBhvr>
                                        <p:cTn id="4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1000"/>
                                        <p:tgtEl>
                                          <p:spTgt spid="19"/>
                                        </p:tgtEl>
                                      </p:cBhvr>
                                    </p:animEffect>
                                    <p:anim calcmode="lin" valueType="num">
                                      <p:cBhvr>
                                        <p:cTn id="72" dur="1000" fill="hold"/>
                                        <p:tgtEl>
                                          <p:spTgt spid="19"/>
                                        </p:tgtEl>
                                        <p:attrNameLst>
                                          <p:attrName>ppt_x</p:attrName>
                                        </p:attrNameLst>
                                      </p:cBhvr>
                                      <p:tavLst>
                                        <p:tav tm="0">
                                          <p:val>
                                            <p:strVal val="#ppt_x"/>
                                          </p:val>
                                        </p:tav>
                                        <p:tav tm="100000">
                                          <p:val>
                                            <p:strVal val="#ppt_x"/>
                                          </p:val>
                                        </p:tav>
                                      </p:tavLst>
                                    </p:anim>
                                    <p:anim calcmode="lin" valueType="num">
                                      <p:cBhvr>
                                        <p:cTn id="7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7" grpId="0"/>
      <p:bldP spid="8" grpId="0"/>
      <p:bldP spid="9" grpId="0"/>
      <p:bldP spid="10" grpId="0"/>
      <p:bldP spid="18" grpId="0" animBg="1"/>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a:extLst>
              <a:ext uri="{FF2B5EF4-FFF2-40B4-BE49-F238E27FC236}">
                <a16:creationId xmlns:a16="http://schemas.microsoft.com/office/drawing/2014/main" id="{27096A1D-E123-494A-AD6F-2EFBAC4B685F}"/>
              </a:ext>
            </a:extLst>
          </p:cNvPr>
          <p:cNvSpPr/>
          <p:nvPr/>
        </p:nvSpPr>
        <p:spPr>
          <a:xfrm>
            <a:off x="5151003" y="2076888"/>
            <a:ext cx="1889994" cy="1889994"/>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id="{DAB5AB24-3ED6-4B17-9A93-9C41EE7EDFB2}"/>
              </a:ext>
            </a:extLst>
          </p:cNvPr>
          <p:cNvSpPr/>
          <p:nvPr/>
        </p:nvSpPr>
        <p:spPr>
          <a:xfrm>
            <a:off x="8492482" y="2135208"/>
            <a:ext cx="1889994" cy="1889994"/>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D49C1CD2-3B20-4FC8-A7A0-D75B29C7775E}"/>
              </a:ext>
            </a:extLst>
          </p:cNvPr>
          <p:cNvSpPr/>
          <p:nvPr/>
        </p:nvSpPr>
        <p:spPr>
          <a:xfrm>
            <a:off x="1809524" y="2099623"/>
            <a:ext cx="1889994" cy="1889994"/>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添加标题内容</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Rectangle 27">
            <a:extLst>
              <a:ext uri="{FF2B5EF4-FFF2-40B4-BE49-F238E27FC236}">
                <a16:creationId xmlns:a16="http://schemas.microsoft.com/office/drawing/2014/main" id="{0994500A-9C7A-4736-840E-2ED7C0931F70}"/>
              </a:ext>
            </a:extLst>
          </p:cNvPr>
          <p:cNvSpPr/>
          <p:nvPr/>
        </p:nvSpPr>
        <p:spPr>
          <a:xfrm>
            <a:off x="1379932" y="4632890"/>
            <a:ext cx="2749178" cy="497957"/>
          </a:xfrm>
          <a:prstGeom prst="rect">
            <a:avLst/>
          </a:prstGeom>
        </p:spPr>
        <p:txBody>
          <a:bodyPr wrap="square">
            <a:spAutoFit/>
          </a:bodyPr>
          <a:lstStyle/>
          <a:p>
            <a:pPr algn="ctr" defTabSz="1828800">
              <a:lnSpc>
                <a:spcPct val="120000"/>
              </a:lnSpc>
            </a:pPr>
            <a:r>
              <a:rPr lang="zh-CN" altLang="en-US" sz="2400" b="1" dirty="0">
                <a:solidFill>
                  <a:schemeClr val="tx1">
                    <a:lumMod val="65000"/>
                    <a:lumOff val="35000"/>
                  </a:schemeClr>
                </a:solidFill>
                <a:cs typeface="+mn-ea"/>
                <a:sym typeface="+mn-lt"/>
              </a:rPr>
              <a:t>输入标题</a:t>
            </a:r>
            <a:endParaRPr lang="en-US" altLang="zh-CN" sz="2400" b="1" dirty="0">
              <a:solidFill>
                <a:schemeClr val="tx1">
                  <a:lumMod val="65000"/>
                  <a:lumOff val="35000"/>
                </a:schemeClr>
              </a:solidFill>
              <a:cs typeface="+mn-ea"/>
              <a:sym typeface="+mn-lt"/>
            </a:endParaRPr>
          </a:p>
        </p:txBody>
      </p:sp>
      <p:sp>
        <p:nvSpPr>
          <p:cNvPr id="9" name="Rectangle 28">
            <a:extLst>
              <a:ext uri="{FF2B5EF4-FFF2-40B4-BE49-F238E27FC236}">
                <a16:creationId xmlns:a16="http://schemas.microsoft.com/office/drawing/2014/main" id="{3791CBE3-433E-4E61-BEFA-205EA4D91054}"/>
              </a:ext>
            </a:extLst>
          </p:cNvPr>
          <p:cNvSpPr/>
          <p:nvPr/>
        </p:nvSpPr>
        <p:spPr>
          <a:xfrm>
            <a:off x="1379932" y="5097710"/>
            <a:ext cx="2749178" cy="1181542"/>
          </a:xfrm>
          <a:prstGeom prst="rect">
            <a:avLst/>
          </a:prstGeom>
        </p:spPr>
        <p:txBody>
          <a:bodyPr wrap="square">
            <a:spAutoFit/>
          </a:bodyPr>
          <a:lstStyle/>
          <a:p>
            <a:pPr algn="ctr" defTabSz="1828800" rtl="0">
              <a:lnSpc>
                <a:spcPct val="120000"/>
              </a:lnSpc>
            </a:pPr>
            <a:r>
              <a:rPr lang="id-ID" sz="1200" kern="1200" dirty="0">
                <a:solidFill>
                  <a:schemeClr val="tx1">
                    <a:lumMod val="65000"/>
                    <a:lumOff val="35000"/>
                  </a:schemeClr>
                </a:solidFill>
                <a:cs typeface="+mn-ea"/>
                <a:sym typeface="+mn-lt"/>
              </a:rPr>
              <a:t>Vivamus quam dolor, tempor ac gravida sit amet, porta fermentum magna. </a:t>
            </a:r>
            <a:r>
              <a:rPr lang="id-ID" sz="1200" dirty="0">
                <a:solidFill>
                  <a:schemeClr val="tx1">
                    <a:lumMod val="65000"/>
                    <a:lumOff val="35000"/>
                  </a:schemeClr>
                </a:solidFill>
                <a:cs typeface="+mn-ea"/>
                <a:sym typeface="+mn-lt"/>
              </a:rPr>
              <a:t>Vivamus quam dolor, tempor ac gravida sit amet, porta fermentum magna. </a:t>
            </a:r>
            <a:endParaRPr lang="id-ID" sz="1200" kern="1200" dirty="0">
              <a:solidFill>
                <a:schemeClr val="tx1">
                  <a:lumMod val="65000"/>
                  <a:lumOff val="35000"/>
                </a:schemeClr>
              </a:solidFill>
              <a:cs typeface="+mn-ea"/>
              <a:sym typeface="+mn-lt"/>
            </a:endParaRPr>
          </a:p>
        </p:txBody>
      </p:sp>
      <p:sp>
        <p:nvSpPr>
          <p:cNvPr id="10" name="Rectangle 27">
            <a:extLst>
              <a:ext uri="{FF2B5EF4-FFF2-40B4-BE49-F238E27FC236}">
                <a16:creationId xmlns:a16="http://schemas.microsoft.com/office/drawing/2014/main" id="{8A09B0F6-C44A-4935-A38A-84034A1A8B96}"/>
              </a:ext>
            </a:extLst>
          </p:cNvPr>
          <p:cNvSpPr/>
          <p:nvPr/>
        </p:nvSpPr>
        <p:spPr>
          <a:xfrm>
            <a:off x="4778452" y="4632890"/>
            <a:ext cx="2749178" cy="497957"/>
          </a:xfrm>
          <a:prstGeom prst="rect">
            <a:avLst/>
          </a:prstGeom>
        </p:spPr>
        <p:txBody>
          <a:bodyPr wrap="square">
            <a:spAutoFit/>
          </a:bodyPr>
          <a:lstStyle/>
          <a:p>
            <a:pPr algn="ctr" defTabSz="1828800">
              <a:lnSpc>
                <a:spcPct val="120000"/>
              </a:lnSpc>
            </a:pPr>
            <a:r>
              <a:rPr lang="zh-CN" altLang="en-US" sz="2400" b="1" dirty="0">
                <a:solidFill>
                  <a:schemeClr val="tx1">
                    <a:lumMod val="65000"/>
                    <a:lumOff val="35000"/>
                  </a:schemeClr>
                </a:solidFill>
                <a:cs typeface="+mn-ea"/>
                <a:sym typeface="+mn-lt"/>
              </a:rPr>
              <a:t>输入标题</a:t>
            </a:r>
            <a:endParaRPr lang="en-US" altLang="zh-CN" sz="2400" b="1" dirty="0">
              <a:solidFill>
                <a:schemeClr val="tx1">
                  <a:lumMod val="65000"/>
                  <a:lumOff val="35000"/>
                </a:schemeClr>
              </a:solidFill>
              <a:cs typeface="+mn-ea"/>
              <a:sym typeface="+mn-lt"/>
            </a:endParaRPr>
          </a:p>
        </p:txBody>
      </p:sp>
      <p:sp>
        <p:nvSpPr>
          <p:cNvPr id="11" name="Rectangle 28">
            <a:extLst>
              <a:ext uri="{FF2B5EF4-FFF2-40B4-BE49-F238E27FC236}">
                <a16:creationId xmlns:a16="http://schemas.microsoft.com/office/drawing/2014/main" id="{490B83A4-A115-47BA-9ADF-B4BC271C36B3}"/>
              </a:ext>
            </a:extLst>
          </p:cNvPr>
          <p:cNvSpPr/>
          <p:nvPr/>
        </p:nvSpPr>
        <p:spPr>
          <a:xfrm>
            <a:off x="4778452" y="5097710"/>
            <a:ext cx="2749178" cy="1181542"/>
          </a:xfrm>
          <a:prstGeom prst="rect">
            <a:avLst/>
          </a:prstGeom>
        </p:spPr>
        <p:txBody>
          <a:bodyPr wrap="square">
            <a:spAutoFit/>
          </a:bodyPr>
          <a:lstStyle/>
          <a:p>
            <a:pPr algn="ctr" defTabSz="1828800" rtl="0">
              <a:lnSpc>
                <a:spcPct val="120000"/>
              </a:lnSpc>
            </a:pPr>
            <a:r>
              <a:rPr lang="id-ID" sz="1200" kern="1200" dirty="0">
                <a:solidFill>
                  <a:schemeClr val="tx1">
                    <a:lumMod val="65000"/>
                    <a:lumOff val="35000"/>
                  </a:schemeClr>
                </a:solidFill>
                <a:cs typeface="+mn-ea"/>
                <a:sym typeface="+mn-lt"/>
              </a:rPr>
              <a:t>Vivamus quam dolor, tempor ac gravida sit amet, porta fermentum magna. </a:t>
            </a:r>
            <a:r>
              <a:rPr lang="id-ID" sz="1200" dirty="0">
                <a:solidFill>
                  <a:schemeClr val="tx1">
                    <a:lumMod val="65000"/>
                    <a:lumOff val="35000"/>
                  </a:schemeClr>
                </a:solidFill>
                <a:cs typeface="+mn-ea"/>
                <a:sym typeface="+mn-lt"/>
              </a:rPr>
              <a:t>Vivamus quam dolor, tempor ac gravida sit amet, porta fermentum magna. </a:t>
            </a:r>
            <a:endParaRPr lang="id-ID" sz="1200" kern="1200" dirty="0">
              <a:solidFill>
                <a:schemeClr val="tx1">
                  <a:lumMod val="65000"/>
                  <a:lumOff val="35000"/>
                </a:schemeClr>
              </a:solidFill>
              <a:cs typeface="+mn-ea"/>
              <a:sym typeface="+mn-lt"/>
            </a:endParaRPr>
          </a:p>
        </p:txBody>
      </p:sp>
      <p:sp>
        <p:nvSpPr>
          <p:cNvPr id="12" name="Rectangle 27">
            <a:extLst>
              <a:ext uri="{FF2B5EF4-FFF2-40B4-BE49-F238E27FC236}">
                <a16:creationId xmlns:a16="http://schemas.microsoft.com/office/drawing/2014/main" id="{8D27274D-D2AE-4F8B-94B6-A1A7DB84A56E}"/>
              </a:ext>
            </a:extLst>
          </p:cNvPr>
          <p:cNvSpPr/>
          <p:nvPr/>
        </p:nvSpPr>
        <p:spPr>
          <a:xfrm>
            <a:off x="8041605" y="4632890"/>
            <a:ext cx="2749178" cy="497957"/>
          </a:xfrm>
          <a:prstGeom prst="rect">
            <a:avLst/>
          </a:prstGeom>
        </p:spPr>
        <p:txBody>
          <a:bodyPr wrap="square">
            <a:spAutoFit/>
          </a:bodyPr>
          <a:lstStyle/>
          <a:p>
            <a:pPr algn="ctr" defTabSz="1828800">
              <a:lnSpc>
                <a:spcPct val="120000"/>
              </a:lnSpc>
            </a:pPr>
            <a:r>
              <a:rPr lang="zh-CN" altLang="en-US" sz="2400" b="1" dirty="0">
                <a:solidFill>
                  <a:schemeClr val="tx1">
                    <a:lumMod val="65000"/>
                    <a:lumOff val="35000"/>
                  </a:schemeClr>
                </a:solidFill>
                <a:cs typeface="+mn-ea"/>
                <a:sym typeface="+mn-lt"/>
              </a:rPr>
              <a:t>输入标题</a:t>
            </a:r>
            <a:endParaRPr lang="en-US" altLang="zh-CN" sz="2400" b="1" dirty="0">
              <a:solidFill>
                <a:schemeClr val="tx1">
                  <a:lumMod val="65000"/>
                  <a:lumOff val="35000"/>
                </a:schemeClr>
              </a:solidFill>
              <a:cs typeface="+mn-ea"/>
              <a:sym typeface="+mn-lt"/>
            </a:endParaRPr>
          </a:p>
        </p:txBody>
      </p:sp>
      <p:sp>
        <p:nvSpPr>
          <p:cNvPr id="13" name="Rectangle 28">
            <a:extLst>
              <a:ext uri="{FF2B5EF4-FFF2-40B4-BE49-F238E27FC236}">
                <a16:creationId xmlns:a16="http://schemas.microsoft.com/office/drawing/2014/main" id="{B7905D3C-2C04-46E6-BAD3-8CE5E5F39CF5}"/>
              </a:ext>
            </a:extLst>
          </p:cNvPr>
          <p:cNvSpPr/>
          <p:nvPr/>
        </p:nvSpPr>
        <p:spPr>
          <a:xfrm>
            <a:off x="8041605" y="5097710"/>
            <a:ext cx="2749178" cy="1181542"/>
          </a:xfrm>
          <a:prstGeom prst="rect">
            <a:avLst/>
          </a:prstGeom>
        </p:spPr>
        <p:txBody>
          <a:bodyPr wrap="square">
            <a:spAutoFit/>
          </a:bodyPr>
          <a:lstStyle/>
          <a:p>
            <a:pPr algn="ctr" defTabSz="1828800" rtl="0">
              <a:lnSpc>
                <a:spcPct val="120000"/>
              </a:lnSpc>
            </a:pPr>
            <a:r>
              <a:rPr lang="id-ID" sz="1200" kern="1200" dirty="0">
                <a:solidFill>
                  <a:schemeClr val="tx1">
                    <a:lumMod val="65000"/>
                    <a:lumOff val="35000"/>
                  </a:schemeClr>
                </a:solidFill>
                <a:cs typeface="+mn-ea"/>
                <a:sym typeface="+mn-lt"/>
              </a:rPr>
              <a:t>Vivamus quam dolor, tempor ac gravida sit amet, porta fermentum magna. </a:t>
            </a:r>
            <a:r>
              <a:rPr lang="id-ID" sz="1200" dirty="0">
                <a:solidFill>
                  <a:schemeClr val="tx1">
                    <a:lumMod val="65000"/>
                    <a:lumOff val="35000"/>
                  </a:schemeClr>
                </a:solidFill>
                <a:cs typeface="+mn-ea"/>
                <a:sym typeface="+mn-lt"/>
              </a:rPr>
              <a:t>Vivamus quam dolor, tempor ac gravida sit amet, porta fermentum magna. </a:t>
            </a:r>
            <a:endParaRPr lang="id-ID" sz="1200" kern="1200" dirty="0">
              <a:solidFill>
                <a:schemeClr val="tx1">
                  <a:lumMod val="65000"/>
                  <a:lumOff val="35000"/>
                </a:schemeClr>
              </a:solidFill>
              <a:cs typeface="+mn-ea"/>
              <a:sym typeface="+mn-lt"/>
            </a:endParaRPr>
          </a:p>
        </p:txBody>
      </p:sp>
      <p:sp>
        <p:nvSpPr>
          <p:cNvPr id="14" name="Freeform 144">
            <a:extLst>
              <a:ext uri="{FF2B5EF4-FFF2-40B4-BE49-F238E27FC236}">
                <a16:creationId xmlns:a16="http://schemas.microsoft.com/office/drawing/2014/main" id="{FCA79A71-928E-42E6-8DE2-58604E2B8CE5}"/>
              </a:ext>
            </a:extLst>
          </p:cNvPr>
          <p:cNvSpPr>
            <a:spLocks noEditPoints="1"/>
          </p:cNvSpPr>
          <p:nvPr/>
        </p:nvSpPr>
        <p:spPr bwMode="auto">
          <a:xfrm>
            <a:off x="2310632" y="2658421"/>
            <a:ext cx="804420" cy="697586"/>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bg1"/>
          </a:solidFill>
          <a:ln w="9525">
            <a:noFill/>
            <a:round/>
          </a:ln>
        </p:spPr>
        <p:txBody>
          <a:bodyPr vert="horz" wrap="square" lIns="121920" tIns="60960" rIns="121920" bIns="60960" numCol="1" anchor="t" anchorCtr="0" compatLnSpc="1"/>
          <a:lstStyle/>
          <a:p>
            <a:endParaRPr lang="en-US" sz="2665" dirty="0">
              <a:cs typeface="+mn-ea"/>
              <a:sym typeface="+mn-lt"/>
            </a:endParaRPr>
          </a:p>
        </p:txBody>
      </p:sp>
      <p:sp>
        <p:nvSpPr>
          <p:cNvPr id="15" name="Freeform 113">
            <a:extLst>
              <a:ext uri="{FF2B5EF4-FFF2-40B4-BE49-F238E27FC236}">
                <a16:creationId xmlns:a16="http://schemas.microsoft.com/office/drawing/2014/main" id="{6045B374-DF64-47A4-B0A4-D4C95FD8F0E2}"/>
              </a:ext>
            </a:extLst>
          </p:cNvPr>
          <p:cNvSpPr>
            <a:spLocks noEditPoints="1"/>
          </p:cNvSpPr>
          <p:nvPr/>
        </p:nvSpPr>
        <p:spPr bwMode="auto">
          <a:xfrm>
            <a:off x="5664274" y="2679378"/>
            <a:ext cx="873554" cy="685014"/>
          </a:xfrm>
          <a:custGeom>
            <a:avLst/>
            <a:gdLst/>
            <a:ahLst/>
            <a:cxnLst>
              <a:cxn ang="0">
                <a:pos x="63" y="20"/>
              </a:cxn>
              <a:cxn ang="0">
                <a:pos x="44" y="43"/>
              </a:cxn>
              <a:cxn ang="0">
                <a:pos x="28" y="47"/>
              </a:cxn>
              <a:cxn ang="0">
                <a:pos x="18" y="46"/>
              </a:cxn>
              <a:cxn ang="0">
                <a:pos x="11" y="43"/>
              </a:cxn>
              <a:cxn ang="0">
                <a:pos x="4" y="50"/>
              </a:cxn>
              <a:cxn ang="0">
                <a:pos x="0" y="47"/>
              </a:cxn>
              <a:cxn ang="0">
                <a:pos x="0" y="46"/>
              </a:cxn>
              <a:cxn ang="0">
                <a:pos x="7" y="37"/>
              </a:cxn>
              <a:cxn ang="0">
                <a:pos x="6" y="34"/>
              </a:cxn>
              <a:cxn ang="0">
                <a:pos x="5" y="30"/>
              </a:cxn>
              <a:cxn ang="0">
                <a:pos x="25" y="8"/>
              </a:cxn>
              <a:cxn ang="0">
                <a:pos x="52" y="3"/>
              </a:cxn>
              <a:cxn ang="0">
                <a:pos x="58" y="0"/>
              </a:cxn>
              <a:cxn ang="0">
                <a:pos x="64" y="13"/>
              </a:cxn>
              <a:cxn ang="0">
                <a:pos x="63" y="20"/>
              </a:cxn>
              <a:cxn ang="0">
                <a:pos x="43" y="18"/>
              </a:cxn>
              <a:cxn ang="0">
                <a:pos x="14" y="32"/>
              </a:cxn>
              <a:cxn ang="0">
                <a:pos x="13" y="34"/>
              </a:cxn>
              <a:cxn ang="0">
                <a:pos x="16" y="36"/>
              </a:cxn>
              <a:cxn ang="0">
                <a:pos x="17" y="36"/>
              </a:cxn>
              <a:cxn ang="0">
                <a:pos x="22" y="31"/>
              </a:cxn>
              <a:cxn ang="0">
                <a:pos x="43" y="23"/>
              </a:cxn>
              <a:cxn ang="0">
                <a:pos x="45" y="20"/>
              </a:cxn>
              <a:cxn ang="0">
                <a:pos x="43" y="18"/>
              </a:cxn>
            </a:cxnLst>
            <a:rect l="0" t="0" r="r" b="b"/>
            <a:pathLst>
              <a:path w="64" h="50">
                <a:moveTo>
                  <a:pt x="63" y="20"/>
                </a:moveTo>
                <a:cubicBezTo>
                  <a:pt x="61" y="31"/>
                  <a:pt x="54" y="38"/>
                  <a:pt x="44" y="43"/>
                </a:cubicBezTo>
                <a:cubicBezTo>
                  <a:pt x="39" y="46"/>
                  <a:pt x="33" y="47"/>
                  <a:pt x="28" y="47"/>
                </a:cubicBezTo>
                <a:cubicBezTo>
                  <a:pt x="25" y="47"/>
                  <a:pt x="21" y="47"/>
                  <a:pt x="18" y="46"/>
                </a:cubicBezTo>
                <a:cubicBezTo>
                  <a:pt x="16" y="45"/>
                  <a:pt x="13" y="43"/>
                  <a:pt x="11" y="43"/>
                </a:cubicBezTo>
                <a:cubicBezTo>
                  <a:pt x="9" y="43"/>
                  <a:pt x="7" y="50"/>
                  <a:pt x="4" y="50"/>
                </a:cubicBezTo>
                <a:cubicBezTo>
                  <a:pt x="2" y="50"/>
                  <a:pt x="1" y="49"/>
                  <a:pt x="0" y="47"/>
                </a:cubicBezTo>
                <a:cubicBezTo>
                  <a:pt x="0" y="47"/>
                  <a:pt x="0" y="46"/>
                  <a:pt x="0" y="46"/>
                </a:cubicBezTo>
                <a:cubicBezTo>
                  <a:pt x="0" y="42"/>
                  <a:pt x="7" y="39"/>
                  <a:pt x="7" y="37"/>
                </a:cubicBezTo>
                <a:cubicBezTo>
                  <a:pt x="7" y="37"/>
                  <a:pt x="6" y="35"/>
                  <a:pt x="6" y="34"/>
                </a:cubicBezTo>
                <a:cubicBezTo>
                  <a:pt x="6" y="33"/>
                  <a:pt x="5" y="32"/>
                  <a:pt x="5" y="30"/>
                </a:cubicBezTo>
                <a:cubicBezTo>
                  <a:pt x="5" y="19"/>
                  <a:pt x="14" y="11"/>
                  <a:pt x="25" y="8"/>
                </a:cubicBezTo>
                <a:cubicBezTo>
                  <a:pt x="32" y="5"/>
                  <a:pt x="47" y="8"/>
                  <a:pt x="52" y="3"/>
                </a:cubicBezTo>
                <a:cubicBezTo>
                  <a:pt x="54" y="1"/>
                  <a:pt x="55" y="0"/>
                  <a:pt x="58" y="0"/>
                </a:cubicBezTo>
                <a:cubicBezTo>
                  <a:pt x="62" y="0"/>
                  <a:pt x="64" y="10"/>
                  <a:pt x="64" y="13"/>
                </a:cubicBezTo>
                <a:cubicBezTo>
                  <a:pt x="64" y="16"/>
                  <a:pt x="63" y="18"/>
                  <a:pt x="63" y="20"/>
                </a:cubicBezTo>
                <a:close/>
                <a:moveTo>
                  <a:pt x="43" y="18"/>
                </a:moveTo>
                <a:cubicBezTo>
                  <a:pt x="31" y="18"/>
                  <a:pt x="22" y="23"/>
                  <a:pt x="14" y="32"/>
                </a:cubicBezTo>
                <a:cubicBezTo>
                  <a:pt x="14" y="33"/>
                  <a:pt x="13" y="33"/>
                  <a:pt x="13" y="34"/>
                </a:cubicBezTo>
                <a:cubicBezTo>
                  <a:pt x="13" y="35"/>
                  <a:pt x="15" y="36"/>
                  <a:pt x="16" y="36"/>
                </a:cubicBezTo>
                <a:cubicBezTo>
                  <a:pt x="16" y="36"/>
                  <a:pt x="17" y="36"/>
                  <a:pt x="17" y="36"/>
                </a:cubicBezTo>
                <a:cubicBezTo>
                  <a:pt x="19" y="34"/>
                  <a:pt x="21" y="32"/>
                  <a:pt x="22" y="31"/>
                </a:cubicBezTo>
                <a:cubicBezTo>
                  <a:pt x="29" y="25"/>
                  <a:pt x="34" y="23"/>
                  <a:pt x="43" y="23"/>
                </a:cubicBezTo>
                <a:cubicBezTo>
                  <a:pt x="44" y="23"/>
                  <a:pt x="45" y="22"/>
                  <a:pt x="45" y="20"/>
                </a:cubicBezTo>
                <a:cubicBezTo>
                  <a:pt x="45" y="19"/>
                  <a:pt x="44" y="18"/>
                  <a:pt x="43" y="18"/>
                </a:cubicBezTo>
                <a:close/>
              </a:path>
            </a:pathLst>
          </a:custGeom>
          <a:solidFill>
            <a:schemeClr val="bg1"/>
          </a:solidFill>
          <a:ln w="9525">
            <a:noFill/>
            <a:round/>
          </a:ln>
        </p:spPr>
        <p:txBody>
          <a:bodyPr vert="horz" wrap="square" lIns="121920" tIns="60960" rIns="121920" bIns="60960" numCol="1" anchor="t" anchorCtr="0" compatLnSpc="1"/>
          <a:lstStyle/>
          <a:p>
            <a:endParaRPr lang="en-US" sz="2665" dirty="0">
              <a:cs typeface="+mn-ea"/>
              <a:sym typeface="+mn-lt"/>
            </a:endParaRPr>
          </a:p>
        </p:txBody>
      </p:sp>
      <p:sp>
        <p:nvSpPr>
          <p:cNvPr id="16" name="Freeform 105">
            <a:extLst>
              <a:ext uri="{FF2B5EF4-FFF2-40B4-BE49-F238E27FC236}">
                <a16:creationId xmlns:a16="http://schemas.microsoft.com/office/drawing/2014/main" id="{C4F861E8-F211-42E9-A13A-3DB2AAEDFDF3}"/>
              </a:ext>
            </a:extLst>
          </p:cNvPr>
          <p:cNvSpPr>
            <a:spLocks noEditPoints="1"/>
          </p:cNvSpPr>
          <p:nvPr/>
        </p:nvSpPr>
        <p:spPr bwMode="auto">
          <a:xfrm>
            <a:off x="8989433" y="2562822"/>
            <a:ext cx="867266" cy="85469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665" dirty="0">
              <a:cs typeface="+mn-ea"/>
              <a:sym typeface="+mn-lt"/>
            </a:endParaRPr>
          </a:p>
        </p:txBody>
      </p:sp>
    </p:spTree>
    <p:extLst>
      <p:ext uri="{BB962C8B-B14F-4D97-AF65-F5344CB8AC3E}">
        <p14:creationId xmlns:p14="http://schemas.microsoft.com/office/powerpoint/2010/main" val="40160687"/>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4"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53" presetClass="entr" presetSubtype="16"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childTnLst>
                          </p:cTn>
                        </p:par>
                        <p:par>
                          <p:cTn id="41" fill="hold">
                            <p:stCondLst>
                              <p:cond delay="2500"/>
                            </p:stCondLst>
                            <p:childTnLst>
                              <p:par>
                                <p:cTn id="42" presetID="53" presetClass="entr" presetSubtype="16"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par>
                          <p:cTn id="47" fill="hold">
                            <p:stCondLst>
                              <p:cond delay="3000"/>
                            </p:stCondLst>
                            <p:childTnLst>
                              <p:par>
                                <p:cTn id="48" presetID="53" presetClass="entr" presetSubtype="16"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500" fill="hold"/>
                                        <p:tgtEl>
                                          <p:spTgt spid="16"/>
                                        </p:tgtEl>
                                        <p:attrNameLst>
                                          <p:attrName>ppt_w</p:attrName>
                                        </p:attrNameLst>
                                      </p:cBhvr>
                                      <p:tavLst>
                                        <p:tav tm="0">
                                          <p:val>
                                            <p:fltVal val="0"/>
                                          </p:val>
                                        </p:tav>
                                        <p:tav tm="100000">
                                          <p:val>
                                            <p:strVal val="#ppt_w"/>
                                          </p:val>
                                        </p:tav>
                                      </p:tavLst>
                                    </p:anim>
                                    <p:anim calcmode="lin" valueType="num">
                                      <p:cBhvr>
                                        <p:cTn id="51" dur="500" fill="hold"/>
                                        <p:tgtEl>
                                          <p:spTgt spid="16"/>
                                        </p:tgtEl>
                                        <p:attrNameLst>
                                          <p:attrName>ppt_h</p:attrName>
                                        </p:attrNameLst>
                                      </p:cBhvr>
                                      <p:tavLst>
                                        <p:tav tm="0">
                                          <p:val>
                                            <p:fltVal val="0"/>
                                          </p:val>
                                        </p:tav>
                                        <p:tav tm="100000">
                                          <p:val>
                                            <p:strVal val="#ppt_h"/>
                                          </p:val>
                                        </p:tav>
                                      </p:tavLst>
                                    </p:anim>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7" grpId="0" animBg="1"/>
      <p:bldP spid="8" grpId="0"/>
      <p:bldP spid="9" grpId="0"/>
      <p:bldP spid="10" grpId="0"/>
      <p:bldP spid="11" grpId="0"/>
      <p:bldP spid="12" grpId="0"/>
      <p:bldP spid="13" grpId="0"/>
      <p:bldP spid="14" grpId="0" bldLvl="0" animBg="1"/>
      <p:bldP spid="15" grpId="0" bldLvl="0" animBg="1"/>
      <p:bldP spid="16"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添加标题内容</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矩形: 圆角 7">
            <a:extLst>
              <a:ext uri="{FF2B5EF4-FFF2-40B4-BE49-F238E27FC236}">
                <a16:creationId xmlns:a16="http://schemas.microsoft.com/office/drawing/2014/main" id="{5F069BCD-9593-4B08-B1D0-E12D0E030830}"/>
              </a:ext>
            </a:extLst>
          </p:cNvPr>
          <p:cNvSpPr/>
          <p:nvPr/>
        </p:nvSpPr>
        <p:spPr>
          <a:xfrm>
            <a:off x="3822716" y="1885071"/>
            <a:ext cx="2149814" cy="3432517"/>
          </a:xfrm>
          <a:prstGeom prst="roundRect">
            <a:avLst>
              <a:gd name="adj" fmla="val 6034"/>
            </a:avLst>
          </a:prstGeom>
          <a:no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sp>
        <p:nvSpPr>
          <p:cNvPr id="9" name="矩形: 圆角 8">
            <a:extLst>
              <a:ext uri="{FF2B5EF4-FFF2-40B4-BE49-F238E27FC236}">
                <a16:creationId xmlns:a16="http://schemas.microsoft.com/office/drawing/2014/main" id="{FFC58729-D6FE-410B-92D2-DDE41BA5C3DF}"/>
              </a:ext>
            </a:extLst>
          </p:cNvPr>
          <p:cNvSpPr/>
          <p:nvPr/>
        </p:nvSpPr>
        <p:spPr>
          <a:xfrm>
            <a:off x="6186390" y="1844329"/>
            <a:ext cx="2149814" cy="3432517"/>
          </a:xfrm>
          <a:prstGeom prst="roundRect">
            <a:avLst>
              <a:gd name="adj" fmla="val 6034"/>
            </a:avLst>
          </a:prstGeom>
          <a:no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sp>
        <p:nvSpPr>
          <p:cNvPr id="10" name="矩形: 圆角 9">
            <a:extLst>
              <a:ext uri="{FF2B5EF4-FFF2-40B4-BE49-F238E27FC236}">
                <a16:creationId xmlns:a16="http://schemas.microsoft.com/office/drawing/2014/main" id="{A2E077E7-9308-4E41-BEBB-CEA172F65F0C}"/>
              </a:ext>
            </a:extLst>
          </p:cNvPr>
          <p:cNvSpPr/>
          <p:nvPr/>
        </p:nvSpPr>
        <p:spPr>
          <a:xfrm>
            <a:off x="8605849" y="1844329"/>
            <a:ext cx="2149814" cy="3432517"/>
          </a:xfrm>
          <a:prstGeom prst="roundRect">
            <a:avLst>
              <a:gd name="adj" fmla="val 6034"/>
            </a:avLst>
          </a:prstGeom>
          <a:no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sp>
        <p:nvSpPr>
          <p:cNvPr id="11" name="矩形: 圆角 10">
            <a:extLst>
              <a:ext uri="{FF2B5EF4-FFF2-40B4-BE49-F238E27FC236}">
                <a16:creationId xmlns:a16="http://schemas.microsoft.com/office/drawing/2014/main" id="{9010AC12-2107-411F-936E-7F7C32689A7A}"/>
              </a:ext>
            </a:extLst>
          </p:cNvPr>
          <p:cNvSpPr/>
          <p:nvPr/>
        </p:nvSpPr>
        <p:spPr>
          <a:xfrm>
            <a:off x="1419866" y="1885071"/>
            <a:ext cx="2149814" cy="3432517"/>
          </a:xfrm>
          <a:prstGeom prst="roundRect">
            <a:avLst>
              <a:gd name="adj" fmla="val 6034"/>
            </a:avLst>
          </a:prstGeom>
          <a:noFill/>
          <a:ln>
            <a:solidFill>
              <a:srgbClr val="9295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sp>
        <p:nvSpPr>
          <p:cNvPr id="12" name="Text Placeholder 3">
            <a:extLst>
              <a:ext uri="{FF2B5EF4-FFF2-40B4-BE49-F238E27FC236}">
                <a16:creationId xmlns:a16="http://schemas.microsoft.com/office/drawing/2014/main" id="{B0A9CC01-7EF0-4DA8-98AB-B4B064CC0E07}"/>
              </a:ext>
            </a:extLst>
          </p:cNvPr>
          <p:cNvSpPr txBox="1">
            <a:spLocks/>
          </p:cNvSpPr>
          <p:nvPr/>
        </p:nvSpPr>
        <p:spPr>
          <a:xfrm>
            <a:off x="2114773" y="3168541"/>
            <a:ext cx="718146"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zh-CN" altLang="en-US" b="1" dirty="0">
                <a:solidFill>
                  <a:schemeClr val="tx1">
                    <a:lumMod val="85000"/>
                    <a:lumOff val="15000"/>
                  </a:schemeClr>
                </a:solidFill>
                <a:cs typeface="+mn-ea"/>
                <a:sym typeface="+mn-lt"/>
              </a:rPr>
              <a:t>输入标题</a:t>
            </a:r>
          </a:p>
        </p:txBody>
      </p:sp>
      <p:sp>
        <p:nvSpPr>
          <p:cNvPr id="13" name="Text Placeholder 3">
            <a:extLst>
              <a:ext uri="{FF2B5EF4-FFF2-40B4-BE49-F238E27FC236}">
                <a16:creationId xmlns:a16="http://schemas.microsoft.com/office/drawing/2014/main" id="{2DC61D48-CD4B-4273-BFF8-3F1AC72EA499}"/>
              </a:ext>
            </a:extLst>
          </p:cNvPr>
          <p:cNvSpPr txBox="1">
            <a:spLocks/>
          </p:cNvSpPr>
          <p:nvPr/>
        </p:nvSpPr>
        <p:spPr>
          <a:xfrm>
            <a:off x="1378018" y="3367758"/>
            <a:ext cx="2191662" cy="94795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en-US" sz="1400" dirty="0">
                <a:solidFill>
                  <a:schemeClr val="tx1">
                    <a:lumMod val="85000"/>
                    <a:lumOff val="15000"/>
                  </a:schemeClr>
                </a:solidFill>
                <a:cs typeface="+mn-ea"/>
                <a:sym typeface="+mn-lt"/>
              </a:rPr>
              <a:t>There are many variations</a:t>
            </a:r>
          </a:p>
          <a:p>
            <a:pPr defTabSz="2438280">
              <a:spcBef>
                <a:spcPct val="20000"/>
              </a:spcBef>
              <a:defRPr/>
            </a:pPr>
            <a:r>
              <a:rPr lang="en-US" sz="1400" dirty="0">
                <a:solidFill>
                  <a:schemeClr val="tx1">
                    <a:lumMod val="85000"/>
                    <a:lumOff val="15000"/>
                  </a:schemeClr>
                </a:solidFill>
                <a:cs typeface="+mn-ea"/>
                <a:sym typeface="+mn-lt"/>
              </a:rPr>
              <a:t> of passages of lorem</a:t>
            </a:r>
          </a:p>
          <a:p>
            <a:pPr defTabSz="2438280">
              <a:spcBef>
                <a:spcPct val="20000"/>
              </a:spcBef>
              <a:defRPr/>
            </a:pPr>
            <a:r>
              <a:rPr lang="en-US" sz="1400" dirty="0">
                <a:solidFill>
                  <a:schemeClr val="tx1">
                    <a:lumMod val="85000"/>
                    <a:lumOff val="15000"/>
                  </a:schemeClr>
                </a:solidFill>
                <a:cs typeface="+mn-ea"/>
                <a:sym typeface="+mn-lt"/>
              </a:rPr>
              <a:t> ipsum available</a:t>
            </a:r>
          </a:p>
        </p:txBody>
      </p:sp>
      <p:sp>
        <p:nvSpPr>
          <p:cNvPr id="14" name="Text Placeholder 3">
            <a:extLst>
              <a:ext uri="{FF2B5EF4-FFF2-40B4-BE49-F238E27FC236}">
                <a16:creationId xmlns:a16="http://schemas.microsoft.com/office/drawing/2014/main" id="{B8718132-BEC2-4613-A99E-27F5C7C43C8A}"/>
              </a:ext>
            </a:extLst>
          </p:cNvPr>
          <p:cNvSpPr txBox="1">
            <a:spLocks/>
          </p:cNvSpPr>
          <p:nvPr/>
        </p:nvSpPr>
        <p:spPr>
          <a:xfrm>
            <a:off x="4488344" y="3168541"/>
            <a:ext cx="718146"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zh-CN" altLang="en-US" b="1" dirty="0">
                <a:solidFill>
                  <a:schemeClr val="tx1">
                    <a:lumMod val="85000"/>
                    <a:lumOff val="15000"/>
                  </a:schemeClr>
                </a:solidFill>
                <a:cs typeface="+mn-ea"/>
                <a:sym typeface="+mn-lt"/>
              </a:rPr>
              <a:t>输入标题</a:t>
            </a:r>
          </a:p>
        </p:txBody>
      </p:sp>
      <p:sp>
        <p:nvSpPr>
          <p:cNvPr id="15" name="Text Placeholder 3">
            <a:extLst>
              <a:ext uri="{FF2B5EF4-FFF2-40B4-BE49-F238E27FC236}">
                <a16:creationId xmlns:a16="http://schemas.microsoft.com/office/drawing/2014/main" id="{35DF3C23-ABA2-4566-85C6-EE796A180547}"/>
              </a:ext>
            </a:extLst>
          </p:cNvPr>
          <p:cNvSpPr txBox="1">
            <a:spLocks/>
          </p:cNvSpPr>
          <p:nvPr/>
        </p:nvSpPr>
        <p:spPr>
          <a:xfrm>
            <a:off x="3751589" y="3367758"/>
            <a:ext cx="2191662" cy="94795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en-US" sz="1400" dirty="0">
                <a:solidFill>
                  <a:schemeClr val="tx1">
                    <a:lumMod val="85000"/>
                    <a:lumOff val="15000"/>
                  </a:schemeClr>
                </a:solidFill>
                <a:cs typeface="+mn-ea"/>
                <a:sym typeface="+mn-lt"/>
              </a:rPr>
              <a:t>There are many variations</a:t>
            </a:r>
          </a:p>
          <a:p>
            <a:pPr defTabSz="2438280">
              <a:spcBef>
                <a:spcPct val="20000"/>
              </a:spcBef>
              <a:defRPr/>
            </a:pPr>
            <a:r>
              <a:rPr lang="en-US" sz="1400" dirty="0">
                <a:solidFill>
                  <a:schemeClr val="tx1">
                    <a:lumMod val="85000"/>
                    <a:lumOff val="15000"/>
                  </a:schemeClr>
                </a:solidFill>
                <a:cs typeface="+mn-ea"/>
                <a:sym typeface="+mn-lt"/>
              </a:rPr>
              <a:t> of passages of lorem</a:t>
            </a:r>
          </a:p>
          <a:p>
            <a:pPr defTabSz="2438280">
              <a:spcBef>
                <a:spcPct val="20000"/>
              </a:spcBef>
              <a:defRPr/>
            </a:pPr>
            <a:r>
              <a:rPr lang="en-US" sz="1400" dirty="0">
                <a:solidFill>
                  <a:schemeClr val="tx1">
                    <a:lumMod val="85000"/>
                    <a:lumOff val="15000"/>
                  </a:schemeClr>
                </a:solidFill>
                <a:cs typeface="+mn-ea"/>
                <a:sym typeface="+mn-lt"/>
              </a:rPr>
              <a:t> ipsum available</a:t>
            </a:r>
          </a:p>
        </p:txBody>
      </p:sp>
      <p:sp>
        <p:nvSpPr>
          <p:cNvPr id="16" name="Text Placeholder 3">
            <a:extLst>
              <a:ext uri="{FF2B5EF4-FFF2-40B4-BE49-F238E27FC236}">
                <a16:creationId xmlns:a16="http://schemas.microsoft.com/office/drawing/2014/main" id="{B5289625-5582-4283-92E6-0E7B114EDDB6}"/>
              </a:ext>
            </a:extLst>
          </p:cNvPr>
          <p:cNvSpPr txBox="1">
            <a:spLocks/>
          </p:cNvSpPr>
          <p:nvPr/>
        </p:nvSpPr>
        <p:spPr>
          <a:xfrm>
            <a:off x="6957536" y="3168541"/>
            <a:ext cx="718146"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zh-CN" altLang="en-US" b="1" dirty="0">
                <a:solidFill>
                  <a:schemeClr val="tx1">
                    <a:lumMod val="85000"/>
                    <a:lumOff val="15000"/>
                  </a:schemeClr>
                </a:solidFill>
                <a:cs typeface="+mn-ea"/>
                <a:sym typeface="+mn-lt"/>
              </a:rPr>
              <a:t>输入标题</a:t>
            </a:r>
          </a:p>
        </p:txBody>
      </p:sp>
      <p:sp>
        <p:nvSpPr>
          <p:cNvPr id="17" name="Text Placeholder 3">
            <a:extLst>
              <a:ext uri="{FF2B5EF4-FFF2-40B4-BE49-F238E27FC236}">
                <a16:creationId xmlns:a16="http://schemas.microsoft.com/office/drawing/2014/main" id="{237B0BB4-DD35-4D02-AE05-CDB53FAD17E3}"/>
              </a:ext>
            </a:extLst>
          </p:cNvPr>
          <p:cNvSpPr txBox="1">
            <a:spLocks/>
          </p:cNvSpPr>
          <p:nvPr/>
        </p:nvSpPr>
        <p:spPr>
          <a:xfrm>
            <a:off x="6220781" y="3367758"/>
            <a:ext cx="2191662" cy="94795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en-US" sz="1400" dirty="0">
                <a:solidFill>
                  <a:schemeClr val="tx1">
                    <a:lumMod val="85000"/>
                    <a:lumOff val="15000"/>
                  </a:schemeClr>
                </a:solidFill>
                <a:cs typeface="+mn-ea"/>
                <a:sym typeface="+mn-lt"/>
              </a:rPr>
              <a:t>There are many variations</a:t>
            </a:r>
          </a:p>
          <a:p>
            <a:pPr defTabSz="2438280">
              <a:spcBef>
                <a:spcPct val="20000"/>
              </a:spcBef>
              <a:defRPr/>
            </a:pPr>
            <a:r>
              <a:rPr lang="en-US" sz="1400" dirty="0">
                <a:solidFill>
                  <a:schemeClr val="tx1">
                    <a:lumMod val="85000"/>
                    <a:lumOff val="15000"/>
                  </a:schemeClr>
                </a:solidFill>
                <a:cs typeface="+mn-ea"/>
                <a:sym typeface="+mn-lt"/>
              </a:rPr>
              <a:t> of passages of lorem</a:t>
            </a:r>
          </a:p>
          <a:p>
            <a:pPr defTabSz="2438280">
              <a:spcBef>
                <a:spcPct val="20000"/>
              </a:spcBef>
              <a:defRPr/>
            </a:pPr>
            <a:r>
              <a:rPr lang="en-US" sz="1400" dirty="0">
                <a:solidFill>
                  <a:schemeClr val="tx1">
                    <a:lumMod val="85000"/>
                    <a:lumOff val="15000"/>
                  </a:schemeClr>
                </a:solidFill>
                <a:cs typeface="+mn-ea"/>
                <a:sym typeface="+mn-lt"/>
              </a:rPr>
              <a:t> ipsum available</a:t>
            </a:r>
          </a:p>
        </p:txBody>
      </p:sp>
      <p:sp>
        <p:nvSpPr>
          <p:cNvPr id="18" name="Text Placeholder 3">
            <a:extLst>
              <a:ext uri="{FF2B5EF4-FFF2-40B4-BE49-F238E27FC236}">
                <a16:creationId xmlns:a16="http://schemas.microsoft.com/office/drawing/2014/main" id="{11A00112-27BC-42F2-9D74-23EE113694BB}"/>
              </a:ext>
            </a:extLst>
          </p:cNvPr>
          <p:cNvSpPr txBox="1">
            <a:spLocks/>
          </p:cNvSpPr>
          <p:nvPr/>
        </p:nvSpPr>
        <p:spPr>
          <a:xfrm>
            <a:off x="9356835" y="3168541"/>
            <a:ext cx="718146"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zh-CN" altLang="en-US" b="1" dirty="0">
                <a:solidFill>
                  <a:schemeClr val="tx1">
                    <a:lumMod val="85000"/>
                    <a:lumOff val="15000"/>
                  </a:schemeClr>
                </a:solidFill>
                <a:cs typeface="+mn-ea"/>
                <a:sym typeface="+mn-lt"/>
              </a:rPr>
              <a:t>输入标题</a:t>
            </a:r>
          </a:p>
        </p:txBody>
      </p:sp>
      <p:sp>
        <p:nvSpPr>
          <p:cNvPr id="19" name="Text Placeholder 3">
            <a:extLst>
              <a:ext uri="{FF2B5EF4-FFF2-40B4-BE49-F238E27FC236}">
                <a16:creationId xmlns:a16="http://schemas.microsoft.com/office/drawing/2014/main" id="{8DC79591-AB2E-400B-9194-E256A128959E}"/>
              </a:ext>
            </a:extLst>
          </p:cNvPr>
          <p:cNvSpPr txBox="1">
            <a:spLocks/>
          </p:cNvSpPr>
          <p:nvPr/>
        </p:nvSpPr>
        <p:spPr>
          <a:xfrm>
            <a:off x="8620080" y="3367758"/>
            <a:ext cx="2191662" cy="94795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2438280">
              <a:spcBef>
                <a:spcPct val="20000"/>
              </a:spcBef>
              <a:defRPr/>
            </a:pPr>
            <a:r>
              <a:rPr lang="en-US" sz="1400" dirty="0">
                <a:solidFill>
                  <a:schemeClr val="tx1">
                    <a:lumMod val="85000"/>
                    <a:lumOff val="15000"/>
                  </a:schemeClr>
                </a:solidFill>
                <a:cs typeface="+mn-ea"/>
                <a:sym typeface="+mn-lt"/>
              </a:rPr>
              <a:t>There are many variations</a:t>
            </a:r>
          </a:p>
          <a:p>
            <a:pPr defTabSz="2438280">
              <a:spcBef>
                <a:spcPct val="20000"/>
              </a:spcBef>
              <a:defRPr/>
            </a:pPr>
            <a:r>
              <a:rPr lang="en-US" sz="1400" dirty="0">
                <a:solidFill>
                  <a:schemeClr val="tx1">
                    <a:lumMod val="85000"/>
                    <a:lumOff val="15000"/>
                  </a:schemeClr>
                </a:solidFill>
                <a:cs typeface="+mn-ea"/>
                <a:sym typeface="+mn-lt"/>
              </a:rPr>
              <a:t> of passages of lorem</a:t>
            </a:r>
          </a:p>
          <a:p>
            <a:pPr defTabSz="2438280">
              <a:spcBef>
                <a:spcPct val="20000"/>
              </a:spcBef>
              <a:defRPr/>
            </a:pPr>
            <a:r>
              <a:rPr lang="en-US" sz="1400" dirty="0">
                <a:solidFill>
                  <a:schemeClr val="tx1">
                    <a:lumMod val="85000"/>
                    <a:lumOff val="15000"/>
                  </a:schemeClr>
                </a:solidFill>
                <a:cs typeface="+mn-ea"/>
                <a:sym typeface="+mn-lt"/>
              </a:rPr>
              <a:t> ipsum available</a:t>
            </a:r>
          </a:p>
        </p:txBody>
      </p:sp>
      <p:sp>
        <p:nvSpPr>
          <p:cNvPr id="20" name="Freeform 79">
            <a:extLst>
              <a:ext uri="{FF2B5EF4-FFF2-40B4-BE49-F238E27FC236}">
                <a16:creationId xmlns:a16="http://schemas.microsoft.com/office/drawing/2014/main" id="{E87FFDED-E0E8-471A-A87C-33AA66C28B02}"/>
              </a:ext>
            </a:extLst>
          </p:cNvPr>
          <p:cNvSpPr>
            <a:spLocks noEditPoints="1"/>
          </p:cNvSpPr>
          <p:nvPr/>
        </p:nvSpPr>
        <p:spPr bwMode="auto">
          <a:xfrm>
            <a:off x="2287195" y="2283945"/>
            <a:ext cx="373786" cy="543689"/>
          </a:xfrm>
          <a:custGeom>
            <a:avLst/>
            <a:gdLst>
              <a:gd name="T0" fmla="*/ 520 w 705"/>
              <a:gd name="T1" fmla="*/ 626 h 1023"/>
              <a:gd name="T2" fmla="*/ 480 w 705"/>
              <a:gd name="T3" fmla="*/ 682 h 1023"/>
              <a:gd name="T4" fmla="*/ 459 w 705"/>
              <a:gd name="T5" fmla="*/ 760 h 1023"/>
              <a:gd name="T6" fmla="*/ 392 w 705"/>
              <a:gd name="T7" fmla="*/ 411 h 1023"/>
              <a:gd name="T8" fmla="*/ 424 w 705"/>
              <a:gd name="T9" fmla="*/ 352 h 1023"/>
              <a:gd name="T10" fmla="*/ 412 w 705"/>
              <a:gd name="T11" fmla="*/ 313 h 1023"/>
              <a:gd name="T12" fmla="*/ 380 w 705"/>
              <a:gd name="T13" fmla="*/ 287 h 1023"/>
              <a:gd name="T14" fmla="*/ 339 w 705"/>
              <a:gd name="T15" fmla="*/ 283 h 1023"/>
              <a:gd name="T16" fmla="*/ 304 w 705"/>
              <a:gd name="T17" fmla="*/ 302 h 1023"/>
              <a:gd name="T18" fmla="*/ 284 w 705"/>
              <a:gd name="T19" fmla="*/ 338 h 1023"/>
              <a:gd name="T20" fmla="*/ 297 w 705"/>
              <a:gd name="T21" fmla="*/ 396 h 1023"/>
              <a:gd name="T22" fmla="*/ 247 w 705"/>
              <a:gd name="T23" fmla="*/ 847 h 1023"/>
              <a:gd name="T24" fmla="*/ 237 w 705"/>
              <a:gd name="T25" fmla="*/ 709 h 1023"/>
              <a:gd name="T26" fmla="*/ 202 w 705"/>
              <a:gd name="T27" fmla="*/ 646 h 1023"/>
              <a:gd name="T28" fmla="*/ 165 w 705"/>
              <a:gd name="T29" fmla="*/ 608 h 1023"/>
              <a:gd name="T30" fmla="*/ 120 w 705"/>
              <a:gd name="T31" fmla="*/ 568 h 1023"/>
              <a:gd name="T32" fmla="*/ 61 w 705"/>
              <a:gd name="T33" fmla="*/ 477 h 1023"/>
              <a:gd name="T34" fmla="*/ 36 w 705"/>
              <a:gd name="T35" fmla="*/ 371 h 1023"/>
              <a:gd name="T36" fmla="*/ 46 w 705"/>
              <a:gd name="T37" fmla="*/ 273 h 1023"/>
              <a:gd name="T38" fmla="*/ 82 w 705"/>
              <a:gd name="T39" fmla="*/ 188 h 1023"/>
              <a:gd name="T40" fmla="*/ 139 w 705"/>
              <a:gd name="T41" fmla="*/ 118 h 1023"/>
              <a:gd name="T42" fmla="*/ 216 w 705"/>
              <a:gd name="T43" fmla="*/ 67 h 1023"/>
              <a:gd name="T44" fmla="*/ 305 w 705"/>
              <a:gd name="T45" fmla="*/ 39 h 1023"/>
              <a:gd name="T46" fmla="*/ 402 w 705"/>
              <a:gd name="T47" fmla="*/ 39 h 1023"/>
              <a:gd name="T48" fmla="*/ 491 w 705"/>
              <a:gd name="T49" fmla="*/ 67 h 1023"/>
              <a:gd name="T50" fmla="*/ 566 w 705"/>
              <a:gd name="T51" fmla="*/ 118 h 1023"/>
              <a:gd name="T52" fmla="*/ 624 w 705"/>
              <a:gd name="T53" fmla="*/ 188 h 1023"/>
              <a:gd name="T54" fmla="*/ 660 w 705"/>
              <a:gd name="T55" fmla="*/ 273 h 1023"/>
              <a:gd name="T56" fmla="*/ 670 w 705"/>
              <a:gd name="T57" fmla="*/ 371 h 1023"/>
              <a:gd name="T58" fmla="*/ 645 w 705"/>
              <a:gd name="T59" fmla="*/ 477 h 1023"/>
              <a:gd name="T60" fmla="*/ 586 w 705"/>
              <a:gd name="T61" fmla="*/ 569 h 1023"/>
              <a:gd name="T62" fmla="*/ 339 w 705"/>
              <a:gd name="T63" fmla="*/ 385 h 1023"/>
              <a:gd name="T64" fmla="*/ 318 w 705"/>
              <a:gd name="T65" fmla="*/ 352 h 1023"/>
              <a:gd name="T66" fmla="*/ 339 w 705"/>
              <a:gd name="T67" fmla="*/ 320 h 1023"/>
              <a:gd name="T68" fmla="*/ 378 w 705"/>
              <a:gd name="T69" fmla="*/ 327 h 1023"/>
              <a:gd name="T70" fmla="*/ 386 w 705"/>
              <a:gd name="T71" fmla="*/ 366 h 1023"/>
              <a:gd name="T72" fmla="*/ 353 w 705"/>
              <a:gd name="T73" fmla="*/ 388 h 1023"/>
              <a:gd name="T74" fmla="*/ 705 w 705"/>
              <a:gd name="T75" fmla="*/ 352 h 1023"/>
              <a:gd name="T76" fmla="*/ 690 w 705"/>
              <a:gd name="T77" fmla="*/ 247 h 1023"/>
              <a:gd name="T78" fmla="*/ 646 w 705"/>
              <a:gd name="T79" fmla="*/ 155 h 1023"/>
              <a:gd name="T80" fmla="*/ 578 w 705"/>
              <a:gd name="T81" fmla="*/ 80 h 1023"/>
              <a:gd name="T82" fmla="*/ 491 w 705"/>
              <a:gd name="T83" fmla="*/ 28 h 1023"/>
              <a:gd name="T84" fmla="*/ 389 w 705"/>
              <a:gd name="T85" fmla="*/ 2 h 1023"/>
              <a:gd name="T86" fmla="*/ 282 w 705"/>
              <a:gd name="T87" fmla="*/ 7 h 1023"/>
              <a:gd name="T88" fmla="*/ 185 w 705"/>
              <a:gd name="T89" fmla="*/ 42 h 1023"/>
              <a:gd name="T90" fmla="*/ 104 w 705"/>
              <a:gd name="T91" fmla="*/ 104 h 1023"/>
              <a:gd name="T92" fmla="*/ 43 w 705"/>
              <a:gd name="T93" fmla="*/ 185 h 1023"/>
              <a:gd name="T94" fmla="*/ 8 w 705"/>
              <a:gd name="T95" fmla="*/ 282 h 1023"/>
              <a:gd name="T96" fmla="*/ 3 w 705"/>
              <a:gd name="T97" fmla="*/ 395 h 1023"/>
              <a:gd name="T98" fmla="*/ 39 w 705"/>
              <a:gd name="T99" fmla="*/ 512 h 1023"/>
              <a:gd name="T100" fmla="*/ 110 w 705"/>
              <a:gd name="T101" fmla="*/ 607 h 1023"/>
              <a:gd name="T102" fmla="*/ 145 w 705"/>
              <a:gd name="T103" fmla="*/ 637 h 1023"/>
              <a:gd name="T104" fmla="*/ 193 w 705"/>
              <a:gd name="T105" fmla="*/ 699 h 1023"/>
              <a:gd name="T106" fmla="*/ 212 w 705"/>
              <a:gd name="T107" fmla="*/ 763 h 1023"/>
              <a:gd name="T108" fmla="*/ 496 w 705"/>
              <a:gd name="T109" fmla="*/ 750 h 1023"/>
              <a:gd name="T110" fmla="*/ 519 w 705"/>
              <a:gd name="T111" fmla="*/ 686 h 1023"/>
              <a:gd name="T112" fmla="*/ 580 w 705"/>
              <a:gd name="T113" fmla="*/ 622 h 1023"/>
              <a:gd name="T114" fmla="*/ 658 w 705"/>
              <a:gd name="T115" fmla="*/ 530 h 1023"/>
              <a:gd name="T116" fmla="*/ 700 w 705"/>
              <a:gd name="T117" fmla="*/ 416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5" h="1023">
                <a:moveTo>
                  <a:pt x="543" y="606"/>
                </a:moveTo>
                <a:lnTo>
                  <a:pt x="542" y="607"/>
                </a:lnTo>
                <a:lnTo>
                  <a:pt x="542" y="607"/>
                </a:lnTo>
                <a:lnTo>
                  <a:pt x="535" y="612"/>
                </a:lnTo>
                <a:lnTo>
                  <a:pt x="527" y="619"/>
                </a:lnTo>
                <a:lnTo>
                  <a:pt x="520" y="626"/>
                </a:lnTo>
                <a:lnTo>
                  <a:pt x="513" y="634"/>
                </a:lnTo>
                <a:lnTo>
                  <a:pt x="506" y="642"/>
                </a:lnTo>
                <a:lnTo>
                  <a:pt x="499" y="651"/>
                </a:lnTo>
                <a:lnTo>
                  <a:pt x="492" y="661"/>
                </a:lnTo>
                <a:lnTo>
                  <a:pt x="486" y="672"/>
                </a:lnTo>
                <a:lnTo>
                  <a:pt x="480" y="682"/>
                </a:lnTo>
                <a:lnTo>
                  <a:pt x="475" y="694"/>
                </a:lnTo>
                <a:lnTo>
                  <a:pt x="470" y="706"/>
                </a:lnTo>
                <a:lnTo>
                  <a:pt x="467" y="719"/>
                </a:lnTo>
                <a:lnTo>
                  <a:pt x="464" y="732"/>
                </a:lnTo>
                <a:lnTo>
                  <a:pt x="461" y="746"/>
                </a:lnTo>
                <a:lnTo>
                  <a:pt x="459" y="760"/>
                </a:lnTo>
                <a:lnTo>
                  <a:pt x="459" y="775"/>
                </a:lnTo>
                <a:lnTo>
                  <a:pt x="459" y="847"/>
                </a:lnTo>
                <a:lnTo>
                  <a:pt x="371" y="847"/>
                </a:lnTo>
                <a:lnTo>
                  <a:pt x="371" y="420"/>
                </a:lnTo>
                <a:lnTo>
                  <a:pt x="381" y="417"/>
                </a:lnTo>
                <a:lnTo>
                  <a:pt x="392" y="411"/>
                </a:lnTo>
                <a:lnTo>
                  <a:pt x="401" y="404"/>
                </a:lnTo>
                <a:lnTo>
                  <a:pt x="408" y="396"/>
                </a:lnTo>
                <a:lnTo>
                  <a:pt x="415" y="386"/>
                </a:lnTo>
                <a:lnTo>
                  <a:pt x="419" y="376"/>
                </a:lnTo>
                <a:lnTo>
                  <a:pt x="422" y="365"/>
                </a:lnTo>
                <a:lnTo>
                  <a:pt x="424" y="352"/>
                </a:lnTo>
                <a:lnTo>
                  <a:pt x="424" y="345"/>
                </a:lnTo>
                <a:lnTo>
                  <a:pt x="422" y="338"/>
                </a:lnTo>
                <a:lnTo>
                  <a:pt x="420" y="331"/>
                </a:lnTo>
                <a:lnTo>
                  <a:pt x="418" y="325"/>
                </a:lnTo>
                <a:lnTo>
                  <a:pt x="415" y="318"/>
                </a:lnTo>
                <a:lnTo>
                  <a:pt x="412" y="313"/>
                </a:lnTo>
                <a:lnTo>
                  <a:pt x="407" y="308"/>
                </a:lnTo>
                <a:lnTo>
                  <a:pt x="403" y="302"/>
                </a:lnTo>
                <a:lnTo>
                  <a:pt x="398" y="298"/>
                </a:lnTo>
                <a:lnTo>
                  <a:pt x="392" y="294"/>
                </a:lnTo>
                <a:lnTo>
                  <a:pt x="387" y="290"/>
                </a:lnTo>
                <a:lnTo>
                  <a:pt x="380" y="287"/>
                </a:lnTo>
                <a:lnTo>
                  <a:pt x="374" y="285"/>
                </a:lnTo>
                <a:lnTo>
                  <a:pt x="367" y="283"/>
                </a:lnTo>
                <a:lnTo>
                  <a:pt x="361" y="282"/>
                </a:lnTo>
                <a:lnTo>
                  <a:pt x="353" y="282"/>
                </a:lnTo>
                <a:lnTo>
                  <a:pt x="346" y="282"/>
                </a:lnTo>
                <a:lnTo>
                  <a:pt x="339" y="283"/>
                </a:lnTo>
                <a:lnTo>
                  <a:pt x="332" y="285"/>
                </a:lnTo>
                <a:lnTo>
                  <a:pt x="325" y="287"/>
                </a:lnTo>
                <a:lnTo>
                  <a:pt x="320" y="290"/>
                </a:lnTo>
                <a:lnTo>
                  <a:pt x="313" y="294"/>
                </a:lnTo>
                <a:lnTo>
                  <a:pt x="308" y="298"/>
                </a:lnTo>
                <a:lnTo>
                  <a:pt x="304" y="302"/>
                </a:lnTo>
                <a:lnTo>
                  <a:pt x="298" y="308"/>
                </a:lnTo>
                <a:lnTo>
                  <a:pt x="295" y="313"/>
                </a:lnTo>
                <a:lnTo>
                  <a:pt x="291" y="318"/>
                </a:lnTo>
                <a:lnTo>
                  <a:pt x="289" y="325"/>
                </a:lnTo>
                <a:lnTo>
                  <a:pt x="285" y="331"/>
                </a:lnTo>
                <a:lnTo>
                  <a:pt x="284" y="338"/>
                </a:lnTo>
                <a:lnTo>
                  <a:pt x="283" y="345"/>
                </a:lnTo>
                <a:lnTo>
                  <a:pt x="283" y="352"/>
                </a:lnTo>
                <a:lnTo>
                  <a:pt x="283" y="365"/>
                </a:lnTo>
                <a:lnTo>
                  <a:pt x="286" y="376"/>
                </a:lnTo>
                <a:lnTo>
                  <a:pt x="292" y="386"/>
                </a:lnTo>
                <a:lnTo>
                  <a:pt x="297" y="396"/>
                </a:lnTo>
                <a:lnTo>
                  <a:pt x="306" y="404"/>
                </a:lnTo>
                <a:lnTo>
                  <a:pt x="314" y="411"/>
                </a:lnTo>
                <a:lnTo>
                  <a:pt x="324" y="417"/>
                </a:lnTo>
                <a:lnTo>
                  <a:pt x="335" y="420"/>
                </a:lnTo>
                <a:lnTo>
                  <a:pt x="336" y="847"/>
                </a:lnTo>
                <a:lnTo>
                  <a:pt x="247" y="847"/>
                </a:lnTo>
                <a:lnTo>
                  <a:pt x="247" y="775"/>
                </a:lnTo>
                <a:lnTo>
                  <a:pt x="246" y="761"/>
                </a:lnTo>
                <a:lnTo>
                  <a:pt x="245" y="748"/>
                </a:lnTo>
                <a:lnTo>
                  <a:pt x="243" y="734"/>
                </a:lnTo>
                <a:lnTo>
                  <a:pt x="240" y="721"/>
                </a:lnTo>
                <a:lnTo>
                  <a:pt x="237" y="709"/>
                </a:lnTo>
                <a:lnTo>
                  <a:pt x="231" y="698"/>
                </a:lnTo>
                <a:lnTo>
                  <a:pt x="227" y="686"/>
                </a:lnTo>
                <a:lnTo>
                  <a:pt x="222" y="675"/>
                </a:lnTo>
                <a:lnTo>
                  <a:pt x="215" y="665"/>
                </a:lnTo>
                <a:lnTo>
                  <a:pt x="209" y="655"/>
                </a:lnTo>
                <a:lnTo>
                  <a:pt x="202" y="646"/>
                </a:lnTo>
                <a:lnTo>
                  <a:pt x="196" y="637"/>
                </a:lnTo>
                <a:lnTo>
                  <a:pt x="182" y="622"/>
                </a:lnTo>
                <a:lnTo>
                  <a:pt x="168" y="610"/>
                </a:lnTo>
                <a:lnTo>
                  <a:pt x="168" y="609"/>
                </a:lnTo>
                <a:lnTo>
                  <a:pt x="166" y="609"/>
                </a:lnTo>
                <a:lnTo>
                  <a:pt x="165" y="608"/>
                </a:lnTo>
                <a:lnTo>
                  <a:pt x="163" y="607"/>
                </a:lnTo>
                <a:lnTo>
                  <a:pt x="162" y="606"/>
                </a:lnTo>
                <a:lnTo>
                  <a:pt x="161" y="605"/>
                </a:lnTo>
                <a:lnTo>
                  <a:pt x="147" y="593"/>
                </a:lnTo>
                <a:lnTo>
                  <a:pt x="133" y="581"/>
                </a:lnTo>
                <a:lnTo>
                  <a:pt x="120" y="568"/>
                </a:lnTo>
                <a:lnTo>
                  <a:pt x="108" y="554"/>
                </a:lnTo>
                <a:lnTo>
                  <a:pt x="97" y="540"/>
                </a:lnTo>
                <a:lnTo>
                  <a:pt x="87" y="525"/>
                </a:lnTo>
                <a:lnTo>
                  <a:pt x="77" y="510"/>
                </a:lnTo>
                <a:lnTo>
                  <a:pt x="68" y="493"/>
                </a:lnTo>
                <a:lnTo>
                  <a:pt x="61" y="477"/>
                </a:lnTo>
                <a:lnTo>
                  <a:pt x="54" y="460"/>
                </a:lnTo>
                <a:lnTo>
                  <a:pt x="49" y="443"/>
                </a:lnTo>
                <a:lnTo>
                  <a:pt x="44" y="425"/>
                </a:lnTo>
                <a:lnTo>
                  <a:pt x="40" y="408"/>
                </a:lnTo>
                <a:lnTo>
                  <a:pt x="38" y="390"/>
                </a:lnTo>
                <a:lnTo>
                  <a:pt x="36" y="371"/>
                </a:lnTo>
                <a:lnTo>
                  <a:pt x="36" y="352"/>
                </a:lnTo>
                <a:lnTo>
                  <a:pt x="36" y="336"/>
                </a:lnTo>
                <a:lnTo>
                  <a:pt x="37" y="320"/>
                </a:lnTo>
                <a:lnTo>
                  <a:pt x="39" y="304"/>
                </a:lnTo>
                <a:lnTo>
                  <a:pt x="42" y="288"/>
                </a:lnTo>
                <a:lnTo>
                  <a:pt x="46" y="273"/>
                </a:lnTo>
                <a:lnTo>
                  <a:pt x="50" y="258"/>
                </a:lnTo>
                <a:lnTo>
                  <a:pt x="55" y="243"/>
                </a:lnTo>
                <a:lnTo>
                  <a:pt x="61" y="229"/>
                </a:lnTo>
                <a:lnTo>
                  <a:pt x="67" y="215"/>
                </a:lnTo>
                <a:lnTo>
                  <a:pt x="74" y="201"/>
                </a:lnTo>
                <a:lnTo>
                  <a:pt x="82" y="188"/>
                </a:lnTo>
                <a:lnTo>
                  <a:pt x="90" y="175"/>
                </a:lnTo>
                <a:lnTo>
                  <a:pt x="98" y="163"/>
                </a:lnTo>
                <a:lnTo>
                  <a:pt x="108" y="151"/>
                </a:lnTo>
                <a:lnTo>
                  <a:pt x="118" y="139"/>
                </a:lnTo>
                <a:lnTo>
                  <a:pt x="129" y="128"/>
                </a:lnTo>
                <a:lnTo>
                  <a:pt x="139" y="118"/>
                </a:lnTo>
                <a:lnTo>
                  <a:pt x="151" y="108"/>
                </a:lnTo>
                <a:lnTo>
                  <a:pt x="163" y="98"/>
                </a:lnTo>
                <a:lnTo>
                  <a:pt x="176" y="89"/>
                </a:lnTo>
                <a:lnTo>
                  <a:pt x="189" y="81"/>
                </a:lnTo>
                <a:lnTo>
                  <a:pt x="202" y="73"/>
                </a:lnTo>
                <a:lnTo>
                  <a:pt x="216" y="67"/>
                </a:lnTo>
                <a:lnTo>
                  <a:pt x="230" y="60"/>
                </a:lnTo>
                <a:lnTo>
                  <a:pt x="244" y="54"/>
                </a:lnTo>
                <a:lnTo>
                  <a:pt x="259" y="50"/>
                </a:lnTo>
                <a:lnTo>
                  <a:pt x="273" y="45"/>
                </a:lnTo>
                <a:lnTo>
                  <a:pt x="290" y="42"/>
                </a:lnTo>
                <a:lnTo>
                  <a:pt x="305" y="39"/>
                </a:lnTo>
                <a:lnTo>
                  <a:pt x="321" y="37"/>
                </a:lnTo>
                <a:lnTo>
                  <a:pt x="337" y="35"/>
                </a:lnTo>
                <a:lnTo>
                  <a:pt x="353" y="35"/>
                </a:lnTo>
                <a:lnTo>
                  <a:pt x="370" y="35"/>
                </a:lnTo>
                <a:lnTo>
                  <a:pt x="386" y="37"/>
                </a:lnTo>
                <a:lnTo>
                  <a:pt x="402" y="39"/>
                </a:lnTo>
                <a:lnTo>
                  <a:pt x="417" y="42"/>
                </a:lnTo>
                <a:lnTo>
                  <a:pt x="432" y="45"/>
                </a:lnTo>
                <a:lnTo>
                  <a:pt x="447" y="50"/>
                </a:lnTo>
                <a:lnTo>
                  <a:pt x="462" y="54"/>
                </a:lnTo>
                <a:lnTo>
                  <a:pt x="476" y="60"/>
                </a:lnTo>
                <a:lnTo>
                  <a:pt x="491" y="67"/>
                </a:lnTo>
                <a:lnTo>
                  <a:pt x="505" y="73"/>
                </a:lnTo>
                <a:lnTo>
                  <a:pt x="518" y="81"/>
                </a:lnTo>
                <a:lnTo>
                  <a:pt x="530" y="89"/>
                </a:lnTo>
                <a:lnTo>
                  <a:pt x="543" y="98"/>
                </a:lnTo>
                <a:lnTo>
                  <a:pt x="555" y="108"/>
                </a:lnTo>
                <a:lnTo>
                  <a:pt x="566" y="118"/>
                </a:lnTo>
                <a:lnTo>
                  <a:pt x="578" y="128"/>
                </a:lnTo>
                <a:lnTo>
                  <a:pt x="588" y="139"/>
                </a:lnTo>
                <a:lnTo>
                  <a:pt x="599" y="151"/>
                </a:lnTo>
                <a:lnTo>
                  <a:pt x="607" y="163"/>
                </a:lnTo>
                <a:lnTo>
                  <a:pt x="616" y="175"/>
                </a:lnTo>
                <a:lnTo>
                  <a:pt x="624" y="188"/>
                </a:lnTo>
                <a:lnTo>
                  <a:pt x="632" y="201"/>
                </a:lnTo>
                <a:lnTo>
                  <a:pt x="640" y="215"/>
                </a:lnTo>
                <a:lnTo>
                  <a:pt x="646" y="229"/>
                </a:lnTo>
                <a:lnTo>
                  <a:pt x="651" y="243"/>
                </a:lnTo>
                <a:lnTo>
                  <a:pt x="656" y="258"/>
                </a:lnTo>
                <a:lnTo>
                  <a:pt x="660" y="273"/>
                </a:lnTo>
                <a:lnTo>
                  <a:pt x="664" y="288"/>
                </a:lnTo>
                <a:lnTo>
                  <a:pt x="667" y="304"/>
                </a:lnTo>
                <a:lnTo>
                  <a:pt x="669" y="320"/>
                </a:lnTo>
                <a:lnTo>
                  <a:pt x="670" y="336"/>
                </a:lnTo>
                <a:lnTo>
                  <a:pt x="671" y="352"/>
                </a:lnTo>
                <a:lnTo>
                  <a:pt x="670" y="371"/>
                </a:lnTo>
                <a:lnTo>
                  <a:pt x="669" y="390"/>
                </a:lnTo>
                <a:lnTo>
                  <a:pt x="665" y="408"/>
                </a:lnTo>
                <a:lnTo>
                  <a:pt x="662" y="426"/>
                </a:lnTo>
                <a:lnTo>
                  <a:pt x="657" y="444"/>
                </a:lnTo>
                <a:lnTo>
                  <a:pt x="651" y="461"/>
                </a:lnTo>
                <a:lnTo>
                  <a:pt x="645" y="477"/>
                </a:lnTo>
                <a:lnTo>
                  <a:pt x="637" y="494"/>
                </a:lnTo>
                <a:lnTo>
                  <a:pt x="629" y="510"/>
                </a:lnTo>
                <a:lnTo>
                  <a:pt x="619" y="526"/>
                </a:lnTo>
                <a:lnTo>
                  <a:pt x="608" y="541"/>
                </a:lnTo>
                <a:lnTo>
                  <a:pt x="597" y="555"/>
                </a:lnTo>
                <a:lnTo>
                  <a:pt x="586" y="569"/>
                </a:lnTo>
                <a:lnTo>
                  <a:pt x="573" y="582"/>
                </a:lnTo>
                <a:lnTo>
                  <a:pt x="559" y="594"/>
                </a:lnTo>
                <a:lnTo>
                  <a:pt x="543" y="606"/>
                </a:lnTo>
                <a:close/>
                <a:moveTo>
                  <a:pt x="353" y="388"/>
                </a:moveTo>
                <a:lnTo>
                  <a:pt x="346" y="386"/>
                </a:lnTo>
                <a:lnTo>
                  <a:pt x="339" y="385"/>
                </a:lnTo>
                <a:lnTo>
                  <a:pt x="334" y="381"/>
                </a:lnTo>
                <a:lnTo>
                  <a:pt x="328" y="378"/>
                </a:lnTo>
                <a:lnTo>
                  <a:pt x="324" y="372"/>
                </a:lnTo>
                <a:lnTo>
                  <a:pt x="321" y="366"/>
                </a:lnTo>
                <a:lnTo>
                  <a:pt x="319" y="359"/>
                </a:lnTo>
                <a:lnTo>
                  <a:pt x="318" y="352"/>
                </a:lnTo>
                <a:lnTo>
                  <a:pt x="319" y="345"/>
                </a:lnTo>
                <a:lnTo>
                  <a:pt x="321" y="339"/>
                </a:lnTo>
                <a:lnTo>
                  <a:pt x="324" y="332"/>
                </a:lnTo>
                <a:lnTo>
                  <a:pt x="328" y="327"/>
                </a:lnTo>
                <a:lnTo>
                  <a:pt x="334" y="323"/>
                </a:lnTo>
                <a:lnTo>
                  <a:pt x="339" y="320"/>
                </a:lnTo>
                <a:lnTo>
                  <a:pt x="346" y="317"/>
                </a:lnTo>
                <a:lnTo>
                  <a:pt x="353" y="317"/>
                </a:lnTo>
                <a:lnTo>
                  <a:pt x="360" y="317"/>
                </a:lnTo>
                <a:lnTo>
                  <a:pt x="367" y="320"/>
                </a:lnTo>
                <a:lnTo>
                  <a:pt x="373" y="323"/>
                </a:lnTo>
                <a:lnTo>
                  <a:pt x="378" y="327"/>
                </a:lnTo>
                <a:lnTo>
                  <a:pt x="383" y="332"/>
                </a:lnTo>
                <a:lnTo>
                  <a:pt x="386" y="339"/>
                </a:lnTo>
                <a:lnTo>
                  <a:pt x="388" y="345"/>
                </a:lnTo>
                <a:lnTo>
                  <a:pt x="388" y="352"/>
                </a:lnTo>
                <a:lnTo>
                  <a:pt x="388" y="359"/>
                </a:lnTo>
                <a:lnTo>
                  <a:pt x="386" y="366"/>
                </a:lnTo>
                <a:lnTo>
                  <a:pt x="383" y="372"/>
                </a:lnTo>
                <a:lnTo>
                  <a:pt x="378" y="378"/>
                </a:lnTo>
                <a:lnTo>
                  <a:pt x="373" y="381"/>
                </a:lnTo>
                <a:lnTo>
                  <a:pt x="367" y="385"/>
                </a:lnTo>
                <a:lnTo>
                  <a:pt x="360" y="386"/>
                </a:lnTo>
                <a:lnTo>
                  <a:pt x="353" y="388"/>
                </a:lnTo>
                <a:close/>
                <a:moveTo>
                  <a:pt x="247" y="988"/>
                </a:moveTo>
                <a:lnTo>
                  <a:pt x="247" y="881"/>
                </a:lnTo>
                <a:lnTo>
                  <a:pt x="459" y="881"/>
                </a:lnTo>
                <a:lnTo>
                  <a:pt x="459" y="988"/>
                </a:lnTo>
                <a:lnTo>
                  <a:pt x="247" y="988"/>
                </a:lnTo>
                <a:close/>
                <a:moveTo>
                  <a:pt x="705" y="352"/>
                </a:moveTo>
                <a:lnTo>
                  <a:pt x="705" y="335"/>
                </a:lnTo>
                <a:lnTo>
                  <a:pt x="704" y="316"/>
                </a:lnTo>
                <a:lnTo>
                  <a:pt x="702" y="299"/>
                </a:lnTo>
                <a:lnTo>
                  <a:pt x="699" y="282"/>
                </a:lnTo>
                <a:lnTo>
                  <a:pt x="695" y="264"/>
                </a:lnTo>
                <a:lnTo>
                  <a:pt x="690" y="247"/>
                </a:lnTo>
                <a:lnTo>
                  <a:pt x="685" y="231"/>
                </a:lnTo>
                <a:lnTo>
                  <a:pt x="678" y="215"/>
                </a:lnTo>
                <a:lnTo>
                  <a:pt x="671" y="200"/>
                </a:lnTo>
                <a:lnTo>
                  <a:pt x="663" y="185"/>
                </a:lnTo>
                <a:lnTo>
                  <a:pt x="655" y="169"/>
                </a:lnTo>
                <a:lnTo>
                  <a:pt x="646" y="155"/>
                </a:lnTo>
                <a:lnTo>
                  <a:pt x="635" y="141"/>
                </a:lnTo>
                <a:lnTo>
                  <a:pt x="626" y="128"/>
                </a:lnTo>
                <a:lnTo>
                  <a:pt x="615" y="115"/>
                </a:lnTo>
                <a:lnTo>
                  <a:pt x="603" y="104"/>
                </a:lnTo>
                <a:lnTo>
                  <a:pt x="590" y="92"/>
                </a:lnTo>
                <a:lnTo>
                  <a:pt x="578" y="80"/>
                </a:lnTo>
                <a:lnTo>
                  <a:pt x="564" y="70"/>
                </a:lnTo>
                <a:lnTo>
                  <a:pt x="550" y="60"/>
                </a:lnTo>
                <a:lnTo>
                  <a:pt x="536" y="51"/>
                </a:lnTo>
                <a:lnTo>
                  <a:pt x="521" y="42"/>
                </a:lnTo>
                <a:lnTo>
                  <a:pt x="506" y="34"/>
                </a:lnTo>
                <a:lnTo>
                  <a:pt x="491" y="28"/>
                </a:lnTo>
                <a:lnTo>
                  <a:pt x="474" y="21"/>
                </a:lnTo>
                <a:lnTo>
                  <a:pt x="458" y="16"/>
                </a:lnTo>
                <a:lnTo>
                  <a:pt x="441" y="11"/>
                </a:lnTo>
                <a:lnTo>
                  <a:pt x="425" y="7"/>
                </a:lnTo>
                <a:lnTo>
                  <a:pt x="407" y="4"/>
                </a:lnTo>
                <a:lnTo>
                  <a:pt x="389" y="2"/>
                </a:lnTo>
                <a:lnTo>
                  <a:pt x="372" y="0"/>
                </a:lnTo>
                <a:lnTo>
                  <a:pt x="353" y="0"/>
                </a:lnTo>
                <a:lnTo>
                  <a:pt x="335" y="0"/>
                </a:lnTo>
                <a:lnTo>
                  <a:pt x="317" y="2"/>
                </a:lnTo>
                <a:lnTo>
                  <a:pt x="299" y="4"/>
                </a:lnTo>
                <a:lnTo>
                  <a:pt x="282" y="7"/>
                </a:lnTo>
                <a:lnTo>
                  <a:pt x="265" y="11"/>
                </a:lnTo>
                <a:lnTo>
                  <a:pt x="249" y="16"/>
                </a:lnTo>
                <a:lnTo>
                  <a:pt x="232" y="21"/>
                </a:lnTo>
                <a:lnTo>
                  <a:pt x="216" y="28"/>
                </a:lnTo>
                <a:lnTo>
                  <a:pt x="200" y="34"/>
                </a:lnTo>
                <a:lnTo>
                  <a:pt x="185" y="42"/>
                </a:lnTo>
                <a:lnTo>
                  <a:pt x="170" y="51"/>
                </a:lnTo>
                <a:lnTo>
                  <a:pt x="156" y="60"/>
                </a:lnTo>
                <a:lnTo>
                  <a:pt x="142" y="70"/>
                </a:lnTo>
                <a:lnTo>
                  <a:pt x="129" y="80"/>
                </a:lnTo>
                <a:lnTo>
                  <a:pt x="116" y="92"/>
                </a:lnTo>
                <a:lnTo>
                  <a:pt x="104" y="104"/>
                </a:lnTo>
                <a:lnTo>
                  <a:pt x="92" y="115"/>
                </a:lnTo>
                <a:lnTo>
                  <a:pt x="81" y="128"/>
                </a:lnTo>
                <a:lnTo>
                  <a:pt x="70" y="141"/>
                </a:lnTo>
                <a:lnTo>
                  <a:pt x="61" y="155"/>
                </a:lnTo>
                <a:lnTo>
                  <a:pt x="52" y="169"/>
                </a:lnTo>
                <a:lnTo>
                  <a:pt x="43" y="185"/>
                </a:lnTo>
                <a:lnTo>
                  <a:pt x="35" y="200"/>
                </a:lnTo>
                <a:lnTo>
                  <a:pt x="28" y="215"/>
                </a:lnTo>
                <a:lnTo>
                  <a:pt x="22" y="231"/>
                </a:lnTo>
                <a:lnTo>
                  <a:pt x="16" y="247"/>
                </a:lnTo>
                <a:lnTo>
                  <a:pt x="12" y="264"/>
                </a:lnTo>
                <a:lnTo>
                  <a:pt x="8" y="282"/>
                </a:lnTo>
                <a:lnTo>
                  <a:pt x="4" y="299"/>
                </a:lnTo>
                <a:lnTo>
                  <a:pt x="2" y="316"/>
                </a:lnTo>
                <a:lnTo>
                  <a:pt x="1" y="335"/>
                </a:lnTo>
                <a:lnTo>
                  <a:pt x="0" y="352"/>
                </a:lnTo>
                <a:lnTo>
                  <a:pt x="1" y="374"/>
                </a:lnTo>
                <a:lnTo>
                  <a:pt x="3" y="395"/>
                </a:lnTo>
                <a:lnTo>
                  <a:pt x="7" y="416"/>
                </a:lnTo>
                <a:lnTo>
                  <a:pt x="10" y="435"/>
                </a:lnTo>
                <a:lnTo>
                  <a:pt x="15" y="456"/>
                </a:lnTo>
                <a:lnTo>
                  <a:pt x="23" y="475"/>
                </a:lnTo>
                <a:lnTo>
                  <a:pt x="30" y="493"/>
                </a:lnTo>
                <a:lnTo>
                  <a:pt x="39" y="512"/>
                </a:lnTo>
                <a:lnTo>
                  <a:pt x="48" y="529"/>
                </a:lnTo>
                <a:lnTo>
                  <a:pt x="58" y="546"/>
                </a:lnTo>
                <a:lnTo>
                  <a:pt x="70" y="563"/>
                </a:lnTo>
                <a:lnTo>
                  <a:pt x="82" y="579"/>
                </a:lnTo>
                <a:lnTo>
                  <a:pt x="96" y="593"/>
                </a:lnTo>
                <a:lnTo>
                  <a:pt x="110" y="607"/>
                </a:lnTo>
                <a:lnTo>
                  <a:pt x="124" y="621"/>
                </a:lnTo>
                <a:lnTo>
                  <a:pt x="141" y="633"/>
                </a:lnTo>
                <a:lnTo>
                  <a:pt x="141" y="633"/>
                </a:lnTo>
                <a:lnTo>
                  <a:pt x="143" y="635"/>
                </a:lnTo>
                <a:lnTo>
                  <a:pt x="145" y="637"/>
                </a:lnTo>
                <a:lnTo>
                  <a:pt x="145" y="637"/>
                </a:lnTo>
                <a:lnTo>
                  <a:pt x="146" y="637"/>
                </a:lnTo>
                <a:lnTo>
                  <a:pt x="157" y="647"/>
                </a:lnTo>
                <a:lnTo>
                  <a:pt x="168" y="659"/>
                </a:lnTo>
                <a:lnTo>
                  <a:pt x="178" y="673"/>
                </a:lnTo>
                <a:lnTo>
                  <a:pt x="189" y="690"/>
                </a:lnTo>
                <a:lnTo>
                  <a:pt x="193" y="699"/>
                </a:lnTo>
                <a:lnTo>
                  <a:pt x="198" y="708"/>
                </a:lnTo>
                <a:lnTo>
                  <a:pt x="202" y="718"/>
                </a:lnTo>
                <a:lnTo>
                  <a:pt x="205" y="729"/>
                </a:lnTo>
                <a:lnTo>
                  <a:pt x="209" y="740"/>
                </a:lnTo>
                <a:lnTo>
                  <a:pt x="211" y="752"/>
                </a:lnTo>
                <a:lnTo>
                  <a:pt x="212" y="763"/>
                </a:lnTo>
                <a:lnTo>
                  <a:pt x="212" y="775"/>
                </a:lnTo>
                <a:lnTo>
                  <a:pt x="212" y="1023"/>
                </a:lnTo>
                <a:lnTo>
                  <a:pt x="494" y="1023"/>
                </a:lnTo>
                <a:lnTo>
                  <a:pt x="494" y="775"/>
                </a:lnTo>
                <a:lnTo>
                  <a:pt x="495" y="762"/>
                </a:lnTo>
                <a:lnTo>
                  <a:pt x="496" y="750"/>
                </a:lnTo>
                <a:lnTo>
                  <a:pt x="498" y="739"/>
                </a:lnTo>
                <a:lnTo>
                  <a:pt x="501" y="727"/>
                </a:lnTo>
                <a:lnTo>
                  <a:pt x="505" y="716"/>
                </a:lnTo>
                <a:lnTo>
                  <a:pt x="509" y="705"/>
                </a:lnTo>
                <a:lnTo>
                  <a:pt x="513" y="695"/>
                </a:lnTo>
                <a:lnTo>
                  <a:pt x="519" y="686"/>
                </a:lnTo>
                <a:lnTo>
                  <a:pt x="529" y="669"/>
                </a:lnTo>
                <a:lnTo>
                  <a:pt x="541" y="655"/>
                </a:lnTo>
                <a:lnTo>
                  <a:pt x="553" y="644"/>
                </a:lnTo>
                <a:lnTo>
                  <a:pt x="565" y="634"/>
                </a:lnTo>
                <a:lnTo>
                  <a:pt x="565" y="634"/>
                </a:lnTo>
                <a:lnTo>
                  <a:pt x="580" y="622"/>
                </a:lnTo>
                <a:lnTo>
                  <a:pt x="595" y="608"/>
                </a:lnTo>
                <a:lnTo>
                  <a:pt x="609" y="594"/>
                </a:lnTo>
                <a:lnTo>
                  <a:pt x="623" y="579"/>
                </a:lnTo>
                <a:lnTo>
                  <a:pt x="635" y="564"/>
                </a:lnTo>
                <a:lnTo>
                  <a:pt x="647" y="547"/>
                </a:lnTo>
                <a:lnTo>
                  <a:pt x="658" y="530"/>
                </a:lnTo>
                <a:lnTo>
                  <a:pt x="668" y="513"/>
                </a:lnTo>
                <a:lnTo>
                  <a:pt x="676" y="494"/>
                </a:lnTo>
                <a:lnTo>
                  <a:pt x="684" y="475"/>
                </a:lnTo>
                <a:lnTo>
                  <a:pt x="690" y="456"/>
                </a:lnTo>
                <a:lnTo>
                  <a:pt x="696" y="436"/>
                </a:lnTo>
                <a:lnTo>
                  <a:pt x="700" y="416"/>
                </a:lnTo>
                <a:lnTo>
                  <a:pt x="703" y="395"/>
                </a:lnTo>
                <a:lnTo>
                  <a:pt x="705" y="374"/>
                </a:lnTo>
                <a:lnTo>
                  <a:pt x="705" y="352"/>
                </a:lnTo>
                <a:close/>
              </a:path>
            </a:pathLst>
          </a:custGeom>
          <a:solidFill>
            <a:srgbClr val="9AA394"/>
          </a:solidFill>
          <a:ln>
            <a:noFill/>
          </a:ln>
        </p:spPr>
        <p:txBody>
          <a:bodyPr vert="horz" wrap="square" lIns="182880" tIns="91440" rIns="182880" bIns="91440" numCol="1" anchor="t" anchorCtr="0" compatLnSpc="1">
            <a:prstTxWarp prst="textNoShape">
              <a:avLst/>
            </a:prstTxWarp>
          </a:bodyPr>
          <a:lstStyle/>
          <a:p>
            <a:endParaRPr lang="en-US" sz="6600">
              <a:solidFill>
                <a:schemeClr val="tx1">
                  <a:lumMod val="85000"/>
                  <a:lumOff val="15000"/>
                </a:schemeClr>
              </a:solidFill>
              <a:cs typeface="+mn-ea"/>
              <a:sym typeface="+mn-lt"/>
            </a:endParaRPr>
          </a:p>
        </p:txBody>
      </p:sp>
      <p:sp>
        <p:nvSpPr>
          <p:cNvPr id="21" name="Freeform 102">
            <a:extLst>
              <a:ext uri="{FF2B5EF4-FFF2-40B4-BE49-F238E27FC236}">
                <a16:creationId xmlns:a16="http://schemas.microsoft.com/office/drawing/2014/main" id="{F1248BEC-B813-4911-B32A-80D096C1C4EE}"/>
              </a:ext>
            </a:extLst>
          </p:cNvPr>
          <p:cNvSpPr>
            <a:spLocks noEditPoints="1"/>
          </p:cNvSpPr>
          <p:nvPr/>
        </p:nvSpPr>
        <p:spPr bwMode="auto">
          <a:xfrm>
            <a:off x="4698027" y="2287446"/>
            <a:ext cx="501214" cy="503337"/>
          </a:xfrm>
          <a:custGeom>
            <a:avLst/>
            <a:gdLst>
              <a:gd name="T0" fmla="*/ 848 w 946"/>
              <a:gd name="T1" fmla="*/ 911 h 948"/>
              <a:gd name="T2" fmla="*/ 896 w 946"/>
              <a:gd name="T3" fmla="*/ 821 h 948"/>
              <a:gd name="T4" fmla="*/ 907 w 946"/>
              <a:gd name="T5" fmla="*/ 878 h 948"/>
              <a:gd name="T6" fmla="*/ 333 w 946"/>
              <a:gd name="T7" fmla="*/ 720 h 948"/>
              <a:gd name="T8" fmla="*/ 330 w 946"/>
              <a:gd name="T9" fmla="*/ 786 h 948"/>
              <a:gd name="T10" fmla="*/ 298 w 946"/>
              <a:gd name="T11" fmla="*/ 844 h 948"/>
              <a:gd name="T12" fmla="*/ 229 w 946"/>
              <a:gd name="T13" fmla="*/ 890 h 948"/>
              <a:gd name="T14" fmla="*/ 160 w 946"/>
              <a:gd name="T15" fmla="*/ 895 h 948"/>
              <a:gd name="T16" fmla="*/ 37 w 946"/>
              <a:gd name="T17" fmla="*/ 771 h 948"/>
              <a:gd name="T18" fmla="*/ 38 w 946"/>
              <a:gd name="T19" fmla="*/ 715 h 948"/>
              <a:gd name="T20" fmla="*/ 61 w 946"/>
              <a:gd name="T21" fmla="*/ 663 h 948"/>
              <a:gd name="T22" fmla="*/ 115 w 946"/>
              <a:gd name="T23" fmla="*/ 614 h 948"/>
              <a:gd name="T24" fmla="*/ 200 w 946"/>
              <a:gd name="T25" fmla="*/ 598 h 948"/>
              <a:gd name="T26" fmla="*/ 608 w 946"/>
              <a:gd name="T27" fmla="*/ 244 h 948"/>
              <a:gd name="T28" fmla="*/ 596 w 946"/>
              <a:gd name="T29" fmla="*/ 180 h 948"/>
              <a:gd name="T30" fmla="*/ 614 w 946"/>
              <a:gd name="T31" fmla="*/ 116 h 948"/>
              <a:gd name="T32" fmla="*/ 663 w 946"/>
              <a:gd name="T33" fmla="*/ 61 h 948"/>
              <a:gd name="T34" fmla="*/ 745 w 946"/>
              <a:gd name="T35" fmla="*/ 36 h 948"/>
              <a:gd name="T36" fmla="*/ 725 w 946"/>
              <a:gd name="T37" fmla="*/ 206 h 948"/>
              <a:gd name="T38" fmla="*/ 896 w 946"/>
              <a:gd name="T39" fmla="*/ 189 h 948"/>
              <a:gd name="T40" fmla="*/ 884 w 946"/>
              <a:gd name="T41" fmla="*/ 244 h 948"/>
              <a:gd name="T42" fmla="*/ 852 w 946"/>
              <a:gd name="T43" fmla="*/ 292 h 948"/>
              <a:gd name="T44" fmla="*/ 776 w 946"/>
              <a:gd name="T45" fmla="*/ 332 h 948"/>
              <a:gd name="T46" fmla="*/ 687 w 946"/>
              <a:gd name="T47" fmla="*/ 323 h 948"/>
              <a:gd name="T48" fmla="*/ 185 w 946"/>
              <a:gd name="T49" fmla="*/ 160 h 948"/>
              <a:gd name="T50" fmla="*/ 734 w 946"/>
              <a:gd name="T51" fmla="*/ 560 h 948"/>
              <a:gd name="T52" fmla="*/ 730 w 946"/>
              <a:gd name="T53" fmla="*/ 370 h 948"/>
              <a:gd name="T54" fmla="*/ 833 w 946"/>
              <a:gd name="T55" fmla="*/ 349 h 948"/>
              <a:gd name="T56" fmla="*/ 903 w 946"/>
              <a:gd name="T57" fmla="*/ 283 h 948"/>
              <a:gd name="T58" fmla="*/ 930 w 946"/>
              <a:gd name="T59" fmla="*/ 207 h 948"/>
              <a:gd name="T60" fmla="*/ 922 w 946"/>
              <a:gd name="T61" fmla="*/ 126 h 948"/>
              <a:gd name="T62" fmla="*/ 844 w 946"/>
              <a:gd name="T63" fmla="*/ 26 h 948"/>
              <a:gd name="T64" fmla="*/ 727 w 946"/>
              <a:gd name="T65" fmla="*/ 1 h 948"/>
              <a:gd name="T66" fmla="*/ 629 w 946"/>
              <a:gd name="T67" fmla="*/ 42 h 948"/>
              <a:gd name="T68" fmla="*/ 577 w 946"/>
              <a:gd name="T69" fmla="*/ 108 h 948"/>
              <a:gd name="T70" fmla="*/ 561 w 946"/>
              <a:gd name="T71" fmla="*/ 183 h 948"/>
              <a:gd name="T72" fmla="*/ 421 w 946"/>
              <a:gd name="T73" fmla="*/ 398 h 948"/>
              <a:gd name="T74" fmla="*/ 185 w 946"/>
              <a:gd name="T75" fmla="*/ 211 h 948"/>
              <a:gd name="T76" fmla="*/ 185 w 946"/>
              <a:gd name="T77" fmla="*/ 562 h 948"/>
              <a:gd name="T78" fmla="*/ 82 w 946"/>
              <a:gd name="T79" fmla="*/ 592 h 948"/>
              <a:gd name="T80" fmla="*/ 21 w 946"/>
              <a:gd name="T81" fmla="*/ 660 h 948"/>
              <a:gd name="T82" fmla="*/ 0 w 946"/>
              <a:gd name="T83" fmla="*/ 739 h 948"/>
              <a:gd name="T84" fmla="*/ 15 w 946"/>
              <a:gd name="T85" fmla="*/ 820 h 948"/>
              <a:gd name="T86" fmla="*/ 111 w 946"/>
              <a:gd name="T87" fmla="*/ 916 h 948"/>
              <a:gd name="T88" fmla="*/ 222 w 946"/>
              <a:gd name="T89" fmla="*/ 928 h 948"/>
              <a:gd name="T90" fmla="*/ 316 w 946"/>
              <a:gd name="T91" fmla="*/ 877 h 948"/>
              <a:gd name="T92" fmla="*/ 359 w 946"/>
              <a:gd name="T93" fmla="*/ 811 h 948"/>
              <a:gd name="T94" fmla="*/ 370 w 946"/>
              <a:gd name="T95" fmla="*/ 736 h 948"/>
              <a:gd name="T96" fmla="*/ 634 w 946"/>
              <a:gd name="T97" fmla="*/ 659 h 948"/>
              <a:gd name="T98" fmla="*/ 809 w 946"/>
              <a:gd name="T99" fmla="*/ 932 h 948"/>
              <a:gd name="T100" fmla="*/ 859 w 946"/>
              <a:gd name="T101" fmla="*/ 948 h 948"/>
              <a:gd name="T102" fmla="*/ 907 w 946"/>
              <a:gd name="T103" fmla="*/ 932 h 948"/>
              <a:gd name="T104" fmla="*/ 940 w 946"/>
              <a:gd name="T105" fmla="*/ 892 h 948"/>
              <a:gd name="T106" fmla="*/ 945 w 946"/>
              <a:gd name="T107" fmla="*/ 842 h 948"/>
              <a:gd name="T108" fmla="*/ 920 w 946"/>
              <a:gd name="T109" fmla="*/ 79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46" h="948">
                <a:moveTo>
                  <a:pt x="896" y="896"/>
                </a:moveTo>
                <a:lnTo>
                  <a:pt x="888" y="903"/>
                </a:lnTo>
                <a:lnTo>
                  <a:pt x="878" y="908"/>
                </a:lnTo>
                <a:lnTo>
                  <a:pt x="869" y="911"/>
                </a:lnTo>
                <a:lnTo>
                  <a:pt x="859" y="912"/>
                </a:lnTo>
                <a:lnTo>
                  <a:pt x="848" y="911"/>
                </a:lnTo>
                <a:lnTo>
                  <a:pt x="838" y="908"/>
                </a:lnTo>
                <a:lnTo>
                  <a:pt x="829" y="903"/>
                </a:lnTo>
                <a:lnTo>
                  <a:pt x="821" y="896"/>
                </a:lnTo>
                <a:lnTo>
                  <a:pt x="634" y="709"/>
                </a:lnTo>
                <a:lnTo>
                  <a:pt x="709" y="634"/>
                </a:lnTo>
                <a:lnTo>
                  <a:pt x="896" y="821"/>
                </a:lnTo>
                <a:lnTo>
                  <a:pt x="902" y="830"/>
                </a:lnTo>
                <a:lnTo>
                  <a:pt x="907" y="838"/>
                </a:lnTo>
                <a:lnTo>
                  <a:pt x="911" y="849"/>
                </a:lnTo>
                <a:lnTo>
                  <a:pt x="911" y="859"/>
                </a:lnTo>
                <a:lnTo>
                  <a:pt x="911" y="869"/>
                </a:lnTo>
                <a:lnTo>
                  <a:pt x="907" y="878"/>
                </a:lnTo>
                <a:lnTo>
                  <a:pt x="902" y="888"/>
                </a:lnTo>
                <a:lnTo>
                  <a:pt x="896" y="896"/>
                </a:lnTo>
                <a:close/>
                <a:moveTo>
                  <a:pt x="322" y="687"/>
                </a:moveTo>
                <a:lnTo>
                  <a:pt x="326" y="698"/>
                </a:lnTo>
                <a:lnTo>
                  <a:pt x="330" y="709"/>
                </a:lnTo>
                <a:lnTo>
                  <a:pt x="333" y="720"/>
                </a:lnTo>
                <a:lnTo>
                  <a:pt x="334" y="730"/>
                </a:lnTo>
                <a:lnTo>
                  <a:pt x="335" y="742"/>
                </a:lnTo>
                <a:lnTo>
                  <a:pt x="335" y="753"/>
                </a:lnTo>
                <a:lnTo>
                  <a:pt x="334" y="764"/>
                </a:lnTo>
                <a:lnTo>
                  <a:pt x="332" y="775"/>
                </a:lnTo>
                <a:lnTo>
                  <a:pt x="330" y="786"/>
                </a:lnTo>
                <a:lnTo>
                  <a:pt x="326" y="796"/>
                </a:lnTo>
                <a:lnTo>
                  <a:pt x="322" y="806"/>
                </a:lnTo>
                <a:lnTo>
                  <a:pt x="318" y="816"/>
                </a:lnTo>
                <a:lnTo>
                  <a:pt x="312" y="825"/>
                </a:lnTo>
                <a:lnTo>
                  <a:pt x="306" y="835"/>
                </a:lnTo>
                <a:lnTo>
                  <a:pt x="298" y="844"/>
                </a:lnTo>
                <a:lnTo>
                  <a:pt x="291" y="852"/>
                </a:lnTo>
                <a:lnTo>
                  <a:pt x="280" y="862"/>
                </a:lnTo>
                <a:lnTo>
                  <a:pt x="268" y="871"/>
                </a:lnTo>
                <a:lnTo>
                  <a:pt x="255" y="878"/>
                </a:lnTo>
                <a:lnTo>
                  <a:pt x="242" y="885"/>
                </a:lnTo>
                <a:lnTo>
                  <a:pt x="229" y="890"/>
                </a:lnTo>
                <a:lnTo>
                  <a:pt x="214" y="894"/>
                </a:lnTo>
                <a:lnTo>
                  <a:pt x="200" y="896"/>
                </a:lnTo>
                <a:lnTo>
                  <a:pt x="185" y="897"/>
                </a:lnTo>
                <a:lnTo>
                  <a:pt x="176" y="896"/>
                </a:lnTo>
                <a:lnTo>
                  <a:pt x="168" y="896"/>
                </a:lnTo>
                <a:lnTo>
                  <a:pt x="160" y="895"/>
                </a:lnTo>
                <a:lnTo>
                  <a:pt x="151" y="892"/>
                </a:lnTo>
                <a:lnTo>
                  <a:pt x="203" y="841"/>
                </a:lnTo>
                <a:lnTo>
                  <a:pt x="204" y="725"/>
                </a:lnTo>
                <a:lnTo>
                  <a:pt x="92" y="727"/>
                </a:lnTo>
                <a:lnTo>
                  <a:pt x="39" y="780"/>
                </a:lnTo>
                <a:lnTo>
                  <a:pt x="37" y="771"/>
                </a:lnTo>
                <a:lnTo>
                  <a:pt x="36" y="762"/>
                </a:lnTo>
                <a:lnTo>
                  <a:pt x="35" y="752"/>
                </a:lnTo>
                <a:lnTo>
                  <a:pt x="35" y="742"/>
                </a:lnTo>
                <a:lnTo>
                  <a:pt x="36" y="734"/>
                </a:lnTo>
                <a:lnTo>
                  <a:pt x="37" y="724"/>
                </a:lnTo>
                <a:lnTo>
                  <a:pt x="38" y="715"/>
                </a:lnTo>
                <a:lnTo>
                  <a:pt x="40" y="706"/>
                </a:lnTo>
                <a:lnTo>
                  <a:pt x="43" y="697"/>
                </a:lnTo>
                <a:lnTo>
                  <a:pt x="47" y="688"/>
                </a:lnTo>
                <a:lnTo>
                  <a:pt x="51" y="680"/>
                </a:lnTo>
                <a:lnTo>
                  <a:pt x="55" y="671"/>
                </a:lnTo>
                <a:lnTo>
                  <a:pt x="61" y="663"/>
                </a:lnTo>
                <a:lnTo>
                  <a:pt x="66" y="655"/>
                </a:lnTo>
                <a:lnTo>
                  <a:pt x="73" y="647"/>
                </a:lnTo>
                <a:lnTo>
                  <a:pt x="79" y="641"/>
                </a:lnTo>
                <a:lnTo>
                  <a:pt x="90" y="631"/>
                </a:lnTo>
                <a:lnTo>
                  <a:pt x="102" y="621"/>
                </a:lnTo>
                <a:lnTo>
                  <a:pt x="115" y="614"/>
                </a:lnTo>
                <a:lnTo>
                  <a:pt x="128" y="608"/>
                </a:lnTo>
                <a:lnTo>
                  <a:pt x="141" y="603"/>
                </a:lnTo>
                <a:lnTo>
                  <a:pt x="156" y="600"/>
                </a:lnTo>
                <a:lnTo>
                  <a:pt x="170" y="598"/>
                </a:lnTo>
                <a:lnTo>
                  <a:pt x="185" y="597"/>
                </a:lnTo>
                <a:lnTo>
                  <a:pt x="200" y="598"/>
                </a:lnTo>
                <a:lnTo>
                  <a:pt x="215" y="600"/>
                </a:lnTo>
                <a:lnTo>
                  <a:pt x="230" y="604"/>
                </a:lnTo>
                <a:lnTo>
                  <a:pt x="244" y="609"/>
                </a:lnTo>
                <a:lnTo>
                  <a:pt x="255" y="614"/>
                </a:lnTo>
                <a:lnTo>
                  <a:pt x="614" y="256"/>
                </a:lnTo>
                <a:lnTo>
                  <a:pt x="608" y="244"/>
                </a:lnTo>
                <a:lnTo>
                  <a:pt x="604" y="235"/>
                </a:lnTo>
                <a:lnTo>
                  <a:pt x="601" y="223"/>
                </a:lnTo>
                <a:lnTo>
                  <a:pt x="599" y="212"/>
                </a:lnTo>
                <a:lnTo>
                  <a:pt x="597" y="201"/>
                </a:lnTo>
                <a:lnTo>
                  <a:pt x="596" y="190"/>
                </a:lnTo>
                <a:lnTo>
                  <a:pt x="596" y="180"/>
                </a:lnTo>
                <a:lnTo>
                  <a:pt x="597" y="168"/>
                </a:lnTo>
                <a:lnTo>
                  <a:pt x="599" y="157"/>
                </a:lnTo>
                <a:lnTo>
                  <a:pt x="601" y="146"/>
                </a:lnTo>
                <a:lnTo>
                  <a:pt x="604" y="136"/>
                </a:lnTo>
                <a:lnTo>
                  <a:pt x="608" y="126"/>
                </a:lnTo>
                <a:lnTo>
                  <a:pt x="614" y="116"/>
                </a:lnTo>
                <a:lnTo>
                  <a:pt x="619" y="106"/>
                </a:lnTo>
                <a:lnTo>
                  <a:pt x="626" y="96"/>
                </a:lnTo>
                <a:lnTo>
                  <a:pt x="632" y="88"/>
                </a:lnTo>
                <a:lnTo>
                  <a:pt x="640" y="79"/>
                </a:lnTo>
                <a:lnTo>
                  <a:pt x="651" y="69"/>
                </a:lnTo>
                <a:lnTo>
                  <a:pt x="663" y="61"/>
                </a:lnTo>
                <a:lnTo>
                  <a:pt x="675" y="53"/>
                </a:lnTo>
                <a:lnTo>
                  <a:pt x="688" y="47"/>
                </a:lnTo>
                <a:lnTo>
                  <a:pt x="702" y="42"/>
                </a:lnTo>
                <a:lnTo>
                  <a:pt x="716" y="38"/>
                </a:lnTo>
                <a:lnTo>
                  <a:pt x="731" y="36"/>
                </a:lnTo>
                <a:lnTo>
                  <a:pt x="745" y="36"/>
                </a:lnTo>
                <a:lnTo>
                  <a:pt x="754" y="36"/>
                </a:lnTo>
                <a:lnTo>
                  <a:pt x="763" y="37"/>
                </a:lnTo>
                <a:lnTo>
                  <a:pt x="771" y="38"/>
                </a:lnTo>
                <a:lnTo>
                  <a:pt x="780" y="39"/>
                </a:lnTo>
                <a:lnTo>
                  <a:pt x="726" y="93"/>
                </a:lnTo>
                <a:lnTo>
                  <a:pt x="725" y="206"/>
                </a:lnTo>
                <a:lnTo>
                  <a:pt x="841" y="203"/>
                </a:lnTo>
                <a:lnTo>
                  <a:pt x="892" y="152"/>
                </a:lnTo>
                <a:lnTo>
                  <a:pt x="893" y="161"/>
                </a:lnTo>
                <a:lnTo>
                  <a:pt x="896" y="171"/>
                </a:lnTo>
                <a:lnTo>
                  <a:pt x="896" y="180"/>
                </a:lnTo>
                <a:lnTo>
                  <a:pt x="896" y="189"/>
                </a:lnTo>
                <a:lnTo>
                  <a:pt x="896" y="199"/>
                </a:lnTo>
                <a:lnTo>
                  <a:pt x="895" y="208"/>
                </a:lnTo>
                <a:lnTo>
                  <a:pt x="892" y="217"/>
                </a:lnTo>
                <a:lnTo>
                  <a:pt x="890" y="226"/>
                </a:lnTo>
                <a:lnTo>
                  <a:pt x="888" y="236"/>
                </a:lnTo>
                <a:lnTo>
                  <a:pt x="884" y="244"/>
                </a:lnTo>
                <a:lnTo>
                  <a:pt x="880" y="253"/>
                </a:lnTo>
                <a:lnTo>
                  <a:pt x="876" y="261"/>
                </a:lnTo>
                <a:lnTo>
                  <a:pt x="871" y="269"/>
                </a:lnTo>
                <a:lnTo>
                  <a:pt x="865" y="277"/>
                </a:lnTo>
                <a:lnTo>
                  <a:pt x="859" y="284"/>
                </a:lnTo>
                <a:lnTo>
                  <a:pt x="852" y="292"/>
                </a:lnTo>
                <a:lnTo>
                  <a:pt x="841" y="302"/>
                </a:lnTo>
                <a:lnTo>
                  <a:pt x="830" y="310"/>
                </a:lnTo>
                <a:lnTo>
                  <a:pt x="817" y="318"/>
                </a:lnTo>
                <a:lnTo>
                  <a:pt x="804" y="324"/>
                </a:lnTo>
                <a:lnTo>
                  <a:pt x="790" y="329"/>
                </a:lnTo>
                <a:lnTo>
                  <a:pt x="776" y="332"/>
                </a:lnTo>
                <a:lnTo>
                  <a:pt x="761" y="334"/>
                </a:lnTo>
                <a:lnTo>
                  <a:pt x="747" y="335"/>
                </a:lnTo>
                <a:lnTo>
                  <a:pt x="730" y="334"/>
                </a:lnTo>
                <a:lnTo>
                  <a:pt x="716" y="332"/>
                </a:lnTo>
                <a:lnTo>
                  <a:pt x="701" y="329"/>
                </a:lnTo>
                <a:lnTo>
                  <a:pt x="687" y="323"/>
                </a:lnTo>
                <a:lnTo>
                  <a:pt x="675" y="318"/>
                </a:lnTo>
                <a:lnTo>
                  <a:pt x="318" y="676"/>
                </a:lnTo>
                <a:lnTo>
                  <a:pt x="322" y="687"/>
                </a:lnTo>
                <a:close/>
                <a:moveTo>
                  <a:pt x="73" y="99"/>
                </a:moveTo>
                <a:lnTo>
                  <a:pt x="97" y="74"/>
                </a:lnTo>
                <a:lnTo>
                  <a:pt x="185" y="160"/>
                </a:lnTo>
                <a:lnTo>
                  <a:pt x="160" y="185"/>
                </a:lnTo>
                <a:lnTo>
                  <a:pt x="73" y="99"/>
                </a:lnTo>
                <a:close/>
                <a:moveTo>
                  <a:pt x="920" y="796"/>
                </a:moveTo>
                <a:lnTo>
                  <a:pt x="734" y="609"/>
                </a:lnTo>
                <a:lnTo>
                  <a:pt x="758" y="585"/>
                </a:lnTo>
                <a:lnTo>
                  <a:pt x="734" y="560"/>
                </a:lnTo>
                <a:lnTo>
                  <a:pt x="659" y="634"/>
                </a:lnTo>
                <a:lnTo>
                  <a:pt x="534" y="510"/>
                </a:lnTo>
                <a:lnTo>
                  <a:pt x="684" y="360"/>
                </a:lnTo>
                <a:lnTo>
                  <a:pt x="699" y="364"/>
                </a:lnTo>
                <a:lnTo>
                  <a:pt x="714" y="368"/>
                </a:lnTo>
                <a:lnTo>
                  <a:pt x="730" y="370"/>
                </a:lnTo>
                <a:lnTo>
                  <a:pt x="747" y="371"/>
                </a:lnTo>
                <a:lnTo>
                  <a:pt x="765" y="370"/>
                </a:lnTo>
                <a:lnTo>
                  <a:pt x="782" y="366"/>
                </a:lnTo>
                <a:lnTo>
                  <a:pt x="801" y="362"/>
                </a:lnTo>
                <a:lnTo>
                  <a:pt x="817" y="357"/>
                </a:lnTo>
                <a:lnTo>
                  <a:pt x="833" y="349"/>
                </a:lnTo>
                <a:lnTo>
                  <a:pt x="849" y="339"/>
                </a:lnTo>
                <a:lnTo>
                  <a:pt x="863" y="329"/>
                </a:lnTo>
                <a:lnTo>
                  <a:pt x="877" y="317"/>
                </a:lnTo>
                <a:lnTo>
                  <a:pt x="887" y="306"/>
                </a:lnTo>
                <a:lnTo>
                  <a:pt x="896" y="295"/>
                </a:lnTo>
                <a:lnTo>
                  <a:pt x="903" y="283"/>
                </a:lnTo>
                <a:lnTo>
                  <a:pt x="910" y="271"/>
                </a:lnTo>
                <a:lnTo>
                  <a:pt x="916" y="260"/>
                </a:lnTo>
                <a:lnTo>
                  <a:pt x="922" y="247"/>
                </a:lnTo>
                <a:lnTo>
                  <a:pt x="925" y="234"/>
                </a:lnTo>
                <a:lnTo>
                  <a:pt x="928" y="221"/>
                </a:lnTo>
                <a:lnTo>
                  <a:pt x="930" y="207"/>
                </a:lnTo>
                <a:lnTo>
                  <a:pt x="931" y="194"/>
                </a:lnTo>
                <a:lnTo>
                  <a:pt x="931" y="180"/>
                </a:lnTo>
                <a:lnTo>
                  <a:pt x="930" y="166"/>
                </a:lnTo>
                <a:lnTo>
                  <a:pt x="928" y="153"/>
                </a:lnTo>
                <a:lnTo>
                  <a:pt x="925" y="139"/>
                </a:lnTo>
                <a:lnTo>
                  <a:pt x="922" y="126"/>
                </a:lnTo>
                <a:lnTo>
                  <a:pt x="916" y="113"/>
                </a:lnTo>
                <a:lnTo>
                  <a:pt x="905" y="88"/>
                </a:lnTo>
                <a:lnTo>
                  <a:pt x="825" y="169"/>
                </a:lnTo>
                <a:lnTo>
                  <a:pt x="761" y="170"/>
                </a:lnTo>
                <a:lnTo>
                  <a:pt x="762" y="108"/>
                </a:lnTo>
                <a:lnTo>
                  <a:pt x="844" y="26"/>
                </a:lnTo>
                <a:lnTo>
                  <a:pt x="820" y="15"/>
                </a:lnTo>
                <a:lnTo>
                  <a:pt x="802" y="9"/>
                </a:lnTo>
                <a:lnTo>
                  <a:pt x="783" y="5"/>
                </a:lnTo>
                <a:lnTo>
                  <a:pt x="765" y="1"/>
                </a:lnTo>
                <a:lnTo>
                  <a:pt x="745" y="0"/>
                </a:lnTo>
                <a:lnTo>
                  <a:pt x="727" y="1"/>
                </a:lnTo>
                <a:lnTo>
                  <a:pt x="710" y="4"/>
                </a:lnTo>
                <a:lnTo>
                  <a:pt x="691" y="8"/>
                </a:lnTo>
                <a:lnTo>
                  <a:pt x="675" y="14"/>
                </a:lnTo>
                <a:lnTo>
                  <a:pt x="659" y="22"/>
                </a:lnTo>
                <a:lnTo>
                  <a:pt x="643" y="32"/>
                </a:lnTo>
                <a:lnTo>
                  <a:pt x="629" y="42"/>
                </a:lnTo>
                <a:lnTo>
                  <a:pt x="615" y="54"/>
                </a:lnTo>
                <a:lnTo>
                  <a:pt x="606" y="64"/>
                </a:lnTo>
                <a:lnTo>
                  <a:pt x="597" y="75"/>
                </a:lnTo>
                <a:lnTo>
                  <a:pt x="590" y="86"/>
                </a:lnTo>
                <a:lnTo>
                  <a:pt x="583" y="96"/>
                </a:lnTo>
                <a:lnTo>
                  <a:pt x="577" y="108"/>
                </a:lnTo>
                <a:lnTo>
                  <a:pt x="573" y="120"/>
                </a:lnTo>
                <a:lnTo>
                  <a:pt x="568" y="132"/>
                </a:lnTo>
                <a:lnTo>
                  <a:pt x="565" y="145"/>
                </a:lnTo>
                <a:lnTo>
                  <a:pt x="563" y="158"/>
                </a:lnTo>
                <a:lnTo>
                  <a:pt x="562" y="170"/>
                </a:lnTo>
                <a:lnTo>
                  <a:pt x="561" y="183"/>
                </a:lnTo>
                <a:lnTo>
                  <a:pt x="561" y="196"/>
                </a:lnTo>
                <a:lnTo>
                  <a:pt x="562" y="209"/>
                </a:lnTo>
                <a:lnTo>
                  <a:pt x="565" y="222"/>
                </a:lnTo>
                <a:lnTo>
                  <a:pt x="567" y="235"/>
                </a:lnTo>
                <a:lnTo>
                  <a:pt x="572" y="248"/>
                </a:lnTo>
                <a:lnTo>
                  <a:pt x="421" y="398"/>
                </a:lnTo>
                <a:lnTo>
                  <a:pt x="210" y="185"/>
                </a:lnTo>
                <a:lnTo>
                  <a:pt x="235" y="160"/>
                </a:lnTo>
                <a:lnTo>
                  <a:pt x="97" y="23"/>
                </a:lnTo>
                <a:lnTo>
                  <a:pt x="23" y="99"/>
                </a:lnTo>
                <a:lnTo>
                  <a:pt x="160" y="236"/>
                </a:lnTo>
                <a:lnTo>
                  <a:pt x="185" y="211"/>
                </a:lnTo>
                <a:lnTo>
                  <a:pt x="397" y="423"/>
                </a:lnTo>
                <a:lnTo>
                  <a:pt x="248" y="573"/>
                </a:lnTo>
                <a:lnTo>
                  <a:pt x="232" y="567"/>
                </a:lnTo>
                <a:lnTo>
                  <a:pt x="216" y="564"/>
                </a:lnTo>
                <a:lnTo>
                  <a:pt x="201" y="562"/>
                </a:lnTo>
                <a:lnTo>
                  <a:pt x="185" y="562"/>
                </a:lnTo>
                <a:lnTo>
                  <a:pt x="167" y="562"/>
                </a:lnTo>
                <a:lnTo>
                  <a:pt x="148" y="565"/>
                </a:lnTo>
                <a:lnTo>
                  <a:pt x="131" y="570"/>
                </a:lnTo>
                <a:lnTo>
                  <a:pt x="114" y="575"/>
                </a:lnTo>
                <a:lnTo>
                  <a:pt x="97" y="584"/>
                </a:lnTo>
                <a:lnTo>
                  <a:pt x="82" y="592"/>
                </a:lnTo>
                <a:lnTo>
                  <a:pt x="67" y="603"/>
                </a:lnTo>
                <a:lnTo>
                  <a:pt x="54" y="616"/>
                </a:lnTo>
                <a:lnTo>
                  <a:pt x="44" y="626"/>
                </a:lnTo>
                <a:lnTo>
                  <a:pt x="36" y="636"/>
                </a:lnTo>
                <a:lnTo>
                  <a:pt x="27" y="648"/>
                </a:lnTo>
                <a:lnTo>
                  <a:pt x="21" y="660"/>
                </a:lnTo>
                <a:lnTo>
                  <a:pt x="15" y="673"/>
                </a:lnTo>
                <a:lnTo>
                  <a:pt x="10" y="685"/>
                </a:lnTo>
                <a:lnTo>
                  <a:pt x="6" y="698"/>
                </a:lnTo>
                <a:lnTo>
                  <a:pt x="2" y="712"/>
                </a:lnTo>
                <a:lnTo>
                  <a:pt x="1" y="725"/>
                </a:lnTo>
                <a:lnTo>
                  <a:pt x="0" y="739"/>
                </a:lnTo>
                <a:lnTo>
                  <a:pt x="0" y="752"/>
                </a:lnTo>
                <a:lnTo>
                  <a:pt x="0" y="766"/>
                </a:lnTo>
                <a:lnTo>
                  <a:pt x="2" y="780"/>
                </a:lnTo>
                <a:lnTo>
                  <a:pt x="6" y="793"/>
                </a:lnTo>
                <a:lnTo>
                  <a:pt x="10" y="807"/>
                </a:lnTo>
                <a:lnTo>
                  <a:pt x="15" y="820"/>
                </a:lnTo>
                <a:lnTo>
                  <a:pt x="25" y="844"/>
                </a:lnTo>
                <a:lnTo>
                  <a:pt x="107" y="762"/>
                </a:lnTo>
                <a:lnTo>
                  <a:pt x="169" y="761"/>
                </a:lnTo>
                <a:lnTo>
                  <a:pt x="168" y="825"/>
                </a:lnTo>
                <a:lnTo>
                  <a:pt x="88" y="906"/>
                </a:lnTo>
                <a:lnTo>
                  <a:pt x="111" y="916"/>
                </a:lnTo>
                <a:lnTo>
                  <a:pt x="130" y="923"/>
                </a:lnTo>
                <a:lnTo>
                  <a:pt x="147" y="928"/>
                </a:lnTo>
                <a:lnTo>
                  <a:pt x="167" y="930"/>
                </a:lnTo>
                <a:lnTo>
                  <a:pt x="185" y="931"/>
                </a:lnTo>
                <a:lnTo>
                  <a:pt x="203" y="930"/>
                </a:lnTo>
                <a:lnTo>
                  <a:pt x="222" y="928"/>
                </a:lnTo>
                <a:lnTo>
                  <a:pt x="239" y="924"/>
                </a:lnTo>
                <a:lnTo>
                  <a:pt x="256" y="917"/>
                </a:lnTo>
                <a:lnTo>
                  <a:pt x="272" y="910"/>
                </a:lnTo>
                <a:lnTo>
                  <a:pt x="287" y="901"/>
                </a:lnTo>
                <a:lnTo>
                  <a:pt x="303" y="890"/>
                </a:lnTo>
                <a:lnTo>
                  <a:pt x="316" y="877"/>
                </a:lnTo>
                <a:lnTo>
                  <a:pt x="325" y="868"/>
                </a:lnTo>
                <a:lnTo>
                  <a:pt x="333" y="857"/>
                </a:lnTo>
                <a:lnTo>
                  <a:pt x="340" y="846"/>
                </a:lnTo>
                <a:lnTo>
                  <a:pt x="348" y="835"/>
                </a:lnTo>
                <a:lnTo>
                  <a:pt x="353" y="823"/>
                </a:lnTo>
                <a:lnTo>
                  <a:pt x="359" y="811"/>
                </a:lnTo>
                <a:lnTo>
                  <a:pt x="362" y="800"/>
                </a:lnTo>
                <a:lnTo>
                  <a:pt x="365" y="787"/>
                </a:lnTo>
                <a:lnTo>
                  <a:pt x="368" y="775"/>
                </a:lnTo>
                <a:lnTo>
                  <a:pt x="370" y="762"/>
                </a:lnTo>
                <a:lnTo>
                  <a:pt x="371" y="749"/>
                </a:lnTo>
                <a:lnTo>
                  <a:pt x="370" y="736"/>
                </a:lnTo>
                <a:lnTo>
                  <a:pt x="368" y="723"/>
                </a:lnTo>
                <a:lnTo>
                  <a:pt x="366" y="710"/>
                </a:lnTo>
                <a:lnTo>
                  <a:pt x="363" y="697"/>
                </a:lnTo>
                <a:lnTo>
                  <a:pt x="359" y="685"/>
                </a:lnTo>
                <a:lnTo>
                  <a:pt x="509" y="535"/>
                </a:lnTo>
                <a:lnTo>
                  <a:pt x="634" y="659"/>
                </a:lnTo>
                <a:lnTo>
                  <a:pt x="559" y="734"/>
                </a:lnTo>
                <a:lnTo>
                  <a:pt x="585" y="760"/>
                </a:lnTo>
                <a:lnTo>
                  <a:pt x="609" y="734"/>
                </a:lnTo>
                <a:lnTo>
                  <a:pt x="796" y="922"/>
                </a:lnTo>
                <a:lnTo>
                  <a:pt x="803" y="927"/>
                </a:lnTo>
                <a:lnTo>
                  <a:pt x="809" y="932"/>
                </a:lnTo>
                <a:lnTo>
                  <a:pt x="817" y="937"/>
                </a:lnTo>
                <a:lnTo>
                  <a:pt x="824" y="940"/>
                </a:lnTo>
                <a:lnTo>
                  <a:pt x="833" y="943"/>
                </a:lnTo>
                <a:lnTo>
                  <a:pt x="841" y="945"/>
                </a:lnTo>
                <a:lnTo>
                  <a:pt x="849" y="946"/>
                </a:lnTo>
                <a:lnTo>
                  <a:pt x="859" y="948"/>
                </a:lnTo>
                <a:lnTo>
                  <a:pt x="868" y="946"/>
                </a:lnTo>
                <a:lnTo>
                  <a:pt x="876" y="945"/>
                </a:lnTo>
                <a:lnTo>
                  <a:pt x="884" y="943"/>
                </a:lnTo>
                <a:lnTo>
                  <a:pt x="892" y="940"/>
                </a:lnTo>
                <a:lnTo>
                  <a:pt x="900" y="937"/>
                </a:lnTo>
                <a:lnTo>
                  <a:pt x="907" y="932"/>
                </a:lnTo>
                <a:lnTo>
                  <a:pt x="914" y="927"/>
                </a:lnTo>
                <a:lnTo>
                  <a:pt x="920" y="922"/>
                </a:lnTo>
                <a:lnTo>
                  <a:pt x="927" y="914"/>
                </a:lnTo>
                <a:lnTo>
                  <a:pt x="932" y="908"/>
                </a:lnTo>
                <a:lnTo>
                  <a:pt x="937" y="900"/>
                </a:lnTo>
                <a:lnTo>
                  <a:pt x="940" y="892"/>
                </a:lnTo>
                <a:lnTo>
                  <a:pt x="943" y="884"/>
                </a:lnTo>
                <a:lnTo>
                  <a:pt x="945" y="875"/>
                </a:lnTo>
                <a:lnTo>
                  <a:pt x="946" y="868"/>
                </a:lnTo>
                <a:lnTo>
                  <a:pt x="946" y="859"/>
                </a:lnTo>
                <a:lnTo>
                  <a:pt x="946" y="850"/>
                </a:lnTo>
                <a:lnTo>
                  <a:pt x="945" y="842"/>
                </a:lnTo>
                <a:lnTo>
                  <a:pt x="943" y="834"/>
                </a:lnTo>
                <a:lnTo>
                  <a:pt x="940" y="825"/>
                </a:lnTo>
                <a:lnTo>
                  <a:pt x="937" y="818"/>
                </a:lnTo>
                <a:lnTo>
                  <a:pt x="932" y="810"/>
                </a:lnTo>
                <a:lnTo>
                  <a:pt x="927" y="803"/>
                </a:lnTo>
                <a:lnTo>
                  <a:pt x="920" y="796"/>
                </a:lnTo>
                <a:close/>
              </a:path>
            </a:pathLst>
          </a:custGeom>
          <a:solidFill>
            <a:srgbClr val="9AA394"/>
          </a:solidFill>
          <a:ln>
            <a:noFill/>
          </a:ln>
        </p:spPr>
        <p:txBody>
          <a:bodyPr vert="horz" wrap="square" lIns="182880" tIns="91440" rIns="182880" bIns="91440" numCol="1" anchor="t" anchorCtr="0" compatLnSpc="1">
            <a:prstTxWarp prst="textNoShape">
              <a:avLst/>
            </a:prstTxWarp>
          </a:bodyPr>
          <a:lstStyle/>
          <a:p>
            <a:endParaRPr lang="en-US" sz="6600">
              <a:solidFill>
                <a:schemeClr val="tx1">
                  <a:lumMod val="85000"/>
                  <a:lumOff val="15000"/>
                </a:schemeClr>
              </a:solidFill>
              <a:cs typeface="+mn-ea"/>
              <a:sym typeface="+mn-lt"/>
            </a:endParaRPr>
          </a:p>
        </p:txBody>
      </p:sp>
      <p:grpSp>
        <p:nvGrpSpPr>
          <p:cNvPr id="22" name="Group 36">
            <a:extLst>
              <a:ext uri="{FF2B5EF4-FFF2-40B4-BE49-F238E27FC236}">
                <a16:creationId xmlns:a16="http://schemas.microsoft.com/office/drawing/2014/main" id="{D87695D4-B318-4051-99BB-2D6DD19DAB6B}"/>
              </a:ext>
            </a:extLst>
          </p:cNvPr>
          <p:cNvGrpSpPr/>
          <p:nvPr/>
        </p:nvGrpSpPr>
        <p:grpSpPr>
          <a:xfrm>
            <a:off x="9531607" y="2297951"/>
            <a:ext cx="505461" cy="382282"/>
            <a:chOff x="10031413" y="1724025"/>
            <a:chExt cx="377825" cy="285750"/>
          </a:xfrm>
          <a:solidFill>
            <a:srgbClr val="9AA394"/>
          </a:solidFill>
        </p:grpSpPr>
        <p:sp>
          <p:nvSpPr>
            <p:cNvPr id="23" name="Freeform 261">
              <a:extLst>
                <a:ext uri="{FF2B5EF4-FFF2-40B4-BE49-F238E27FC236}">
                  <a16:creationId xmlns:a16="http://schemas.microsoft.com/office/drawing/2014/main" id="{FB16F40A-35DB-4476-B1EF-31777442EDC7}"/>
                </a:ext>
              </a:extLst>
            </p:cNvPr>
            <p:cNvSpPr>
              <a:spLocks noEditPoints="1"/>
            </p:cNvSpPr>
            <p:nvPr/>
          </p:nvSpPr>
          <p:spPr bwMode="auto">
            <a:xfrm>
              <a:off x="10163175" y="1898650"/>
              <a:ext cx="112713" cy="111125"/>
            </a:xfrm>
            <a:custGeom>
              <a:avLst/>
              <a:gdLst>
                <a:gd name="T0" fmla="*/ 120 w 282"/>
                <a:gd name="T1" fmla="*/ 244 h 281"/>
                <a:gd name="T2" fmla="*/ 91 w 282"/>
                <a:gd name="T3" fmla="*/ 234 h 281"/>
                <a:gd name="T4" fmla="*/ 67 w 282"/>
                <a:gd name="T5" fmla="*/ 216 h 281"/>
                <a:gd name="T6" fmla="*/ 48 w 282"/>
                <a:gd name="T7" fmla="*/ 191 h 281"/>
                <a:gd name="T8" fmla="*/ 38 w 282"/>
                <a:gd name="T9" fmla="*/ 162 h 281"/>
                <a:gd name="T10" fmla="*/ 35 w 282"/>
                <a:gd name="T11" fmla="*/ 129 h 281"/>
                <a:gd name="T12" fmla="*/ 44 w 282"/>
                <a:gd name="T13" fmla="*/ 99 h 281"/>
                <a:gd name="T14" fmla="*/ 59 w 282"/>
                <a:gd name="T15" fmla="*/ 73 h 281"/>
                <a:gd name="T16" fmla="*/ 82 w 282"/>
                <a:gd name="T17" fmla="*/ 53 h 281"/>
                <a:gd name="T18" fmla="*/ 110 w 282"/>
                <a:gd name="T19" fmla="*/ 40 h 281"/>
                <a:gd name="T20" fmla="*/ 141 w 282"/>
                <a:gd name="T21" fmla="*/ 34 h 281"/>
                <a:gd name="T22" fmla="*/ 173 w 282"/>
                <a:gd name="T23" fmla="*/ 40 h 281"/>
                <a:gd name="T24" fmla="*/ 201 w 282"/>
                <a:gd name="T25" fmla="*/ 53 h 281"/>
                <a:gd name="T26" fmla="*/ 222 w 282"/>
                <a:gd name="T27" fmla="*/ 73 h 281"/>
                <a:gd name="T28" fmla="*/ 239 w 282"/>
                <a:gd name="T29" fmla="*/ 99 h 281"/>
                <a:gd name="T30" fmla="*/ 246 w 282"/>
                <a:gd name="T31" fmla="*/ 129 h 281"/>
                <a:gd name="T32" fmla="*/ 245 w 282"/>
                <a:gd name="T33" fmla="*/ 162 h 281"/>
                <a:gd name="T34" fmla="*/ 234 w 282"/>
                <a:gd name="T35" fmla="*/ 191 h 281"/>
                <a:gd name="T36" fmla="*/ 216 w 282"/>
                <a:gd name="T37" fmla="*/ 216 h 281"/>
                <a:gd name="T38" fmla="*/ 191 w 282"/>
                <a:gd name="T39" fmla="*/ 234 h 281"/>
                <a:gd name="T40" fmla="*/ 163 w 282"/>
                <a:gd name="T41" fmla="*/ 244 h 281"/>
                <a:gd name="T42" fmla="*/ 141 w 282"/>
                <a:gd name="T43" fmla="*/ 0 h 281"/>
                <a:gd name="T44" fmla="*/ 99 w 282"/>
                <a:gd name="T45" fmla="*/ 6 h 281"/>
                <a:gd name="T46" fmla="*/ 62 w 282"/>
                <a:gd name="T47" fmla="*/ 23 h 281"/>
                <a:gd name="T48" fmla="*/ 32 w 282"/>
                <a:gd name="T49" fmla="*/ 50 h 281"/>
                <a:gd name="T50" fmla="*/ 11 w 282"/>
                <a:gd name="T51" fmla="*/ 86 h 281"/>
                <a:gd name="T52" fmla="*/ 1 w 282"/>
                <a:gd name="T53" fmla="*/ 126 h 281"/>
                <a:gd name="T54" fmla="*/ 3 w 282"/>
                <a:gd name="T55" fmla="*/ 169 h 281"/>
                <a:gd name="T56" fmla="*/ 17 w 282"/>
                <a:gd name="T57" fmla="*/ 208 h 281"/>
                <a:gd name="T58" fmla="*/ 41 w 282"/>
                <a:gd name="T59" fmla="*/ 240 h 281"/>
                <a:gd name="T60" fmla="*/ 74 w 282"/>
                <a:gd name="T61" fmla="*/ 264 h 281"/>
                <a:gd name="T62" fmla="*/ 113 w 282"/>
                <a:gd name="T63" fmla="*/ 278 h 281"/>
                <a:gd name="T64" fmla="*/ 155 w 282"/>
                <a:gd name="T65" fmla="*/ 280 h 281"/>
                <a:gd name="T66" fmla="*/ 196 w 282"/>
                <a:gd name="T67" fmla="*/ 271 h 281"/>
                <a:gd name="T68" fmla="*/ 231 w 282"/>
                <a:gd name="T69" fmla="*/ 249 h 281"/>
                <a:gd name="T70" fmla="*/ 258 w 282"/>
                <a:gd name="T71" fmla="*/ 219 h 281"/>
                <a:gd name="T72" fmla="*/ 276 w 282"/>
                <a:gd name="T73" fmla="*/ 182 h 281"/>
                <a:gd name="T74" fmla="*/ 282 w 282"/>
                <a:gd name="T75" fmla="*/ 140 h 281"/>
                <a:gd name="T76" fmla="*/ 276 w 282"/>
                <a:gd name="T77" fmla="*/ 99 h 281"/>
                <a:gd name="T78" fmla="*/ 258 w 282"/>
                <a:gd name="T79" fmla="*/ 61 h 281"/>
                <a:gd name="T80" fmla="*/ 231 w 282"/>
                <a:gd name="T81" fmla="*/ 32 h 281"/>
                <a:gd name="T82" fmla="*/ 196 w 282"/>
                <a:gd name="T83" fmla="*/ 10 h 281"/>
                <a:gd name="T84" fmla="*/ 155 w 282"/>
                <a:gd name="T85" fmla="*/ 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2" h="281">
                  <a:moveTo>
                    <a:pt x="141" y="246"/>
                  </a:moveTo>
                  <a:lnTo>
                    <a:pt x="131" y="246"/>
                  </a:lnTo>
                  <a:lnTo>
                    <a:pt x="120" y="244"/>
                  </a:lnTo>
                  <a:lnTo>
                    <a:pt x="110" y="242"/>
                  </a:lnTo>
                  <a:lnTo>
                    <a:pt x="100" y="238"/>
                  </a:lnTo>
                  <a:lnTo>
                    <a:pt x="91" y="234"/>
                  </a:lnTo>
                  <a:lnTo>
                    <a:pt x="82" y="229"/>
                  </a:lnTo>
                  <a:lnTo>
                    <a:pt x="74" y="222"/>
                  </a:lnTo>
                  <a:lnTo>
                    <a:pt x="67" y="216"/>
                  </a:lnTo>
                  <a:lnTo>
                    <a:pt x="59" y="208"/>
                  </a:lnTo>
                  <a:lnTo>
                    <a:pt x="54" y="199"/>
                  </a:lnTo>
                  <a:lnTo>
                    <a:pt x="48" y="191"/>
                  </a:lnTo>
                  <a:lnTo>
                    <a:pt x="44" y="182"/>
                  </a:lnTo>
                  <a:lnTo>
                    <a:pt x="40" y="172"/>
                  </a:lnTo>
                  <a:lnTo>
                    <a:pt x="38" y="162"/>
                  </a:lnTo>
                  <a:lnTo>
                    <a:pt x="35" y="151"/>
                  </a:lnTo>
                  <a:lnTo>
                    <a:pt x="35" y="140"/>
                  </a:lnTo>
                  <a:lnTo>
                    <a:pt x="35" y="129"/>
                  </a:lnTo>
                  <a:lnTo>
                    <a:pt x="38" y="119"/>
                  </a:lnTo>
                  <a:lnTo>
                    <a:pt x="40" y="109"/>
                  </a:lnTo>
                  <a:lnTo>
                    <a:pt x="44" y="99"/>
                  </a:lnTo>
                  <a:lnTo>
                    <a:pt x="48" y="90"/>
                  </a:lnTo>
                  <a:lnTo>
                    <a:pt x="54" y="82"/>
                  </a:lnTo>
                  <a:lnTo>
                    <a:pt x="59" y="73"/>
                  </a:lnTo>
                  <a:lnTo>
                    <a:pt x="67" y="65"/>
                  </a:lnTo>
                  <a:lnTo>
                    <a:pt x="74" y="59"/>
                  </a:lnTo>
                  <a:lnTo>
                    <a:pt x="82" y="53"/>
                  </a:lnTo>
                  <a:lnTo>
                    <a:pt x="91" y="47"/>
                  </a:lnTo>
                  <a:lnTo>
                    <a:pt x="100" y="43"/>
                  </a:lnTo>
                  <a:lnTo>
                    <a:pt x="110" y="40"/>
                  </a:lnTo>
                  <a:lnTo>
                    <a:pt x="120" y="36"/>
                  </a:lnTo>
                  <a:lnTo>
                    <a:pt x="131" y="35"/>
                  </a:lnTo>
                  <a:lnTo>
                    <a:pt x="141" y="34"/>
                  </a:lnTo>
                  <a:lnTo>
                    <a:pt x="152" y="35"/>
                  </a:lnTo>
                  <a:lnTo>
                    <a:pt x="163" y="36"/>
                  </a:lnTo>
                  <a:lnTo>
                    <a:pt x="173" y="40"/>
                  </a:lnTo>
                  <a:lnTo>
                    <a:pt x="182" y="43"/>
                  </a:lnTo>
                  <a:lnTo>
                    <a:pt x="191" y="47"/>
                  </a:lnTo>
                  <a:lnTo>
                    <a:pt x="201" y="53"/>
                  </a:lnTo>
                  <a:lnTo>
                    <a:pt x="208" y="59"/>
                  </a:lnTo>
                  <a:lnTo>
                    <a:pt x="216" y="65"/>
                  </a:lnTo>
                  <a:lnTo>
                    <a:pt x="222" y="73"/>
                  </a:lnTo>
                  <a:lnTo>
                    <a:pt x="229" y="82"/>
                  </a:lnTo>
                  <a:lnTo>
                    <a:pt x="234" y="90"/>
                  </a:lnTo>
                  <a:lnTo>
                    <a:pt x="239" y="99"/>
                  </a:lnTo>
                  <a:lnTo>
                    <a:pt x="242" y="109"/>
                  </a:lnTo>
                  <a:lnTo>
                    <a:pt x="245" y="119"/>
                  </a:lnTo>
                  <a:lnTo>
                    <a:pt x="246" y="129"/>
                  </a:lnTo>
                  <a:lnTo>
                    <a:pt x="247" y="140"/>
                  </a:lnTo>
                  <a:lnTo>
                    <a:pt x="246" y="151"/>
                  </a:lnTo>
                  <a:lnTo>
                    <a:pt x="245" y="162"/>
                  </a:lnTo>
                  <a:lnTo>
                    <a:pt x="242" y="172"/>
                  </a:lnTo>
                  <a:lnTo>
                    <a:pt x="239" y="182"/>
                  </a:lnTo>
                  <a:lnTo>
                    <a:pt x="234" y="191"/>
                  </a:lnTo>
                  <a:lnTo>
                    <a:pt x="229" y="199"/>
                  </a:lnTo>
                  <a:lnTo>
                    <a:pt x="222" y="208"/>
                  </a:lnTo>
                  <a:lnTo>
                    <a:pt x="216" y="216"/>
                  </a:lnTo>
                  <a:lnTo>
                    <a:pt x="208" y="222"/>
                  </a:lnTo>
                  <a:lnTo>
                    <a:pt x="201" y="229"/>
                  </a:lnTo>
                  <a:lnTo>
                    <a:pt x="191" y="234"/>
                  </a:lnTo>
                  <a:lnTo>
                    <a:pt x="182" y="238"/>
                  </a:lnTo>
                  <a:lnTo>
                    <a:pt x="173" y="242"/>
                  </a:lnTo>
                  <a:lnTo>
                    <a:pt x="163" y="244"/>
                  </a:lnTo>
                  <a:lnTo>
                    <a:pt x="152" y="246"/>
                  </a:lnTo>
                  <a:lnTo>
                    <a:pt x="141" y="246"/>
                  </a:lnTo>
                  <a:close/>
                  <a:moveTo>
                    <a:pt x="141" y="0"/>
                  </a:moveTo>
                  <a:lnTo>
                    <a:pt x="126" y="1"/>
                  </a:lnTo>
                  <a:lnTo>
                    <a:pt x="113" y="2"/>
                  </a:lnTo>
                  <a:lnTo>
                    <a:pt x="99" y="6"/>
                  </a:lnTo>
                  <a:lnTo>
                    <a:pt x="86" y="10"/>
                  </a:lnTo>
                  <a:lnTo>
                    <a:pt x="74" y="17"/>
                  </a:lnTo>
                  <a:lnTo>
                    <a:pt x="62" y="23"/>
                  </a:lnTo>
                  <a:lnTo>
                    <a:pt x="52" y="32"/>
                  </a:lnTo>
                  <a:lnTo>
                    <a:pt x="41" y="41"/>
                  </a:lnTo>
                  <a:lnTo>
                    <a:pt x="32" y="50"/>
                  </a:lnTo>
                  <a:lnTo>
                    <a:pt x="25" y="61"/>
                  </a:lnTo>
                  <a:lnTo>
                    <a:pt x="17" y="73"/>
                  </a:lnTo>
                  <a:lnTo>
                    <a:pt x="11" y="86"/>
                  </a:lnTo>
                  <a:lnTo>
                    <a:pt x="6" y="99"/>
                  </a:lnTo>
                  <a:lnTo>
                    <a:pt x="3" y="112"/>
                  </a:lnTo>
                  <a:lnTo>
                    <a:pt x="1" y="126"/>
                  </a:lnTo>
                  <a:lnTo>
                    <a:pt x="0" y="140"/>
                  </a:lnTo>
                  <a:lnTo>
                    <a:pt x="1" y="155"/>
                  </a:lnTo>
                  <a:lnTo>
                    <a:pt x="3" y="169"/>
                  </a:lnTo>
                  <a:lnTo>
                    <a:pt x="6" y="182"/>
                  </a:lnTo>
                  <a:lnTo>
                    <a:pt x="11" y="195"/>
                  </a:lnTo>
                  <a:lnTo>
                    <a:pt x="17" y="208"/>
                  </a:lnTo>
                  <a:lnTo>
                    <a:pt x="25" y="219"/>
                  </a:lnTo>
                  <a:lnTo>
                    <a:pt x="32" y="230"/>
                  </a:lnTo>
                  <a:lnTo>
                    <a:pt x="41" y="240"/>
                  </a:lnTo>
                  <a:lnTo>
                    <a:pt x="52" y="249"/>
                  </a:lnTo>
                  <a:lnTo>
                    <a:pt x="62" y="258"/>
                  </a:lnTo>
                  <a:lnTo>
                    <a:pt x="74" y="264"/>
                  </a:lnTo>
                  <a:lnTo>
                    <a:pt x="86" y="271"/>
                  </a:lnTo>
                  <a:lnTo>
                    <a:pt x="99" y="275"/>
                  </a:lnTo>
                  <a:lnTo>
                    <a:pt x="113" y="278"/>
                  </a:lnTo>
                  <a:lnTo>
                    <a:pt x="126" y="280"/>
                  </a:lnTo>
                  <a:lnTo>
                    <a:pt x="141" y="281"/>
                  </a:lnTo>
                  <a:lnTo>
                    <a:pt x="155" y="280"/>
                  </a:lnTo>
                  <a:lnTo>
                    <a:pt x="169" y="278"/>
                  </a:lnTo>
                  <a:lnTo>
                    <a:pt x="183" y="275"/>
                  </a:lnTo>
                  <a:lnTo>
                    <a:pt x="196" y="271"/>
                  </a:lnTo>
                  <a:lnTo>
                    <a:pt x="208" y="264"/>
                  </a:lnTo>
                  <a:lnTo>
                    <a:pt x="220" y="258"/>
                  </a:lnTo>
                  <a:lnTo>
                    <a:pt x="231" y="249"/>
                  </a:lnTo>
                  <a:lnTo>
                    <a:pt x="241" y="240"/>
                  </a:lnTo>
                  <a:lnTo>
                    <a:pt x="250" y="231"/>
                  </a:lnTo>
                  <a:lnTo>
                    <a:pt x="258" y="219"/>
                  </a:lnTo>
                  <a:lnTo>
                    <a:pt x="266" y="208"/>
                  </a:lnTo>
                  <a:lnTo>
                    <a:pt x="271" y="195"/>
                  </a:lnTo>
                  <a:lnTo>
                    <a:pt x="276" y="182"/>
                  </a:lnTo>
                  <a:lnTo>
                    <a:pt x="280" y="169"/>
                  </a:lnTo>
                  <a:lnTo>
                    <a:pt x="282" y="155"/>
                  </a:lnTo>
                  <a:lnTo>
                    <a:pt x="282" y="140"/>
                  </a:lnTo>
                  <a:lnTo>
                    <a:pt x="282" y="126"/>
                  </a:lnTo>
                  <a:lnTo>
                    <a:pt x="280" y="112"/>
                  </a:lnTo>
                  <a:lnTo>
                    <a:pt x="276" y="99"/>
                  </a:lnTo>
                  <a:lnTo>
                    <a:pt x="271" y="86"/>
                  </a:lnTo>
                  <a:lnTo>
                    <a:pt x="266" y="73"/>
                  </a:lnTo>
                  <a:lnTo>
                    <a:pt x="258" y="61"/>
                  </a:lnTo>
                  <a:lnTo>
                    <a:pt x="250" y="50"/>
                  </a:lnTo>
                  <a:lnTo>
                    <a:pt x="241" y="41"/>
                  </a:lnTo>
                  <a:lnTo>
                    <a:pt x="231" y="32"/>
                  </a:lnTo>
                  <a:lnTo>
                    <a:pt x="220" y="23"/>
                  </a:lnTo>
                  <a:lnTo>
                    <a:pt x="208" y="17"/>
                  </a:lnTo>
                  <a:lnTo>
                    <a:pt x="196" y="10"/>
                  </a:lnTo>
                  <a:lnTo>
                    <a:pt x="183" y="6"/>
                  </a:lnTo>
                  <a:lnTo>
                    <a:pt x="169" y="2"/>
                  </a:lnTo>
                  <a:lnTo>
                    <a:pt x="155" y="1"/>
                  </a:lnTo>
                  <a:lnTo>
                    <a:pt x="1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tx1">
                    <a:lumMod val="85000"/>
                    <a:lumOff val="15000"/>
                  </a:schemeClr>
                </a:solidFill>
                <a:cs typeface="+mn-ea"/>
                <a:sym typeface="+mn-lt"/>
              </a:endParaRPr>
            </a:p>
          </p:txBody>
        </p:sp>
        <p:sp>
          <p:nvSpPr>
            <p:cNvPr id="24" name="Freeform 262">
              <a:extLst>
                <a:ext uri="{FF2B5EF4-FFF2-40B4-BE49-F238E27FC236}">
                  <a16:creationId xmlns:a16="http://schemas.microsoft.com/office/drawing/2014/main" id="{97767679-8683-4EE1-918C-13C95EC721C4}"/>
                </a:ext>
              </a:extLst>
            </p:cNvPr>
            <p:cNvSpPr>
              <a:spLocks/>
            </p:cNvSpPr>
            <p:nvPr/>
          </p:nvSpPr>
          <p:spPr bwMode="auto">
            <a:xfrm>
              <a:off x="10112375" y="1835150"/>
              <a:ext cx="214313" cy="77788"/>
            </a:xfrm>
            <a:custGeom>
              <a:avLst/>
              <a:gdLst>
                <a:gd name="T0" fmla="*/ 248 w 540"/>
                <a:gd name="T1" fmla="*/ 1 h 196"/>
                <a:gd name="T2" fmla="*/ 206 w 540"/>
                <a:gd name="T3" fmla="*/ 6 h 196"/>
                <a:gd name="T4" fmla="*/ 164 w 540"/>
                <a:gd name="T5" fmla="*/ 19 h 196"/>
                <a:gd name="T6" fmla="*/ 127 w 540"/>
                <a:gd name="T7" fmla="*/ 37 h 196"/>
                <a:gd name="T8" fmla="*/ 91 w 540"/>
                <a:gd name="T9" fmla="*/ 59 h 196"/>
                <a:gd name="T10" fmla="*/ 60 w 540"/>
                <a:gd name="T11" fmla="*/ 86 h 196"/>
                <a:gd name="T12" fmla="*/ 33 w 540"/>
                <a:gd name="T13" fmla="*/ 118 h 196"/>
                <a:gd name="T14" fmla="*/ 10 w 540"/>
                <a:gd name="T15" fmla="*/ 152 h 196"/>
                <a:gd name="T16" fmla="*/ 26 w 540"/>
                <a:gd name="T17" fmla="*/ 196 h 196"/>
                <a:gd name="T18" fmla="*/ 44 w 540"/>
                <a:gd name="T19" fmla="*/ 163 h 196"/>
                <a:gd name="T20" fmla="*/ 66 w 540"/>
                <a:gd name="T21" fmla="*/ 132 h 196"/>
                <a:gd name="T22" fmla="*/ 92 w 540"/>
                <a:gd name="T23" fmla="*/ 104 h 196"/>
                <a:gd name="T24" fmla="*/ 122 w 540"/>
                <a:gd name="T25" fmla="*/ 80 h 196"/>
                <a:gd name="T26" fmla="*/ 156 w 540"/>
                <a:gd name="T27" fmla="*/ 61 h 196"/>
                <a:gd name="T28" fmla="*/ 191 w 540"/>
                <a:gd name="T29" fmla="*/ 47 h 196"/>
                <a:gd name="T30" fmla="*/ 230 w 540"/>
                <a:gd name="T31" fmla="*/ 38 h 196"/>
                <a:gd name="T32" fmla="*/ 270 w 540"/>
                <a:gd name="T33" fmla="*/ 35 h 196"/>
                <a:gd name="T34" fmla="*/ 310 w 540"/>
                <a:gd name="T35" fmla="*/ 38 h 196"/>
                <a:gd name="T36" fmla="*/ 349 w 540"/>
                <a:gd name="T37" fmla="*/ 47 h 196"/>
                <a:gd name="T38" fmla="*/ 385 w 540"/>
                <a:gd name="T39" fmla="*/ 61 h 196"/>
                <a:gd name="T40" fmla="*/ 418 w 540"/>
                <a:gd name="T41" fmla="*/ 80 h 196"/>
                <a:gd name="T42" fmla="*/ 447 w 540"/>
                <a:gd name="T43" fmla="*/ 104 h 196"/>
                <a:gd name="T44" fmla="*/ 474 w 540"/>
                <a:gd name="T45" fmla="*/ 132 h 196"/>
                <a:gd name="T46" fmla="*/ 496 w 540"/>
                <a:gd name="T47" fmla="*/ 163 h 196"/>
                <a:gd name="T48" fmla="*/ 513 w 540"/>
                <a:gd name="T49" fmla="*/ 196 h 196"/>
                <a:gd name="T50" fmla="*/ 531 w 540"/>
                <a:gd name="T51" fmla="*/ 152 h 196"/>
                <a:gd name="T52" fmla="*/ 508 w 540"/>
                <a:gd name="T53" fmla="*/ 118 h 196"/>
                <a:gd name="T54" fmla="*/ 480 w 540"/>
                <a:gd name="T55" fmla="*/ 86 h 196"/>
                <a:gd name="T56" fmla="*/ 449 w 540"/>
                <a:gd name="T57" fmla="*/ 59 h 196"/>
                <a:gd name="T58" fmla="*/ 414 w 540"/>
                <a:gd name="T59" fmla="*/ 37 h 196"/>
                <a:gd name="T60" fmla="*/ 376 w 540"/>
                <a:gd name="T61" fmla="*/ 19 h 196"/>
                <a:gd name="T62" fmla="*/ 335 w 540"/>
                <a:gd name="T63" fmla="*/ 6 h 196"/>
                <a:gd name="T64" fmla="*/ 292 w 540"/>
                <a:gd name="T65" fmla="*/ 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0" h="196">
                  <a:moveTo>
                    <a:pt x="270" y="0"/>
                  </a:moveTo>
                  <a:lnTo>
                    <a:pt x="248" y="1"/>
                  </a:lnTo>
                  <a:lnTo>
                    <a:pt x="226" y="3"/>
                  </a:lnTo>
                  <a:lnTo>
                    <a:pt x="206" y="6"/>
                  </a:lnTo>
                  <a:lnTo>
                    <a:pt x="185" y="12"/>
                  </a:lnTo>
                  <a:lnTo>
                    <a:pt x="164" y="19"/>
                  </a:lnTo>
                  <a:lnTo>
                    <a:pt x="145" y="27"/>
                  </a:lnTo>
                  <a:lnTo>
                    <a:pt x="127" y="37"/>
                  </a:lnTo>
                  <a:lnTo>
                    <a:pt x="108" y="47"/>
                  </a:lnTo>
                  <a:lnTo>
                    <a:pt x="91" y="59"/>
                  </a:lnTo>
                  <a:lnTo>
                    <a:pt x="75" y="72"/>
                  </a:lnTo>
                  <a:lnTo>
                    <a:pt x="60" y="86"/>
                  </a:lnTo>
                  <a:lnTo>
                    <a:pt x="46" y="101"/>
                  </a:lnTo>
                  <a:lnTo>
                    <a:pt x="33" y="118"/>
                  </a:lnTo>
                  <a:lnTo>
                    <a:pt x="21" y="134"/>
                  </a:lnTo>
                  <a:lnTo>
                    <a:pt x="10" y="152"/>
                  </a:lnTo>
                  <a:lnTo>
                    <a:pt x="0" y="170"/>
                  </a:lnTo>
                  <a:lnTo>
                    <a:pt x="26" y="196"/>
                  </a:lnTo>
                  <a:lnTo>
                    <a:pt x="35" y="179"/>
                  </a:lnTo>
                  <a:lnTo>
                    <a:pt x="44" y="163"/>
                  </a:lnTo>
                  <a:lnTo>
                    <a:pt x="54" y="147"/>
                  </a:lnTo>
                  <a:lnTo>
                    <a:pt x="66" y="132"/>
                  </a:lnTo>
                  <a:lnTo>
                    <a:pt x="79" y="118"/>
                  </a:lnTo>
                  <a:lnTo>
                    <a:pt x="92" y="104"/>
                  </a:lnTo>
                  <a:lnTo>
                    <a:pt x="107" y="92"/>
                  </a:lnTo>
                  <a:lnTo>
                    <a:pt x="122" y="80"/>
                  </a:lnTo>
                  <a:lnTo>
                    <a:pt x="139" y="70"/>
                  </a:lnTo>
                  <a:lnTo>
                    <a:pt x="156" y="61"/>
                  </a:lnTo>
                  <a:lnTo>
                    <a:pt x="173" y="54"/>
                  </a:lnTo>
                  <a:lnTo>
                    <a:pt x="191" y="47"/>
                  </a:lnTo>
                  <a:lnTo>
                    <a:pt x="211" y="42"/>
                  </a:lnTo>
                  <a:lnTo>
                    <a:pt x="230" y="38"/>
                  </a:lnTo>
                  <a:lnTo>
                    <a:pt x="250" y="35"/>
                  </a:lnTo>
                  <a:lnTo>
                    <a:pt x="270" y="35"/>
                  </a:lnTo>
                  <a:lnTo>
                    <a:pt x="291" y="35"/>
                  </a:lnTo>
                  <a:lnTo>
                    <a:pt x="310" y="38"/>
                  </a:lnTo>
                  <a:lnTo>
                    <a:pt x="330" y="42"/>
                  </a:lnTo>
                  <a:lnTo>
                    <a:pt x="349" y="47"/>
                  </a:lnTo>
                  <a:lnTo>
                    <a:pt x="368" y="54"/>
                  </a:lnTo>
                  <a:lnTo>
                    <a:pt x="385" y="61"/>
                  </a:lnTo>
                  <a:lnTo>
                    <a:pt x="402" y="70"/>
                  </a:lnTo>
                  <a:lnTo>
                    <a:pt x="418" y="80"/>
                  </a:lnTo>
                  <a:lnTo>
                    <a:pt x="433" y="92"/>
                  </a:lnTo>
                  <a:lnTo>
                    <a:pt x="447" y="104"/>
                  </a:lnTo>
                  <a:lnTo>
                    <a:pt x="461" y="118"/>
                  </a:lnTo>
                  <a:lnTo>
                    <a:pt x="474" y="132"/>
                  </a:lnTo>
                  <a:lnTo>
                    <a:pt x="486" y="147"/>
                  </a:lnTo>
                  <a:lnTo>
                    <a:pt x="496" y="163"/>
                  </a:lnTo>
                  <a:lnTo>
                    <a:pt x="506" y="179"/>
                  </a:lnTo>
                  <a:lnTo>
                    <a:pt x="513" y="196"/>
                  </a:lnTo>
                  <a:lnTo>
                    <a:pt x="540" y="170"/>
                  </a:lnTo>
                  <a:lnTo>
                    <a:pt x="531" y="152"/>
                  </a:lnTo>
                  <a:lnTo>
                    <a:pt x="520" y="134"/>
                  </a:lnTo>
                  <a:lnTo>
                    <a:pt x="508" y="118"/>
                  </a:lnTo>
                  <a:lnTo>
                    <a:pt x="494" y="101"/>
                  </a:lnTo>
                  <a:lnTo>
                    <a:pt x="480" y="86"/>
                  </a:lnTo>
                  <a:lnTo>
                    <a:pt x="465" y="72"/>
                  </a:lnTo>
                  <a:lnTo>
                    <a:pt x="449" y="59"/>
                  </a:lnTo>
                  <a:lnTo>
                    <a:pt x="431" y="47"/>
                  </a:lnTo>
                  <a:lnTo>
                    <a:pt x="414" y="37"/>
                  </a:lnTo>
                  <a:lnTo>
                    <a:pt x="396" y="27"/>
                  </a:lnTo>
                  <a:lnTo>
                    <a:pt x="376" y="19"/>
                  </a:lnTo>
                  <a:lnTo>
                    <a:pt x="356" y="12"/>
                  </a:lnTo>
                  <a:lnTo>
                    <a:pt x="335" y="6"/>
                  </a:lnTo>
                  <a:lnTo>
                    <a:pt x="314" y="3"/>
                  </a:lnTo>
                  <a:lnTo>
                    <a:pt x="292" y="1"/>
                  </a:lnTo>
                  <a:lnTo>
                    <a:pt x="27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tx1">
                    <a:lumMod val="85000"/>
                    <a:lumOff val="15000"/>
                  </a:schemeClr>
                </a:solidFill>
                <a:cs typeface="+mn-ea"/>
                <a:sym typeface="+mn-lt"/>
              </a:endParaRPr>
            </a:p>
          </p:txBody>
        </p:sp>
        <p:sp>
          <p:nvSpPr>
            <p:cNvPr id="25" name="Freeform 263">
              <a:extLst>
                <a:ext uri="{FF2B5EF4-FFF2-40B4-BE49-F238E27FC236}">
                  <a16:creationId xmlns:a16="http://schemas.microsoft.com/office/drawing/2014/main" id="{E392DEEF-83C8-4759-8442-77F43378E8EB}"/>
                </a:ext>
              </a:extLst>
            </p:cNvPr>
            <p:cNvSpPr>
              <a:spLocks/>
            </p:cNvSpPr>
            <p:nvPr/>
          </p:nvSpPr>
          <p:spPr bwMode="auto">
            <a:xfrm>
              <a:off x="10031413" y="1724025"/>
              <a:ext cx="377825" cy="107950"/>
            </a:xfrm>
            <a:custGeom>
              <a:avLst/>
              <a:gdLst>
                <a:gd name="T0" fmla="*/ 458 w 952"/>
                <a:gd name="T1" fmla="*/ 0 h 273"/>
                <a:gd name="T2" fmla="*/ 422 w 952"/>
                <a:gd name="T3" fmla="*/ 2 h 273"/>
                <a:gd name="T4" fmla="*/ 387 w 952"/>
                <a:gd name="T5" fmla="*/ 6 h 273"/>
                <a:gd name="T6" fmla="*/ 351 w 952"/>
                <a:gd name="T7" fmla="*/ 13 h 273"/>
                <a:gd name="T8" fmla="*/ 300 w 952"/>
                <a:gd name="T9" fmla="*/ 27 h 273"/>
                <a:gd name="T10" fmla="*/ 236 w 952"/>
                <a:gd name="T11" fmla="*/ 52 h 273"/>
                <a:gd name="T12" fmla="*/ 174 w 952"/>
                <a:gd name="T13" fmla="*/ 84 h 273"/>
                <a:gd name="T14" fmla="*/ 118 w 952"/>
                <a:gd name="T15" fmla="*/ 124 h 273"/>
                <a:gd name="T16" fmla="*/ 67 w 952"/>
                <a:gd name="T17" fmla="*/ 170 h 273"/>
                <a:gd name="T18" fmla="*/ 21 w 952"/>
                <a:gd name="T19" fmla="*/ 220 h 273"/>
                <a:gd name="T20" fmla="*/ 26 w 952"/>
                <a:gd name="T21" fmla="*/ 273 h 273"/>
                <a:gd name="T22" fmla="*/ 66 w 952"/>
                <a:gd name="T23" fmla="*/ 221 h 273"/>
                <a:gd name="T24" fmla="*/ 111 w 952"/>
                <a:gd name="T25" fmla="*/ 175 h 273"/>
                <a:gd name="T26" fmla="*/ 162 w 952"/>
                <a:gd name="T27" fmla="*/ 135 h 273"/>
                <a:gd name="T28" fmla="*/ 218 w 952"/>
                <a:gd name="T29" fmla="*/ 100 h 273"/>
                <a:gd name="T30" fmla="*/ 278 w 952"/>
                <a:gd name="T31" fmla="*/ 72 h 273"/>
                <a:gd name="T32" fmla="*/ 341 w 952"/>
                <a:gd name="T33" fmla="*/ 52 h 273"/>
                <a:gd name="T34" fmla="*/ 407 w 952"/>
                <a:gd name="T35" fmla="*/ 39 h 273"/>
                <a:gd name="T36" fmla="*/ 442 w 952"/>
                <a:gd name="T37" fmla="*/ 36 h 273"/>
                <a:gd name="T38" fmla="*/ 476 w 952"/>
                <a:gd name="T39" fmla="*/ 35 h 273"/>
                <a:gd name="T40" fmla="*/ 511 w 952"/>
                <a:gd name="T41" fmla="*/ 36 h 273"/>
                <a:gd name="T42" fmla="*/ 546 w 952"/>
                <a:gd name="T43" fmla="*/ 39 h 273"/>
                <a:gd name="T44" fmla="*/ 611 w 952"/>
                <a:gd name="T45" fmla="*/ 52 h 273"/>
                <a:gd name="T46" fmla="*/ 675 w 952"/>
                <a:gd name="T47" fmla="*/ 72 h 273"/>
                <a:gd name="T48" fmla="*/ 735 w 952"/>
                <a:gd name="T49" fmla="*/ 99 h 273"/>
                <a:gd name="T50" fmla="*/ 790 w 952"/>
                <a:gd name="T51" fmla="*/ 134 h 273"/>
                <a:gd name="T52" fmla="*/ 840 w 952"/>
                <a:gd name="T53" fmla="*/ 174 h 273"/>
                <a:gd name="T54" fmla="*/ 887 w 952"/>
                <a:gd name="T55" fmla="*/ 220 h 273"/>
                <a:gd name="T56" fmla="*/ 927 w 952"/>
                <a:gd name="T57" fmla="*/ 271 h 273"/>
                <a:gd name="T58" fmla="*/ 931 w 952"/>
                <a:gd name="T59" fmla="*/ 218 h 273"/>
                <a:gd name="T60" fmla="*/ 886 w 952"/>
                <a:gd name="T61" fmla="*/ 167 h 273"/>
                <a:gd name="T62" fmla="*/ 834 w 952"/>
                <a:gd name="T63" fmla="*/ 123 h 273"/>
                <a:gd name="T64" fmla="*/ 778 w 952"/>
                <a:gd name="T65" fmla="*/ 84 h 273"/>
                <a:gd name="T66" fmla="*/ 717 w 952"/>
                <a:gd name="T67" fmla="*/ 52 h 273"/>
                <a:gd name="T68" fmla="*/ 652 w 952"/>
                <a:gd name="T69" fmla="*/ 27 h 273"/>
                <a:gd name="T70" fmla="*/ 602 w 952"/>
                <a:gd name="T71" fmla="*/ 13 h 273"/>
                <a:gd name="T72" fmla="*/ 567 w 952"/>
                <a:gd name="T73" fmla="*/ 6 h 273"/>
                <a:gd name="T74" fmla="*/ 531 w 952"/>
                <a:gd name="T75" fmla="*/ 2 h 273"/>
                <a:gd name="T76" fmla="*/ 495 w 952"/>
                <a:gd name="T77"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2" h="273">
                  <a:moveTo>
                    <a:pt x="476" y="0"/>
                  </a:moveTo>
                  <a:lnTo>
                    <a:pt x="458" y="0"/>
                  </a:lnTo>
                  <a:lnTo>
                    <a:pt x="440" y="1"/>
                  </a:lnTo>
                  <a:lnTo>
                    <a:pt x="422" y="2"/>
                  </a:lnTo>
                  <a:lnTo>
                    <a:pt x="404" y="4"/>
                  </a:lnTo>
                  <a:lnTo>
                    <a:pt x="387" y="6"/>
                  </a:lnTo>
                  <a:lnTo>
                    <a:pt x="368" y="10"/>
                  </a:lnTo>
                  <a:lnTo>
                    <a:pt x="351" y="13"/>
                  </a:lnTo>
                  <a:lnTo>
                    <a:pt x="334" y="17"/>
                  </a:lnTo>
                  <a:lnTo>
                    <a:pt x="300" y="27"/>
                  </a:lnTo>
                  <a:lnTo>
                    <a:pt x="267" y="39"/>
                  </a:lnTo>
                  <a:lnTo>
                    <a:pt x="236" y="52"/>
                  </a:lnTo>
                  <a:lnTo>
                    <a:pt x="204" y="68"/>
                  </a:lnTo>
                  <a:lnTo>
                    <a:pt x="174" y="84"/>
                  </a:lnTo>
                  <a:lnTo>
                    <a:pt x="146" y="104"/>
                  </a:lnTo>
                  <a:lnTo>
                    <a:pt x="118" y="124"/>
                  </a:lnTo>
                  <a:lnTo>
                    <a:pt x="92" y="146"/>
                  </a:lnTo>
                  <a:lnTo>
                    <a:pt x="67" y="170"/>
                  </a:lnTo>
                  <a:lnTo>
                    <a:pt x="43" y="194"/>
                  </a:lnTo>
                  <a:lnTo>
                    <a:pt x="21" y="220"/>
                  </a:lnTo>
                  <a:lnTo>
                    <a:pt x="0" y="248"/>
                  </a:lnTo>
                  <a:lnTo>
                    <a:pt x="26" y="273"/>
                  </a:lnTo>
                  <a:lnTo>
                    <a:pt x="45" y="247"/>
                  </a:lnTo>
                  <a:lnTo>
                    <a:pt x="66" y="221"/>
                  </a:lnTo>
                  <a:lnTo>
                    <a:pt x="88" y="198"/>
                  </a:lnTo>
                  <a:lnTo>
                    <a:pt x="111" y="175"/>
                  </a:lnTo>
                  <a:lnTo>
                    <a:pt x="136" y="154"/>
                  </a:lnTo>
                  <a:lnTo>
                    <a:pt x="162" y="135"/>
                  </a:lnTo>
                  <a:lnTo>
                    <a:pt x="190" y="117"/>
                  </a:lnTo>
                  <a:lnTo>
                    <a:pt x="218" y="100"/>
                  </a:lnTo>
                  <a:lnTo>
                    <a:pt x="247" y="85"/>
                  </a:lnTo>
                  <a:lnTo>
                    <a:pt x="278" y="72"/>
                  </a:lnTo>
                  <a:lnTo>
                    <a:pt x="309" y="62"/>
                  </a:lnTo>
                  <a:lnTo>
                    <a:pt x="341" y="52"/>
                  </a:lnTo>
                  <a:lnTo>
                    <a:pt x="374" y="44"/>
                  </a:lnTo>
                  <a:lnTo>
                    <a:pt x="407" y="39"/>
                  </a:lnTo>
                  <a:lnTo>
                    <a:pt x="425" y="38"/>
                  </a:lnTo>
                  <a:lnTo>
                    <a:pt x="442" y="36"/>
                  </a:lnTo>
                  <a:lnTo>
                    <a:pt x="459" y="36"/>
                  </a:lnTo>
                  <a:lnTo>
                    <a:pt x="476" y="35"/>
                  </a:lnTo>
                  <a:lnTo>
                    <a:pt x="495" y="36"/>
                  </a:lnTo>
                  <a:lnTo>
                    <a:pt x="511" y="36"/>
                  </a:lnTo>
                  <a:lnTo>
                    <a:pt x="528" y="38"/>
                  </a:lnTo>
                  <a:lnTo>
                    <a:pt x="546" y="39"/>
                  </a:lnTo>
                  <a:lnTo>
                    <a:pt x="579" y="44"/>
                  </a:lnTo>
                  <a:lnTo>
                    <a:pt x="611" y="52"/>
                  </a:lnTo>
                  <a:lnTo>
                    <a:pt x="644" y="60"/>
                  </a:lnTo>
                  <a:lnTo>
                    <a:pt x="675" y="72"/>
                  </a:lnTo>
                  <a:lnTo>
                    <a:pt x="705" y="85"/>
                  </a:lnTo>
                  <a:lnTo>
                    <a:pt x="735" y="99"/>
                  </a:lnTo>
                  <a:lnTo>
                    <a:pt x="763" y="116"/>
                  </a:lnTo>
                  <a:lnTo>
                    <a:pt x="790" y="134"/>
                  </a:lnTo>
                  <a:lnTo>
                    <a:pt x="816" y="153"/>
                  </a:lnTo>
                  <a:lnTo>
                    <a:pt x="840" y="174"/>
                  </a:lnTo>
                  <a:lnTo>
                    <a:pt x="864" y="197"/>
                  </a:lnTo>
                  <a:lnTo>
                    <a:pt x="887" y="220"/>
                  </a:lnTo>
                  <a:lnTo>
                    <a:pt x="907" y="245"/>
                  </a:lnTo>
                  <a:lnTo>
                    <a:pt x="927" y="271"/>
                  </a:lnTo>
                  <a:lnTo>
                    <a:pt x="952" y="246"/>
                  </a:lnTo>
                  <a:lnTo>
                    <a:pt x="931" y="218"/>
                  </a:lnTo>
                  <a:lnTo>
                    <a:pt x="909" y="192"/>
                  </a:lnTo>
                  <a:lnTo>
                    <a:pt x="886" y="167"/>
                  </a:lnTo>
                  <a:lnTo>
                    <a:pt x="861" y="145"/>
                  </a:lnTo>
                  <a:lnTo>
                    <a:pt x="834" y="123"/>
                  </a:lnTo>
                  <a:lnTo>
                    <a:pt x="807" y="103"/>
                  </a:lnTo>
                  <a:lnTo>
                    <a:pt x="778" y="84"/>
                  </a:lnTo>
                  <a:lnTo>
                    <a:pt x="749" y="67"/>
                  </a:lnTo>
                  <a:lnTo>
                    <a:pt x="717" y="52"/>
                  </a:lnTo>
                  <a:lnTo>
                    <a:pt x="686" y="38"/>
                  </a:lnTo>
                  <a:lnTo>
                    <a:pt x="652" y="27"/>
                  </a:lnTo>
                  <a:lnTo>
                    <a:pt x="619" y="17"/>
                  </a:lnTo>
                  <a:lnTo>
                    <a:pt x="602" y="13"/>
                  </a:lnTo>
                  <a:lnTo>
                    <a:pt x="584" y="10"/>
                  </a:lnTo>
                  <a:lnTo>
                    <a:pt x="567" y="6"/>
                  </a:lnTo>
                  <a:lnTo>
                    <a:pt x="549" y="4"/>
                  </a:lnTo>
                  <a:lnTo>
                    <a:pt x="531" y="2"/>
                  </a:lnTo>
                  <a:lnTo>
                    <a:pt x="513" y="1"/>
                  </a:lnTo>
                  <a:lnTo>
                    <a:pt x="495" y="0"/>
                  </a:lnTo>
                  <a:lnTo>
                    <a:pt x="4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tx1">
                    <a:lumMod val="85000"/>
                    <a:lumOff val="15000"/>
                  </a:schemeClr>
                </a:solidFill>
                <a:cs typeface="+mn-ea"/>
                <a:sym typeface="+mn-lt"/>
              </a:endParaRPr>
            </a:p>
          </p:txBody>
        </p:sp>
        <p:sp>
          <p:nvSpPr>
            <p:cNvPr id="26" name="Freeform 264">
              <a:extLst>
                <a:ext uri="{FF2B5EF4-FFF2-40B4-BE49-F238E27FC236}">
                  <a16:creationId xmlns:a16="http://schemas.microsoft.com/office/drawing/2014/main" id="{C7211725-A11D-4C87-BE85-894356E9CD34}"/>
                </a:ext>
              </a:extLst>
            </p:cNvPr>
            <p:cNvSpPr>
              <a:spLocks/>
            </p:cNvSpPr>
            <p:nvPr/>
          </p:nvSpPr>
          <p:spPr bwMode="auto">
            <a:xfrm>
              <a:off x="10071100" y="1779588"/>
              <a:ext cx="296863" cy="92075"/>
            </a:xfrm>
            <a:custGeom>
              <a:avLst/>
              <a:gdLst>
                <a:gd name="T0" fmla="*/ 345 w 748"/>
                <a:gd name="T1" fmla="*/ 1 h 235"/>
                <a:gd name="T2" fmla="*/ 288 w 748"/>
                <a:gd name="T3" fmla="*/ 9 h 235"/>
                <a:gd name="T4" fmla="*/ 234 w 748"/>
                <a:gd name="T5" fmla="*/ 24 h 235"/>
                <a:gd name="T6" fmla="*/ 182 w 748"/>
                <a:gd name="T7" fmla="*/ 45 h 235"/>
                <a:gd name="T8" fmla="*/ 134 w 748"/>
                <a:gd name="T9" fmla="*/ 73 h 235"/>
                <a:gd name="T10" fmla="*/ 89 w 748"/>
                <a:gd name="T11" fmla="*/ 105 h 235"/>
                <a:gd name="T12" fmla="*/ 50 w 748"/>
                <a:gd name="T13" fmla="*/ 144 h 235"/>
                <a:gd name="T14" fmla="*/ 16 w 748"/>
                <a:gd name="T15" fmla="*/ 186 h 235"/>
                <a:gd name="T16" fmla="*/ 26 w 748"/>
                <a:gd name="T17" fmla="*/ 235 h 235"/>
                <a:gd name="T18" fmla="*/ 55 w 748"/>
                <a:gd name="T19" fmla="*/ 193 h 235"/>
                <a:gd name="T20" fmla="*/ 89 w 748"/>
                <a:gd name="T21" fmla="*/ 154 h 235"/>
                <a:gd name="T22" fmla="*/ 128 w 748"/>
                <a:gd name="T23" fmla="*/ 120 h 235"/>
                <a:gd name="T24" fmla="*/ 171 w 748"/>
                <a:gd name="T25" fmla="*/ 91 h 235"/>
                <a:gd name="T26" fmla="*/ 218 w 748"/>
                <a:gd name="T27" fmla="*/ 67 h 235"/>
                <a:gd name="T28" fmla="*/ 267 w 748"/>
                <a:gd name="T29" fmla="*/ 50 h 235"/>
                <a:gd name="T30" fmla="*/ 320 w 748"/>
                <a:gd name="T31" fmla="*/ 39 h 235"/>
                <a:gd name="T32" fmla="*/ 374 w 748"/>
                <a:gd name="T33" fmla="*/ 36 h 235"/>
                <a:gd name="T34" fmla="*/ 429 w 748"/>
                <a:gd name="T35" fmla="*/ 39 h 235"/>
                <a:gd name="T36" fmla="*/ 481 w 748"/>
                <a:gd name="T37" fmla="*/ 50 h 235"/>
                <a:gd name="T38" fmla="*/ 531 w 748"/>
                <a:gd name="T39" fmla="*/ 67 h 235"/>
                <a:gd name="T40" fmla="*/ 577 w 748"/>
                <a:gd name="T41" fmla="*/ 90 h 235"/>
                <a:gd name="T42" fmla="*/ 621 w 748"/>
                <a:gd name="T43" fmla="*/ 119 h 235"/>
                <a:gd name="T44" fmla="*/ 660 w 748"/>
                <a:gd name="T45" fmla="*/ 153 h 235"/>
                <a:gd name="T46" fmla="*/ 693 w 748"/>
                <a:gd name="T47" fmla="*/ 190 h 235"/>
                <a:gd name="T48" fmla="*/ 722 w 748"/>
                <a:gd name="T49" fmla="*/ 233 h 235"/>
                <a:gd name="T50" fmla="*/ 733 w 748"/>
                <a:gd name="T51" fmla="*/ 185 h 235"/>
                <a:gd name="T52" fmla="*/ 698 w 748"/>
                <a:gd name="T53" fmla="*/ 142 h 235"/>
                <a:gd name="T54" fmla="*/ 658 w 748"/>
                <a:gd name="T55" fmla="*/ 104 h 235"/>
                <a:gd name="T56" fmla="*/ 614 w 748"/>
                <a:gd name="T57" fmla="*/ 72 h 235"/>
                <a:gd name="T58" fmla="*/ 567 w 748"/>
                <a:gd name="T59" fmla="*/ 45 h 235"/>
                <a:gd name="T60" fmla="*/ 515 w 748"/>
                <a:gd name="T61" fmla="*/ 24 h 235"/>
                <a:gd name="T62" fmla="*/ 461 w 748"/>
                <a:gd name="T63" fmla="*/ 9 h 235"/>
                <a:gd name="T64" fmla="*/ 404 w 748"/>
                <a:gd name="T65" fmla="*/ 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8" h="235">
                  <a:moveTo>
                    <a:pt x="374" y="0"/>
                  </a:moveTo>
                  <a:lnTo>
                    <a:pt x="345" y="1"/>
                  </a:lnTo>
                  <a:lnTo>
                    <a:pt x="316" y="5"/>
                  </a:lnTo>
                  <a:lnTo>
                    <a:pt x="288" y="9"/>
                  </a:lnTo>
                  <a:lnTo>
                    <a:pt x="261" y="15"/>
                  </a:lnTo>
                  <a:lnTo>
                    <a:pt x="234" y="24"/>
                  </a:lnTo>
                  <a:lnTo>
                    <a:pt x="207" y="34"/>
                  </a:lnTo>
                  <a:lnTo>
                    <a:pt x="182" y="45"/>
                  </a:lnTo>
                  <a:lnTo>
                    <a:pt x="157" y="59"/>
                  </a:lnTo>
                  <a:lnTo>
                    <a:pt x="134" y="73"/>
                  </a:lnTo>
                  <a:lnTo>
                    <a:pt x="111" y="89"/>
                  </a:lnTo>
                  <a:lnTo>
                    <a:pt x="89" y="105"/>
                  </a:lnTo>
                  <a:lnTo>
                    <a:pt x="70" y="125"/>
                  </a:lnTo>
                  <a:lnTo>
                    <a:pt x="50" y="144"/>
                  </a:lnTo>
                  <a:lnTo>
                    <a:pt x="32" y="165"/>
                  </a:lnTo>
                  <a:lnTo>
                    <a:pt x="16" y="186"/>
                  </a:lnTo>
                  <a:lnTo>
                    <a:pt x="0" y="210"/>
                  </a:lnTo>
                  <a:lnTo>
                    <a:pt x="26" y="235"/>
                  </a:lnTo>
                  <a:lnTo>
                    <a:pt x="40" y="213"/>
                  </a:lnTo>
                  <a:lnTo>
                    <a:pt x="55" y="193"/>
                  </a:lnTo>
                  <a:lnTo>
                    <a:pt x="72" y="172"/>
                  </a:lnTo>
                  <a:lnTo>
                    <a:pt x="89" y="154"/>
                  </a:lnTo>
                  <a:lnTo>
                    <a:pt x="109" y="136"/>
                  </a:lnTo>
                  <a:lnTo>
                    <a:pt x="128" y="120"/>
                  </a:lnTo>
                  <a:lnTo>
                    <a:pt x="150" y="105"/>
                  </a:lnTo>
                  <a:lnTo>
                    <a:pt x="171" y="91"/>
                  </a:lnTo>
                  <a:lnTo>
                    <a:pt x="194" y="78"/>
                  </a:lnTo>
                  <a:lnTo>
                    <a:pt x="218" y="67"/>
                  </a:lnTo>
                  <a:lnTo>
                    <a:pt x="243" y="59"/>
                  </a:lnTo>
                  <a:lnTo>
                    <a:pt x="267" y="50"/>
                  </a:lnTo>
                  <a:lnTo>
                    <a:pt x="293" y="45"/>
                  </a:lnTo>
                  <a:lnTo>
                    <a:pt x="320" y="39"/>
                  </a:lnTo>
                  <a:lnTo>
                    <a:pt x="347" y="37"/>
                  </a:lnTo>
                  <a:lnTo>
                    <a:pt x="374" y="36"/>
                  </a:lnTo>
                  <a:lnTo>
                    <a:pt x="402" y="37"/>
                  </a:lnTo>
                  <a:lnTo>
                    <a:pt x="429" y="39"/>
                  </a:lnTo>
                  <a:lnTo>
                    <a:pt x="455" y="44"/>
                  </a:lnTo>
                  <a:lnTo>
                    <a:pt x="481" y="50"/>
                  </a:lnTo>
                  <a:lnTo>
                    <a:pt x="506" y="58"/>
                  </a:lnTo>
                  <a:lnTo>
                    <a:pt x="531" y="67"/>
                  </a:lnTo>
                  <a:lnTo>
                    <a:pt x="555" y="78"/>
                  </a:lnTo>
                  <a:lnTo>
                    <a:pt x="577" y="90"/>
                  </a:lnTo>
                  <a:lnTo>
                    <a:pt x="599" y="104"/>
                  </a:lnTo>
                  <a:lnTo>
                    <a:pt x="621" y="119"/>
                  </a:lnTo>
                  <a:lnTo>
                    <a:pt x="640" y="135"/>
                  </a:lnTo>
                  <a:lnTo>
                    <a:pt x="660" y="153"/>
                  </a:lnTo>
                  <a:lnTo>
                    <a:pt x="677" y="171"/>
                  </a:lnTo>
                  <a:lnTo>
                    <a:pt x="693" y="190"/>
                  </a:lnTo>
                  <a:lnTo>
                    <a:pt x="708" y="211"/>
                  </a:lnTo>
                  <a:lnTo>
                    <a:pt x="722" y="233"/>
                  </a:lnTo>
                  <a:lnTo>
                    <a:pt x="748" y="208"/>
                  </a:lnTo>
                  <a:lnTo>
                    <a:pt x="733" y="185"/>
                  </a:lnTo>
                  <a:lnTo>
                    <a:pt x="716" y="163"/>
                  </a:lnTo>
                  <a:lnTo>
                    <a:pt x="698" y="142"/>
                  </a:lnTo>
                  <a:lnTo>
                    <a:pt x="679" y="122"/>
                  </a:lnTo>
                  <a:lnTo>
                    <a:pt x="658" y="104"/>
                  </a:lnTo>
                  <a:lnTo>
                    <a:pt x="637" y="88"/>
                  </a:lnTo>
                  <a:lnTo>
                    <a:pt x="614" y="72"/>
                  </a:lnTo>
                  <a:lnTo>
                    <a:pt x="591" y="58"/>
                  </a:lnTo>
                  <a:lnTo>
                    <a:pt x="567" y="45"/>
                  </a:lnTo>
                  <a:lnTo>
                    <a:pt x="542" y="34"/>
                  </a:lnTo>
                  <a:lnTo>
                    <a:pt x="515" y="24"/>
                  </a:lnTo>
                  <a:lnTo>
                    <a:pt x="489" y="15"/>
                  </a:lnTo>
                  <a:lnTo>
                    <a:pt x="461" y="9"/>
                  </a:lnTo>
                  <a:lnTo>
                    <a:pt x="433" y="5"/>
                  </a:lnTo>
                  <a:lnTo>
                    <a:pt x="404" y="1"/>
                  </a:lnTo>
                  <a:lnTo>
                    <a:pt x="3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6600">
                <a:solidFill>
                  <a:schemeClr val="tx1">
                    <a:lumMod val="85000"/>
                    <a:lumOff val="15000"/>
                  </a:schemeClr>
                </a:solidFill>
                <a:cs typeface="+mn-ea"/>
                <a:sym typeface="+mn-lt"/>
              </a:endParaRPr>
            </a:p>
          </p:txBody>
        </p:sp>
      </p:grpSp>
      <p:sp>
        <p:nvSpPr>
          <p:cNvPr id="27" name="Freeform 55">
            <a:extLst>
              <a:ext uri="{FF2B5EF4-FFF2-40B4-BE49-F238E27FC236}">
                <a16:creationId xmlns:a16="http://schemas.microsoft.com/office/drawing/2014/main" id="{634D5F23-376A-4B21-9A03-76C1C0745A7C}"/>
              </a:ext>
            </a:extLst>
          </p:cNvPr>
          <p:cNvSpPr>
            <a:spLocks noEditPoints="1"/>
          </p:cNvSpPr>
          <p:nvPr/>
        </p:nvSpPr>
        <p:spPr bwMode="auto">
          <a:xfrm>
            <a:off x="7116557" y="2298319"/>
            <a:ext cx="482099" cy="378034"/>
          </a:xfrm>
          <a:custGeom>
            <a:avLst/>
            <a:gdLst>
              <a:gd name="T0" fmla="*/ 639 w 911"/>
              <a:gd name="T1" fmla="*/ 579 h 710"/>
              <a:gd name="T2" fmla="*/ 539 w 911"/>
              <a:gd name="T3" fmla="*/ 518 h 710"/>
              <a:gd name="T4" fmla="*/ 590 w 911"/>
              <a:gd name="T5" fmla="*/ 480 h 710"/>
              <a:gd name="T6" fmla="*/ 597 w 911"/>
              <a:gd name="T7" fmla="*/ 399 h 710"/>
              <a:gd name="T8" fmla="*/ 568 w 911"/>
              <a:gd name="T9" fmla="*/ 321 h 710"/>
              <a:gd name="T10" fmla="*/ 560 w 911"/>
              <a:gd name="T11" fmla="*/ 263 h 710"/>
              <a:gd name="T12" fmla="*/ 563 w 911"/>
              <a:gd name="T13" fmla="*/ 150 h 710"/>
              <a:gd name="T14" fmla="*/ 626 w 911"/>
              <a:gd name="T15" fmla="*/ 104 h 710"/>
              <a:gd name="T16" fmla="*/ 725 w 911"/>
              <a:gd name="T17" fmla="*/ 127 h 710"/>
              <a:gd name="T18" fmla="*/ 743 w 911"/>
              <a:gd name="T19" fmla="*/ 226 h 710"/>
              <a:gd name="T20" fmla="*/ 746 w 911"/>
              <a:gd name="T21" fmla="*/ 273 h 710"/>
              <a:gd name="T22" fmla="*/ 723 w 911"/>
              <a:gd name="T23" fmla="*/ 348 h 710"/>
              <a:gd name="T24" fmla="*/ 697 w 911"/>
              <a:gd name="T25" fmla="*/ 445 h 710"/>
              <a:gd name="T26" fmla="*/ 726 w 911"/>
              <a:gd name="T27" fmla="*/ 489 h 710"/>
              <a:gd name="T28" fmla="*/ 878 w 911"/>
              <a:gd name="T29" fmla="*/ 609 h 710"/>
              <a:gd name="T30" fmla="*/ 37 w 911"/>
              <a:gd name="T31" fmla="*/ 582 h 710"/>
              <a:gd name="T32" fmla="*/ 199 w 911"/>
              <a:gd name="T33" fmla="*/ 519 h 710"/>
              <a:gd name="T34" fmla="*/ 249 w 911"/>
              <a:gd name="T35" fmla="*/ 475 h 710"/>
              <a:gd name="T36" fmla="*/ 227 w 911"/>
              <a:gd name="T37" fmla="*/ 362 h 710"/>
              <a:gd name="T38" fmla="*/ 194 w 911"/>
              <a:gd name="T39" fmla="*/ 256 h 710"/>
              <a:gd name="T40" fmla="*/ 200 w 911"/>
              <a:gd name="T41" fmla="*/ 209 h 710"/>
              <a:gd name="T42" fmla="*/ 202 w 911"/>
              <a:gd name="T43" fmla="*/ 98 h 710"/>
              <a:gd name="T44" fmla="*/ 287 w 911"/>
              <a:gd name="T45" fmla="*/ 36 h 710"/>
              <a:gd name="T46" fmla="*/ 416 w 911"/>
              <a:gd name="T47" fmla="*/ 67 h 710"/>
              <a:gd name="T48" fmla="*/ 447 w 911"/>
              <a:gd name="T49" fmla="*/ 150 h 710"/>
              <a:gd name="T50" fmla="*/ 442 w 911"/>
              <a:gd name="T51" fmla="*/ 242 h 710"/>
              <a:gd name="T52" fmla="*/ 431 w 911"/>
              <a:gd name="T53" fmla="*/ 316 h 710"/>
              <a:gd name="T54" fmla="*/ 395 w 911"/>
              <a:gd name="T55" fmla="*/ 412 h 710"/>
              <a:gd name="T56" fmla="*/ 388 w 911"/>
              <a:gd name="T57" fmla="*/ 489 h 710"/>
              <a:gd name="T58" fmla="*/ 483 w 911"/>
              <a:gd name="T59" fmla="*/ 534 h 710"/>
              <a:gd name="T60" fmla="*/ 603 w 911"/>
              <a:gd name="T61" fmla="*/ 583 h 710"/>
              <a:gd name="T62" fmla="*/ 733 w 911"/>
              <a:gd name="T63" fmla="*/ 455 h 710"/>
              <a:gd name="T64" fmla="*/ 750 w 911"/>
              <a:gd name="T65" fmla="*/ 380 h 710"/>
              <a:gd name="T66" fmla="*/ 779 w 911"/>
              <a:gd name="T67" fmla="*/ 265 h 710"/>
              <a:gd name="T68" fmla="*/ 781 w 911"/>
              <a:gd name="T69" fmla="*/ 179 h 710"/>
              <a:gd name="T70" fmla="*/ 735 w 911"/>
              <a:gd name="T71" fmla="*/ 92 h 710"/>
              <a:gd name="T72" fmla="*/ 591 w 911"/>
              <a:gd name="T73" fmla="*/ 79 h 710"/>
              <a:gd name="T74" fmla="*/ 525 w 911"/>
              <a:gd name="T75" fmla="*/ 158 h 710"/>
              <a:gd name="T76" fmla="*/ 528 w 911"/>
              <a:gd name="T77" fmla="*/ 256 h 710"/>
              <a:gd name="T78" fmla="*/ 547 w 911"/>
              <a:gd name="T79" fmla="*/ 353 h 710"/>
              <a:gd name="T80" fmla="*/ 568 w 911"/>
              <a:gd name="T81" fmla="*/ 449 h 710"/>
              <a:gd name="T82" fmla="*/ 441 w 911"/>
              <a:gd name="T83" fmla="*/ 485 h 710"/>
              <a:gd name="T84" fmla="*/ 426 w 911"/>
              <a:gd name="T85" fmla="*/ 424 h 710"/>
              <a:gd name="T86" fmla="*/ 469 w 911"/>
              <a:gd name="T87" fmla="*/ 312 h 710"/>
              <a:gd name="T88" fmla="*/ 472 w 911"/>
              <a:gd name="T89" fmla="*/ 220 h 710"/>
              <a:gd name="T90" fmla="*/ 467 w 911"/>
              <a:gd name="T91" fmla="*/ 84 h 710"/>
              <a:gd name="T92" fmla="*/ 369 w 911"/>
              <a:gd name="T93" fmla="*/ 5 h 710"/>
              <a:gd name="T94" fmla="*/ 245 w 911"/>
              <a:gd name="T95" fmla="*/ 13 h 710"/>
              <a:gd name="T96" fmla="*/ 162 w 911"/>
              <a:gd name="T97" fmla="*/ 111 h 710"/>
              <a:gd name="T98" fmla="*/ 166 w 911"/>
              <a:gd name="T99" fmla="*/ 233 h 710"/>
              <a:gd name="T100" fmla="*/ 176 w 911"/>
              <a:gd name="T101" fmla="*/ 330 h 710"/>
              <a:gd name="T102" fmla="*/ 215 w 911"/>
              <a:gd name="T103" fmla="*/ 445 h 710"/>
              <a:gd name="T104" fmla="*/ 114 w 911"/>
              <a:gd name="T105" fmla="*/ 512 h 710"/>
              <a:gd name="T106" fmla="*/ 4 w 911"/>
              <a:gd name="T107" fmla="*/ 572 h 710"/>
              <a:gd name="T108" fmla="*/ 1 w 911"/>
              <a:gd name="T109" fmla="*/ 687 h 710"/>
              <a:gd name="T110" fmla="*/ 102 w 911"/>
              <a:gd name="T111" fmla="*/ 710 h 710"/>
              <a:gd name="T112" fmla="*/ 317 w 911"/>
              <a:gd name="T113" fmla="*/ 710 h 710"/>
              <a:gd name="T114" fmla="*/ 504 w 911"/>
              <a:gd name="T115" fmla="*/ 710 h 710"/>
              <a:gd name="T116" fmla="*/ 638 w 911"/>
              <a:gd name="T117" fmla="*/ 693 h 710"/>
              <a:gd name="T118" fmla="*/ 650 w 911"/>
              <a:gd name="T119" fmla="*/ 642 h 710"/>
              <a:gd name="T120" fmla="*/ 855 w 911"/>
              <a:gd name="T121" fmla="*/ 642 h 710"/>
              <a:gd name="T122" fmla="*/ 911 w 911"/>
              <a:gd name="T123" fmla="*/ 620 h 710"/>
              <a:gd name="T124" fmla="*/ 903 w 911"/>
              <a:gd name="T125" fmla="*/ 525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1" h="710">
                <a:moveTo>
                  <a:pt x="878" y="609"/>
                </a:moveTo>
                <a:lnTo>
                  <a:pt x="684" y="609"/>
                </a:lnTo>
                <a:lnTo>
                  <a:pt x="655" y="609"/>
                </a:lnTo>
                <a:lnTo>
                  <a:pt x="650" y="609"/>
                </a:lnTo>
                <a:lnTo>
                  <a:pt x="641" y="609"/>
                </a:lnTo>
                <a:lnTo>
                  <a:pt x="641" y="600"/>
                </a:lnTo>
                <a:lnTo>
                  <a:pt x="641" y="593"/>
                </a:lnTo>
                <a:lnTo>
                  <a:pt x="641" y="586"/>
                </a:lnTo>
                <a:lnTo>
                  <a:pt x="639" y="579"/>
                </a:lnTo>
                <a:lnTo>
                  <a:pt x="636" y="572"/>
                </a:lnTo>
                <a:lnTo>
                  <a:pt x="631" y="564"/>
                </a:lnTo>
                <a:lnTo>
                  <a:pt x="626" y="558"/>
                </a:lnTo>
                <a:lnTo>
                  <a:pt x="619" y="551"/>
                </a:lnTo>
                <a:lnTo>
                  <a:pt x="612" y="546"/>
                </a:lnTo>
                <a:lnTo>
                  <a:pt x="602" y="542"/>
                </a:lnTo>
                <a:lnTo>
                  <a:pt x="585" y="534"/>
                </a:lnTo>
                <a:lnTo>
                  <a:pt x="564" y="526"/>
                </a:lnTo>
                <a:lnTo>
                  <a:pt x="539" y="518"/>
                </a:lnTo>
                <a:lnTo>
                  <a:pt x="514" y="508"/>
                </a:lnTo>
                <a:lnTo>
                  <a:pt x="530" y="503"/>
                </a:lnTo>
                <a:lnTo>
                  <a:pt x="545" y="498"/>
                </a:lnTo>
                <a:lnTo>
                  <a:pt x="560" y="493"/>
                </a:lnTo>
                <a:lnTo>
                  <a:pt x="574" y="489"/>
                </a:lnTo>
                <a:lnTo>
                  <a:pt x="579" y="486"/>
                </a:lnTo>
                <a:lnTo>
                  <a:pt x="584" y="484"/>
                </a:lnTo>
                <a:lnTo>
                  <a:pt x="587" y="482"/>
                </a:lnTo>
                <a:lnTo>
                  <a:pt x="590" y="480"/>
                </a:lnTo>
                <a:lnTo>
                  <a:pt x="595" y="474"/>
                </a:lnTo>
                <a:lnTo>
                  <a:pt x="598" y="467"/>
                </a:lnTo>
                <a:lnTo>
                  <a:pt x="600" y="459"/>
                </a:lnTo>
                <a:lnTo>
                  <a:pt x="601" y="453"/>
                </a:lnTo>
                <a:lnTo>
                  <a:pt x="602" y="445"/>
                </a:lnTo>
                <a:lnTo>
                  <a:pt x="602" y="440"/>
                </a:lnTo>
                <a:lnTo>
                  <a:pt x="601" y="425"/>
                </a:lnTo>
                <a:lnTo>
                  <a:pt x="600" y="411"/>
                </a:lnTo>
                <a:lnTo>
                  <a:pt x="597" y="399"/>
                </a:lnTo>
                <a:lnTo>
                  <a:pt x="592" y="388"/>
                </a:lnTo>
                <a:lnTo>
                  <a:pt x="589" y="380"/>
                </a:lnTo>
                <a:lnTo>
                  <a:pt x="586" y="370"/>
                </a:lnTo>
                <a:lnTo>
                  <a:pt x="583" y="359"/>
                </a:lnTo>
                <a:lnTo>
                  <a:pt x="580" y="348"/>
                </a:lnTo>
                <a:lnTo>
                  <a:pt x="579" y="339"/>
                </a:lnTo>
                <a:lnTo>
                  <a:pt x="573" y="331"/>
                </a:lnTo>
                <a:lnTo>
                  <a:pt x="571" y="328"/>
                </a:lnTo>
                <a:lnTo>
                  <a:pt x="568" y="321"/>
                </a:lnTo>
                <a:lnTo>
                  <a:pt x="563" y="310"/>
                </a:lnTo>
                <a:lnTo>
                  <a:pt x="559" y="294"/>
                </a:lnTo>
                <a:lnTo>
                  <a:pt x="557" y="283"/>
                </a:lnTo>
                <a:lnTo>
                  <a:pt x="557" y="277"/>
                </a:lnTo>
                <a:lnTo>
                  <a:pt x="557" y="273"/>
                </a:lnTo>
                <a:lnTo>
                  <a:pt x="558" y="270"/>
                </a:lnTo>
                <a:lnTo>
                  <a:pt x="559" y="267"/>
                </a:lnTo>
                <a:lnTo>
                  <a:pt x="560" y="263"/>
                </a:lnTo>
                <a:lnTo>
                  <a:pt x="560" y="263"/>
                </a:lnTo>
                <a:lnTo>
                  <a:pt x="561" y="262"/>
                </a:lnTo>
                <a:lnTo>
                  <a:pt x="562" y="247"/>
                </a:lnTo>
                <a:lnTo>
                  <a:pt x="561" y="226"/>
                </a:lnTo>
                <a:lnTo>
                  <a:pt x="559" y="206"/>
                </a:lnTo>
                <a:lnTo>
                  <a:pt x="556" y="187"/>
                </a:lnTo>
                <a:lnTo>
                  <a:pt x="556" y="179"/>
                </a:lnTo>
                <a:lnTo>
                  <a:pt x="558" y="166"/>
                </a:lnTo>
                <a:lnTo>
                  <a:pt x="560" y="158"/>
                </a:lnTo>
                <a:lnTo>
                  <a:pt x="563" y="150"/>
                </a:lnTo>
                <a:lnTo>
                  <a:pt x="568" y="142"/>
                </a:lnTo>
                <a:lnTo>
                  <a:pt x="573" y="133"/>
                </a:lnTo>
                <a:lnTo>
                  <a:pt x="577" y="129"/>
                </a:lnTo>
                <a:lnTo>
                  <a:pt x="583" y="124"/>
                </a:lnTo>
                <a:lnTo>
                  <a:pt x="588" y="119"/>
                </a:lnTo>
                <a:lnTo>
                  <a:pt x="596" y="115"/>
                </a:lnTo>
                <a:lnTo>
                  <a:pt x="604" y="111"/>
                </a:lnTo>
                <a:lnTo>
                  <a:pt x="615" y="107"/>
                </a:lnTo>
                <a:lnTo>
                  <a:pt x="626" y="104"/>
                </a:lnTo>
                <a:lnTo>
                  <a:pt x="639" y="103"/>
                </a:lnTo>
                <a:lnTo>
                  <a:pt x="664" y="103"/>
                </a:lnTo>
                <a:lnTo>
                  <a:pt x="674" y="104"/>
                </a:lnTo>
                <a:lnTo>
                  <a:pt x="685" y="106"/>
                </a:lnTo>
                <a:lnTo>
                  <a:pt x="694" y="108"/>
                </a:lnTo>
                <a:lnTo>
                  <a:pt x="703" y="112"/>
                </a:lnTo>
                <a:lnTo>
                  <a:pt x="711" y="116"/>
                </a:lnTo>
                <a:lnTo>
                  <a:pt x="718" y="121"/>
                </a:lnTo>
                <a:lnTo>
                  <a:pt x="725" y="127"/>
                </a:lnTo>
                <a:lnTo>
                  <a:pt x="731" y="133"/>
                </a:lnTo>
                <a:lnTo>
                  <a:pt x="736" y="142"/>
                </a:lnTo>
                <a:lnTo>
                  <a:pt x="740" y="150"/>
                </a:lnTo>
                <a:lnTo>
                  <a:pt x="744" y="158"/>
                </a:lnTo>
                <a:lnTo>
                  <a:pt x="746" y="166"/>
                </a:lnTo>
                <a:lnTo>
                  <a:pt x="748" y="179"/>
                </a:lnTo>
                <a:lnTo>
                  <a:pt x="748" y="187"/>
                </a:lnTo>
                <a:lnTo>
                  <a:pt x="745" y="205"/>
                </a:lnTo>
                <a:lnTo>
                  <a:pt x="743" y="226"/>
                </a:lnTo>
                <a:lnTo>
                  <a:pt x="741" y="247"/>
                </a:lnTo>
                <a:lnTo>
                  <a:pt x="743" y="262"/>
                </a:lnTo>
                <a:lnTo>
                  <a:pt x="744" y="263"/>
                </a:lnTo>
                <a:lnTo>
                  <a:pt x="744" y="265"/>
                </a:lnTo>
                <a:lnTo>
                  <a:pt x="745" y="266"/>
                </a:lnTo>
                <a:lnTo>
                  <a:pt x="745" y="269"/>
                </a:lnTo>
                <a:lnTo>
                  <a:pt x="745" y="269"/>
                </a:lnTo>
                <a:lnTo>
                  <a:pt x="746" y="270"/>
                </a:lnTo>
                <a:lnTo>
                  <a:pt x="746" y="273"/>
                </a:lnTo>
                <a:lnTo>
                  <a:pt x="747" y="277"/>
                </a:lnTo>
                <a:lnTo>
                  <a:pt x="746" y="283"/>
                </a:lnTo>
                <a:lnTo>
                  <a:pt x="745" y="294"/>
                </a:lnTo>
                <a:lnTo>
                  <a:pt x="740" y="310"/>
                </a:lnTo>
                <a:lnTo>
                  <a:pt x="736" y="321"/>
                </a:lnTo>
                <a:lnTo>
                  <a:pt x="733" y="328"/>
                </a:lnTo>
                <a:lnTo>
                  <a:pt x="731" y="331"/>
                </a:lnTo>
                <a:lnTo>
                  <a:pt x="724" y="339"/>
                </a:lnTo>
                <a:lnTo>
                  <a:pt x="723" y="348"/>
                </a:lnTo>
                <a:lnTo>
                  <a:pt x="721" y="359"/>
                </a:lnTo>
                <a:lnTo>
                  <a:pt x="718" y="370"/>
                </a:lnTo>
                <a:lnTo>
                  <a:pt x="714" y="380"/>
                </a:lnTo>
                <a:lnTo>
                  <a:pt x="711" y="388"/>
                </a:lnTo>
                <a:lnTo>
                  <a:pt x="706" y="400"/>
                </a:lnTo>
                <a:lnTo>
                  <a:pt x="701" y="412"/>
                </a:lnTo>
                <a:lnTo>
                  <a:pt x="698" y="425"/>
                </a:lnTo>
                <a:lnTo>
                  <a:pt x="697" y="439"/>
                </a:lnTo>
                <a:lnTo>
                  <a:pt x="697" y="445"/>
                </a:lnTo>
                <a:lnTo>
                  <a:pt x="698" y="452"/>
                </a:lnTo>
                <a:lnTo>
                  <a:pt x="699" y="459"/>
                </a:lnTo>
                <a:lnTo>
                  <a:pt x="701" y="466"/>
                </a:lnTo>
                <a:lnTo>
                  <a:pt x="705" y="472"/>
                </a:lnTo>
                <a:lnTo>
                  <a:pt x="709" y="479"/>
                </a:lnTo>
                <a:lnTo>
                  <a:pt x="712" y="482"/>
                </a:lnTo>
                <a:lnTo>
                  <a:pt x="717" y="484"/>
                </a:lnTo>
                <a:lnTo>
                  <a:pt x="721" y="486"/>
                </a:lnTo>
                <a:lnTo>
                  <a:pt x="726" y="489"/>
                </a:lnTo>
                <a:lnTo>
                  <a:pt x="761" y="499"/>
                </a:lnTo>
                <a:lnTo>
                  <a:pt x="801" y="512"/>
                </a:lnTo>
                <a:lnTo>
                  <a:pt x="838" y="526"/>
                </a:lnTo>
                <a:lnTo>
                  <a:pt x="866" y="537"/>
                </a:lnTo>
                <a:lnTo>
                  <a:pt x="872" y="540"/>
                </a:lnTo>
                <a:lnTo>
                  <a:pt x="875" y="544"/>
                </a:lnTo>
                <a:lnTo>
                  <a:pt x="876" y="546"/>
                </a:lnTo>
                <a:lnTo>
                  <a:pt x="878" y="548"/>
                </a:lnTo>
                <a:lnTo>
                  <a:pt x="878" y="609"/>
                </a:lnTo>
                <a:close/>
                <a:moveTo>
                  <a:pt x="608" y="675"/>
                </a:moveTo>
                <a:lnTo>
                  <a:pt x="359" y="675"/>
                </a:lnTo>
                <a:lnTo>
                  <a:pt x="323" y="675"/>
                </a:lnTo>
                <a:lnTo>
                  <a:pt x="317" y="675"/>
                </a:lnTo>
                <a:lnTo>
                  <a:pt x="282" y="675"/>
                </a:lnTo>
                <a:lnTo>
                  <a:pt x="34" y="675"/>
                </a:lnTo>
                <a:lnTo>
                  <a:pt x="34" y="593"/>
                </a:lnTo>
                <a:lnTo>
                  <a:pt x="35" y="586"/>
                </a:lnTo>
                <a:lnTo>
                  <a:pt x="37" y="582"/>
                </a:lnTo>
                <a:lnTo>
                  <a:pt x="40" y="577"/>
                </a:lnTo>
                <a:lnTo>
                  <a:pt x="47" y="574"/>
                </a:lnTo>
                <a:lnTo>
                  <a:pt x="61" y="569"/>
                </a:lnTo>
                <a:lnTo>
                  <a:pt x="79" y="561"/>
                </a:lnTo>
                <a:lnTo>
                  <a:pt x="102" y="552"/>
                </a:lnTo>
                <a:lnTo>
                  <a:pt x="126" y="544"/>
                </a:lnTo>
                <a:lnTo>
                  <a:pt x="151" y="535"/>
                </a:lnTo>
                <a:lnTo>
                  <a:pt x="175" y="526"/>
                </a:lnTo>
                <a:lnTo>
                  <a:pt x="199" y="519"/>
                </a:lnTo>
                <a:lnTo>
                  <a:pt x="221" y="512"/>
                </a:lnTo>
                <a:lnTo>
                  <a:pt x="226" y="510"/>
                </a:lnTo>
                <a:lnTo>
                  <a:pt x="230" y="508"/>
                </a:lnTo>
                <a:lnTo>
                  <a:pt x="235" y="506"/>
                </a:lnTo>
                <a:lnTo>
                  <a:pt x="238" y="503"/>
                </a:lnTo>
                <a:lnTo>
                  <a:pt x="242" y="496"/>
                </a:lnTo>
                <a:lnTo>
                  <a:pt x="247" y="490"/>
                </a:lnTo>
                <a:lnTo>
                  <a:pt x="248" y="482"/>
                </a:lnTo>
                <a:lnTo>
                  <a:pt x="249" y="475"/>
                </a:lnTo>
                <a:lnTo>
                  <a:pt x="250" y="467"/>
                </a:lnTo>
                <a:lnTo>
                  <a:pt x="250" y="459"/>
                </a:lnTo>
                <a:lnTo>
                  <a:pt x="249" y="441"/>
                </a:lnTo>
                <a:lnTo>
                  <a:pt x="247" y="425"/>
                </a:lnTo>
                <a:lnTo>
                  <a:pt x="243" y="411"/>
                </a:lnTo>
                <a:lnTo>
                  <a:pt x="239" y="399"/>
                </a:lnTo>
                <a:lnTo>
                  <a:pt x="235" y="388"/>
                </a:lnTo>
                <a:lnTo>
                  <a:pt x="230" y="376"/>
                </a:lnTo>
                <a:lnTo>
                  <a:pt x="227" y="362"/>
                </a:lnTo>
                <a:lnTo>
                  <a:pt x="224" y="347"/>
                </a:lnTo>
                <a:lnTo>
                  <a:pt x="223" y="337"/>
                </a:lnTo>
                <a:lnTo>
                  <a:pt x="216" y="330"/>
                </a:lnTo>
                <a:lnTo>
                  <a:pt x="212" y="324"/>
                </a:lnTo>
                <a:lnTo>
                  <a:pt x="208" y="316"/>
                </a:lnTo>
                <a:lnTo>
                  <a:pt x="202" y="302"/>
                </a:lnTo>
                <a:lnTo>
                  <a:pt x="197" y="281"/>
                </a:lnTo>
                <a:lnTo>
                  <a:pt x="195" y="266"/>
                </a:lnTo>
                <a:lnTo>
                  <a:pt x="194" y="256"/>
                </a:lnTo>
                <a:lnTo>
                  <a:pt x="195" y="251"/>
                </a:lnTo>
                <a:lnTo>
                  <a:pt x="196" y="247"/>
                </a:lnTo>
                <a:lnTo>
                  <a:pt x="198" y="243"/>
                </a:lnTo>
                <a:lnTo>
                  <a:pt x="199" y="239"/>
                </a:lnTo>
                <a:lnTo>
                  <a:pt x="199" y="238"/>
                </a:lnTo>
                <a:lnTo>
                  <a:pt x="199" y="238"/>
                </a:lnTo>
                <a:lnTo>
                  <a:pt x="200" y="231"/>
                </a:lnTo>
                <a:lnTo>
                  <a:pt x="200" y="221"/>
                </a:lnTo>
                <a:lnTo>
                  <a:pt x="200" y="209"/>
                </a:lnTo>
                <a:lnTo>
                  <a:pt x="199" y="197"/>
                </a:lnTo>
                <a:lnTo>
                  <a:pt x="197" y="171"/>
                </a:lnTo>
                <a:lnTo>
                  <a:pt x="194" y="150"/>
                </a:lnTo>
                <a:lnTo>
                  <a:pt x="193" y="144"/>
                </a:lnTo>
                <a:lnTo>
                  <a:pt x="193" y="137"/>
                </a:lnTo>
                <a:lnTo>
                  <a:pt x="194" y="128"/>
                </a:lnTo>
                <a:lnTo>
                  <a:pt x="196" y="118"/>
                </a:lnTo>
                <a:lnTo>
                  <a:pt x="198" y="108"/>
                </a:lnTo>
                <a:lnTo>
                  <a:pt x="202" y="98"/>
                </a:lnTo>
                <a:lnTo>
                  <a:pt x="209" y="87"/>
                </a:lnTo>
                <a:lnTo>
                  <a:pt x="215" y="76"/>
                </a:lnTo>
                <a:lnTo>
                  <a:pt x="222" y="70"/>
                </a:lnTo>
                <a:lnTo>
                  <a:pt x="228" y="63"/>
                </a:lnTo>
                <a:lnTo>
                  <a:pt x="237" y="57"/>
                </a:lnTo>
                <a:lnTo>
                  <a:pt x="247" y="50"/>
                </a:lnTo>
                <a:lnTo>
                  <a:pt x="259" y="45"/>
                </a:lnTo>
                <a:lnTo>
                  <a:pt x="272" y="39"/>
                </a:lnTo>
                <a:lnTo>
                  <a:pt x="287" y="36"/>
                </a:lnTo>
                <a:lnTo>
                  <a:pt x="303" y="34"/>
                </a:lnTo>
                <a:lnTo>
                  <a:pt x="335" y="34"/>
                </a:lnTo>
                <a:lnTo>
                  <a:pt x="349" y="36"/>
                </a:lnTo>
                <a:lnTo>
                  <a:pt x="363" y="38"/>
                </a:lnTo>
                <a:lnTo>
                  <a:pt x="375" y="43"/>
                </a:lnTo>
                <a:lnTo>
                  <a:pt x="387" y="47"/>
                </a:lnTo>
                <a:lnTo>
                  <a:pt x="398" y="52"/>
                </a:lnTo>
                <a:lnTo>
                  <a:pt x="408" y="59"/>
                </a:lnTo>
                <a:lnTo>
                  <a:pt x="416" y="67"/>
                </a:lnTo>
                <a:lnTo>
                  <a:pt x="424" y="76"/>
                </a:lnTo>
                <a:lnTo>
                  <a:pt x="431" y="87"/>
                </a:lnTo>
                <a:lnTo>
                  <a:pt x="437" y="98"/>
                </a:lnTo>
                <a:lnTo>
                  <a:pt x="441" y="108"/>
                </a:lnTo>
                <a:lnTo>
                  <a:pt x="444" y="118"/>
                </a:lnTo>
                <a:lnTo>
                  <a:pt x="445" y="128"/>
                </a:lnTo>
                <a:lnTo>
                  <a:pt x="447" y="137"/>
                </a:lnTo>
                <a:lnTo>
                  <a:pt x="447" y="144"/>
                </a:lnTo>
                <a:lnTo>
                  <a:pt x="447" y="150"/>
                </a:lnTo>
                <a:lnTo>
                  <a:pt x="443" y="172"/>
                </a:lnTo>
                <a:lnTo>
                  <a:pt x="440" y="197"/>
                </a:lnTo>
                <a:lnTo>
                  <a:pt x="439" y="210"/>
                </a:lnTo>
                <a:lnTo>
                  <a:pt x="439" y="221"/>
                </a:lnTo>
                <a:lnTo>
                  <a:pt x="439" y="231"/>
                </a:lnTo>
                <a:lnTo>
                  <a:pt x="440" y="238"/>
                </a:lnTo>
                <a:lnTo>
                  <a:pt x="441" y="239"/>
                </a:lnTo>
                <a:lnTo>
                  <a:pt x="441" y="240"/>
                </a:lnTo>
                <a:lnTo>
                  <a:pt x="442" y="242"/>
                </a:lnTo>
                <a:lnTo>
                  <a:pt x="443" y="246"/>
                </a:lnTo>
                <a:lnTo>
                  <a:pt x="443" y="247"/>
                </a:lnTo>
                <a:lnTo>
                  <a:pt x="443" y="247"/>
                </a:lnTo>
                <a:lnTo>
                  <a:pt x="444" y="250"/>
                </a:lnTo>
                <a:lnTo>
                  <a:pt x="445" y="256"/>
                </a:lnTo>
                <a:lnTo>
                  <a:pt x="444" y="266"/>
                </a:lnTo>
                <a:lnTo>
                  <a:pt x="442" y="281"/>
                </a:lnTo>
                <a:lnTo>
                  <a:pt x="437" y="302"/>
                </a:lnTo>
                <a:lnTo>
                  <a:pt x="431" y="316"/>
                </a:lnTo>
                <a:lnTo>
                  <a:pt x="427" y="324"/>
                </a:lnTo>
                <a:lnTo>
                  <a:pt x="424" y="330"/>
                </a:lnTo>
                <a:lnTo>
                  <a:pt x="416" y="337"/>
                </a:lnTo>
                <a:lnTo>
                  <a:pt x="415" y="347"/>
                </a:lnTo>
                <a:lnTo>
                  <a:pt x="413" y="361"/>
                </a:lnTo>
                <a:lnTo>
                  <a:pt x="409" y="376"/>
                </a:lnTo>
                <a:lnTo>
                  <a:pt x="404" y="388"/>
                </a:lnTo>
                <a:lnTo>
                  <a:pt x="400" y="399"/>
                </a:lnTo>
                <a:lnTo>
                  <a:pt x="395" y="412"/>
                </a:lnTo>
                <a:lnTo>
                  <a:pt x="389" y="427"/>
                </a:lnTo>
                <a:lnTo>
                  <a:pt x="387" y="435"/>
                </a:lnTo>
                <a:lnTo>
                  <a:pt x="386" y="442"/>
                </a:lnTo>
                <a:lnTo>
                  <a:pt x="385" y="451"/>
                </a:lnTo>
                <a:lnTo>
                  <a:pt x="384" y="458"/>
                </a:lnTo>
                <a:lnTo>
                  <a:pt x="384" y="466"/>
                </a:lnTo>
                <a:lnTo>
                  <a:pt x="385" y="474"/>
                </a:lnTo>
                <a:lnTo>
                  <a:pt x="386" y="481"/>
                </a:lnTo>
                <a:lnTo>
                  <a:pt x="388" y="489"/>
                </a:lnTo>
                <a:lnTo>
                  <a:pt x="391" y="496"/>
                </a:lnTo>
                <a:lnTo>
                  <a:pt x="397" y="503"/>
                </a:lnTo>
                <a:lnTo>
                  <a:pt x="400" y="505"/>
                </a:lnTo>
                <a:lnTo>
                  <a:pt x="404" y="508"/>
                </a:lnTo>
                <a:lnTo>
                  <a:pt x="409" y="510"/>
                </a:lnTo>
                <a:lnTo>
                  <a:pt x="414" y="512"/>
                </a:lnTo>
                <a:lnTo>
                  <a:pt x="435" y="518"/>
                </a:lnTo>
                <a:lnTo>
                  <a:pt x="458" y="525"/>
                </a:lnTo>
                <a:lnTo>
                  <a:pt x="483" y="534"/>
                </a:lnTo>
                <a:lnTo>
                  <a:pt x="508" y="543"/>
                </a:lnTo>
                <a:lnTo>
                  <a:pt x="532" y="550"/>
                </a:lnTo>
                <a:lnTo>
                  <a:pt x="555" y="559"/>
                </a:lnTo>
                <a:lnTo>
                  <a:pt x="573" y="566"/>
                </a:lnTo>
                <a:lnTo>
                  <a:pt x="589" y="572"/>
                </a:lnTo>
                <a:lnTo>
                  <a:pt x="593" y="575"/>
                </a:lnTo>
                <a:lnTo>
                  <a:pt x="598" y="577"/>
                </a:lnTo>
                <a:lnTo>
                  <a:pt x="601" y="580"/>
                </a:lnTo>
                <a:lnTo>
                  <a:pt x="603" y="583"/>
                </a:lnTo>
                <a:lnTo>
                  <a:pt x="606" y="588"/>
                </a:lnTo>
                <a:lnTo>
                  <a:pt x="608" y="593"/>
                </a:lnTo>
                <a:lnTo>
                  <a:pt x="608" y="675"/>
                </a:lnTo>
                <a:close/>
                <a:moveTo>
                  <a:pt x="880" y="506"/>
                </a:moveTo>
                <a:lnTo>
                  <a:pt x="851" y="495"/>
                </a:lnTo>
                <a:lnTo>
                  <a:pt x="813" y="481"/>
                </a:lnTo>
                <a:lnTo>
                  <a:pt x="772" y="468"/>
                </a:lnTo>
                <a:lnTo>
                  <a:pt x="735" y="456"/>
                </a:lnTo>
                <a:lnTo>
                  <a:pt x="733" y="455"/>
                </a:lnTo>
                <a:lnTo>
                  <a:pt x="732" y="453"/>
                </a:lnTo>
                <a:lnTo>
                  <a:pt x="732" y="449"/>
                </a:lnTo>
                <a:lnTo>
                  <a:pt x="731" y="439"/>
                </a:lnTo>
                <a:lnTo>
                  <a:pt x="732" y="429"/>
                </a:lnTo>
                <a:lnTo>
                  <a:pt x="734" y="421"/>
                </a:lnTo>
                <a:lnTo>
                  <a:pt x="738" y="411"/>
                </a:lnTo>
                <a:lnTo>
                  <a:pt x="741" y="402"/>
                </a:lnTo>
                <a:lnTo>
                  <a:pt x="746" y="393"/>
                </a:lnTo>
                <a:lnTo>
                  <a:pt x="750" y="380"/>
                </a:lnTo>
                <a:lnTo>
                  <a:pt x="753" y="367"/>
                </a:lnTo>
                <a:lnTo>
                  <a:pt x="757" y="353"/>
                </a:lnTo>
                <a:lnTo>
                  <a:pt x="761" y="346"/>
                </a:lnTo>
                <a:lnTo>
                  <a:pt x="767" y="335"/>
                </a:lnTo>
                <a:lnTo>
                  <a:pt x="773" y="320"/>
                </a:lnTo>
                <a:lnTo>
                  <a:pt x="777" y="301"/>
                </a:lnTo>
                <a:lnTo>
                  <a:pt x="780" y="285"/>
                </a:lnTo>
                <a:lnTo>
                  <a:pt x="780" y="273"/>
                </a:lnTo>
                <a:lnTo>
                  <a:pt x="779" y="265"/>
                </a:lnTo>
                <a:lnTo>
                  <a:pt x="777" y="258"/>
                </a:lnTo>
                <a:lnTo>
                  <a:pt x="776" y="256"/>
                </a:lnTo>
                <a:lnTo>
                  <a:pt x="776" y="255"/>
                </a:lnTo>
                <a:lnTo>
                  <a:pt x="775" y="247"/>
                </a:lnTo>
                <a:lnTo>
                  <a:pt x="776" y="232"/>
                </a:lnTo>
                <a:lnTo>
                  <a:pt x="778" y="213"/>
                </a:lnTo>
                <a:lnTo>
                  <a:pt x="780" y="194"/>
                </a:lnTo>
                <a:lnTo>
                  <a:pt x="781" y="187"/>
                </a:lnTo>
                <a:lnTo>
                  <a:pt x="781" y="179"/>
                </a:lnTo>
                <a:lnTo>
                  <a:pt x="780" y="169"/>
                </a:lnTo>
                <a:lnTo>
                  <a:pt x="778" y="158"/>
                </a:lnTo>
                <a:lnTo>
                  <a:pt x="775" y="147"/>
                </a:lnTo>
                <a:lnTo>
                  <a:pt x="771" y="135"/>
                </a:lnTo>
                <a:lnTo>
                  <a:pt x="765" y="125"/>
                </a:lnTo>
                <a:lnTo>
                  <a:pt x="758" y="113"/>
                </a:lnTo>
                <a:lnTo>
                  <a:pt x="751" y="106"/>
                </a:lnTo>
                <a:lnTo>
                  <a:pt x="744" y="99"/>
                </a:lnTo>
                <a:lnTo>
                  <a:pt x="735" y="92"/>
                </a:lnTo>
                <a:lnTo>
                  <a:pt x="724" y="86"/>
                </a:lnTo>
                <a:lnTo>
                  <a:pt x="712" y="79"/>
                </a:lnTo>
                <a:lnTo>
                  <a:pt x="698" y="75"/>
                </a:lnTo>
                <a:lnTo>
                  <a:pt x="683" y="71"/>
                </a:lnTo>
                <a:lnTo>
                  <a:pt x="665" y="69"/>
                </a:lnTo>
                <a:lnTo>
                  <a:pt x="638" y="69"/>
                </a:lnTo>
                <a:lnTo>
                  <a:pt x="620" y="71"/>
                </a:lnTo>
                <a:lnTo>
                  <a:pt x="604" y="75"/>
                </a:lnTo>
                <a:lnTo>
                  <a:pt x="591" y="79"/>
                </a:lnTo>
                <a:lnTo>
                  <a:pt x="578" y="86"/>
                </a:lnTo>
                <a:lnTo>
                  <a:pt x="569" y="92"/>
                </a:lnTo>
                <a:lnTo>
                  <a:pt x="560" y="99"/>
                </a:lnTo>
                <a:lnTo>
                  <a:pt x="552" y="106"/>
                </a:lnTo>
                <a:lnTo>
                  <a:pt x="546" y="113"/>
                </a:lnTo>
                <a:lnTo>
                  <a:pt x="538" y="125"/>
                </a:lnTo>
                <a:lnTo>
                  <a:pt x="533" y="135"/>
                </a:lnTo>
                <a:lnTo>
                  <a:pt x="528" y="147"/>
                </a:lnTo>
                <a:lnTo>
                  <a:pt x="525" y="158"/>
                </a:lnTo>
                <a:lnTo>
                  <a:pt x="523" y="169"/>
                </a:lnTo>
                <a:lnTo>
                  <a:pt x="522" y="179"/>
                </a:lnTo>
                <a:lnTo>
                  <a:pt x="522" y="187"/>
                </a:lnTo>
                <a:lnTo>
                  <a:pt x="523" y="194"/>
                </a:lnTo>
                <a:lnTo>
                  <a:pt x="525" y="213"/>
                </a:lnTo>
                <a:lnTo>
                  <a:pt x="528" y="232"/>
                </a:lnTo>
                <a:lnTo>
                  <a:pt x="528" y="247"/>
                </a:lnTo>
                <a:lnTo>
                  <a:pt x="528" y="255"/>
                </a:lnTo>
                <a:lnTo>
                  <a:pt x="528" y="256"/>
                </a:lnTo>
                <a:lnTo>
                  <a:pt x="526" y="258"/>
                </a:lnTo>
                <a:lnTo>
                  <a:pt x="524" y="265"/>
                </a:lnTo>
                <a:lnTo>
                  <a:pt x="523" y="273"/>
                </a:lnTo>
                <a:lnTo>
                  <a:pt x="523" y="285"/>
                </a:lnTo>
                <a:lnTo>
                  <a:pt x="526" y="301"/>
                </a:lnTo>
                <a:lnTo>
                  <a:pt x="531" y="320"/>
                </a:lnTo>
                <a:lnTo>
                  <a:pt x="536" y="335"/>
                </a:lnTo>
                <a:lnTo>
                  <a:pt x="542" y="346"/>
                </a:lnTo>
                <a:lnTo>
                  <a:pt x="547" y="353"/>
                </a:lnTo>
                <a:lnTo>
                  <a:pt x="550" y="367"/>
                </a:lnTo>
                <a:lnTo>
                  <a:pt x="553" y="380"/>
                </a:lnTo>
                <a:lnTo>
                  <a:pt x="558" y="393"/>
                </a:lnTo>
                <a:lnTo>
                  <a:pt x="562" y="402"/>
                </a:lnTo>
                <a:lnTo>
                  <a:pt x="564" y="410"/>
                </a:lnTo>
                <a:lnTo>
                  <a:pt x="566" y="418"/>
                </a:lnTo>
                <a:lnTo>
                  <a:pt x="568" y="428"/>
                </a:lnTo>
                <a:lnTo>
                  <a:pt x="568" y="440"/>
                </a:lnTo>
                <a:lnTo>
                  <a:pt x="568" y="449"/>
                </a:lnTo>
                <a:lnTo>
                  <a:pt x="568" y="454"/>
                </a:lnTo>
                <a:lnTo>
                  <a:pt x="566" y="456"/>
                </a:lnTo>
                <a:lnTo>
                  <a:pt x="564" y="456"/>
                </a:lnTo>
                <a:lnTo>
                  <a:pt x="541" y="464"/>
                </a:lnTo>
                <a:lnTo>
                  <a:pt x="514" y="472"/>
                </a:lnTo>
                <a:lnTo>
                  <a:pt x="487" y="482"/>
                </a:lnTo>
                <a:lnTo>
                  <a:pt x="462" y="492"/>
                </a:lnTo>
                <a:lnTo>
                  <a:pt x="452" y="489"/>
                </a:lnTo>
                <a:lnTo>
                  <a:pt x="441" y="485"/>
                </a:lnTo>
                <a:lnTo>
                  <a:pt x="433" y="482"/>
                </a:lnTo>
                <a:lnTo>
                  <a:pt x="424" y="480"/>
                </a:lnTo>
                <a:lnTo>
                  <a:pt x="421" y="478"/>
                </a:lnTo>
                <a:lnTo>
                  <a:pt x="418" y="476"/>
                </a:lnTo>
                <a:lnTo>
                  <a:pt x="418" y="470"/>
                </a:lnTo>
                <a:lnTo>
                  <a:pt x="418" y="458"/>
                </a:lnTo>
                <a:lnTo>
                  <a:pt x="420" y="447"/>
                </a:lnTo>
                <a:lnTo>
                  <a:pt x="422" y="435"/>
                </a:lnTo>
                <a:lnTo>
                  <a:pt x="426" y="424"/>
                </a:lnTo>
                <a:lnTo>
                  <a:pt x="431" y="413"/>
                </a:lnTo>
                <a:lnTo>
                  <a:pt x="436" y="401"/>
                </a:lnTo>
                <a:lnTo>
                  <a:pt x="441" y="385"/>
                </a:lnTo>
                <a:lnTo>
                  <a:pt x="445" y="369"/>
                </a:lnTo>
                <a:lnTo>
                  <a:pt x="449" y="351"/>
                </a:lnTo>
                <a:lnTo>
                  <a:pt x="455" y="343"/>
                </a:lnTo>
                <a:lnTo>
                  <a:pt x="463" y="330"/>
                </a:lnTo>
                <a:lnTo>
                  <a:pt x="466" y="321"/>
                </a:lnTo>
                <a:lnTo>
                  <a:pt x="469" y="312"/>
                </a:lnTo>
                <a:lnTo>
                  <a:pt x="472" y="301"/>
                </a:lnTo>
                <a:lnTo>
                  <a:pt x="476" y="288"/>
                </a:lnTo>
                <a:lnTo>
                  <a:pt x="479" y="267"/>
                </a:lnTo>
                <a:lnTo>
                  <a:pt x="479" y="253"/>
                </a:lnTo>
                <a:lnTo>
                  <a:pt x="478" y="242"/>
                </a:lnTo>
                <a:lnTo>
                  <a:pt x="475" y="234"/>
                </a:lnTo>
                <a:lnTo>
                  <a:pt x="474" y="233"/>
                </a:lnTo>
                <a:lnTo>
                  <a:pt x="474" y="231"/>
                </a:lnTo>
                <a:lnTo>
                  <a:pt x="472" y="220"/>
                </a:lnTo>
                <a:lnTo>
                  <a:pt x="474" y="201"/>
                </a:lnTo>
                <a:lnTo>
                  <a:pt x="476" y="179"/>
                </a:lnTo>
                <a:lnTo>
                  <a:pt x="479" y="155"/>
                </a:lnTo>
                <a:lnTo>
                  <a:pt x="480" y="146"/>
                </a:lnTo>
                <a:lnTo>
                  <a:pt x="480" y="135"/>
                </a:lnTo>
                <a:lnTo>
                  <a:pt x="479" y="124"/>
                </a:lnTo>
                <a:lnTo>
                  <a:pt x="477" y="111"/>
                </a:lnTo>
                <a:lnTo>
                  <a:pt x="472" y="98"/>
                </a:lnTo>
                <a:lnTo>
                  <a:pt x="467" y="84"/>
                </a:lnTo>
                <a:lnTo>
                  <a:pt x="460" y="69"/>
                </a:lnTo>
                <a:lnTo>
                  <a:pt x="450" y="56"/>
                </a:lnTo>
                <a:lnTo>
                  <a:pt x="443" y="47"/>
                </a:lnTo>
                <a:lnTo>
                  <a:pt x="434" y="37"/>
                </a:lnTo>
                <a:lnTo>
                  <a:pt x="423" y="29"/>
                </a:lnTo>
                <a:lnTo>
                  <a:pt x="410" y="21"/>
                </a:lnTo>
                <a:lnTo>
                  <a:pt x="395" y="13"/>
                </a:lnTo>
                <a:lnTo>
                  <a:pt x="377" y="8"/>
                </a:lnTo>
                <a:lnTo>
                  <a:pt x="369" y="5"/>
                </a:lnTo>
                <a:lnTo>
                  <a:pt x="358" y="4"/>
                </a:lnTo>
                <a:lnTo>
                  <a:pt x="347" y="2"/>
                </a:lnTo>
                <a:lnTo>
                  <a:pt x="336" y="0"/>
                </a:lnTo>
                <a:lnTo>
                  <a:pt x="302" y="0"/>
                </a:lnTo>
                <a:lnTo>
                  <a:pt x="291" y="2"/>
                </a:lnTo>
                <a:lnTo>
                  <a:pt x="280" y="4"/>
                </a:lnTo>
                <a:lnTo>
                  <a:pt x="270" y="5"/>
                </a:lnTo>
                <a:lnTo>
                  <a:pt x="262" y="8"/>
                </a:lnTo>
                <a:lnTo>
                  <a:pt x="245" y="13"/>
                </a:lnTo>
                <a:lnTo>
                  <a:pt x="229" y="21"/>
                </a:lnTo>
                <a:lnTo>
                  <a:pt x="216" y="29"/>
                </a:lnTo>
                <a:lnTo>
                  <a:pt x="206" y="37"/>
                </a:lnTo>
                <a:lnTo>
                  <a:pt x="197" y="47"/>
                </a:lnTo>
                <a:lnTo>
                  <a:pt x="189" y="56"/>
                </a:lnTo>
                <a:lnTo>
                  <a:pt x="180" y="69"/>
                </a:lnTo>
                <a:lnTo>
                  <a:pt x="172" y="84"/>
                </a:lnTo>
                <a:lnTo>
                  <a:pt x="167" y="98"/>
                </a:lnTo>
                <a:lnTo>
                  <a:pt x="162" y="111"/>
                </a:lnTo>
                <a:lnTo>
                  <a:pt x="160" y="124"/>
                </a:lnTo>
                <a:lnTo>
                  <a:pt x="159" y="135"/>
                </a:lnTo>
                <a:lnTo>
                  <a:pt x="159" y="146"/>
                </a:lnTo>
                <a:lnTo>
                  <a:pt x="160" y="155"/>
                </a:lnTo>
                <a:lnTo>
                  <a:pt x="164" y="179"/>
                </a:lnTo>
                <a:lnTo>
                  <a:pt x="166" y="201"/>
                </a:lnTo>
                <a:lnTo>
                  <a:pt x="167" y="220"/>
                </a:lnTo>
                <a:lnTo>
                  <a:pt x="166" y="231"/>
                </a:lnTo>
                <a:lnTo>
                  <a:pt x="166" y="233"/>
                </a:lnTo>
                <a:lnTo>
                  <a:pt x="165" y="234"/>
                </a:lnTo>
                <a:lnTo>
                  <a:pt x="162" y="242"/>
                </a:lnTo>
                <a:lnTo>
                  <a:pt x="160" y="253"/>
                </a:lnTo>
                <a:lnTo>
                  <a:pt x="161" y="267"/>
                </a:lnTo>
                <a:lnTo>
                  <a:pt x="165" y="288"/>
                </a:lnTo>
                <a:lnTo>
                  <a:pt x="167" y="301"/>
                </a:lnTo>
                <a:lnTo>
                  <a:pt x="170" y="312"/>
                </a:lnTo>
                <a:lnTo>
                  <a:pt x="173" y="321"/>
                </a:lnTo>
                <a:lnTo>
                  <a:pt x="176" y="330"/>
                </a:lnTo>
                <a:lnTo>
                  <a:pt x="184" y="343"/>
                </a:lnTo>
                <a:lnTo>
                  <a:pt x="191" y="351"/>
                </a:lnTo>
                <a:lnTo>
                  <a:pt x="194" y="369"/>
                </a:lnTo>
                <a:lnTo>
                  <a:pt x="198" y="385"/>
                </a:lnTo>
                <a:lnTo>
                  <a:pt x="203" y="401"/>
                </a:lnTo>
                <a:lnTo>
                  <a:pt x="209" y="413"/>
                </a:lnTo>
                <a:lnTo>
                  <a:pt x="212" y="422"/>
                </a:lnTo>
                <a:lnTo>
                  <a:pt x="214" y="432"/>
                </a:lnTo>
                <a:lnTo>
                  <a:pt x="215" y="445"/>
                </a:lnTo>
                <a:lnTo>
                  <a:pt x="216" y="459"/>
                </a:lnTo>
                <a:lnTo>
                  <a:pt x="215" y="470"/>
                </a:lnTo>
                <a:lnTo>
                  <a:pt x="215" y="477"/>
                </a:lnTo>
                <a:lnTo>
                  <a:pt x="213" y="479"/>
                </a:lnTo>
                <a:lnTo>
                  <a:pt x="211" y="480"/>
                </a:lnTo>
                <a:lnTo>
                  <a:pt x="188" y="486"/>
                </a:lnTo>
                <a:lnTo>
                  <a:pt x="165" y="495"/>
                </a:lnTo>
                <a:lnTo>
                  <a:pt x="139" y="504"/>
                </a:lnTo>
                <a:lnTo>
                  <a:pt x="114" y="512"/>
                </a:lnTo>
                <a:lnTo>
                  <a:pt x="89" y="521"/>
                </a:lnTo>
                <a:lnTo>
                  <a:pt x="67" y="530"/>
                </a:lnTo>
                <a:lnTo>
                  <a:pt x="48" y="537"/>
                </a:lnTo>
                <a:lnTo>
                  <a:pt x="33" y="544"/>
                </a:lnTo>
                <a:lnTo>
                  <a:pt x="24" y="548"/>
                </a:lnTo>
                <a:lnTo>
                  <a:pt x="17" y="553"/>
                </a:lnTo>
                <a:lnTo>
                  <a:pt x="11" y="559"/>
                </a:lnTo>
                <a:lnTo>
                  <a:pt x="7" y="565"/>
                </a:lnTo>
                <a:lnTo>
                  <a:pt x="4" y="572"/>
                </a:lnTo>
                <a:lnTo>
                  <a:pt x="1" y="579"/>
                </a:lnTo>
                <a:lnTo>
                  <a:pt x="0" y="586"/>
                </a:lnTo>
                <a:lnTo>
                  <a:pt x="0" y="593"/>
                </a:lnTo>
                <a:lnTo>
                  <a:pt x="0" y="612"/>
                </a:lnTo>
                <a:lnTo>
                  <a:pt x="0" y="638"/>
                </a:lnTo>
                <a:lnTo>
                  <a:pt x="0" y="661"/>
                </a:lnTo>
                <a:lnTo>
                  <a:pt x="0" y="678"/>
                </a:lnTo>
                <a:lnTo>
                  <a:pt x="0" y="682"/>
                </a:lnTo>
                <a:lnTo>
                  <a:pt x="1" y="687"/>
                </a:lnTo>
                <a:lnTo>
                  <a:pt x="4" y="693"/>
                </a:lnTo>
                <a:lnTo>
                  <a:pt x="7" y="698"/>
                </a:lnTo>
                <a:lnTo>
                  <a:pt x="11" y="702"/>
                </a:lnTo>
                <a:lnTo>
                  <a:pt x="17" y="707"/>
                </a:lnTo>
                <a:lnTo>
                  <a:pt x="24" y="709"/>
                </a:lnTo>
                <a:lnTo>
                  <a:pt x="33" y="710"/>
                </a:lnTo>
                <a:lnTo>
                  <a:pt x="47" y="710"/>
                </a:lnTo>
                <a:lnTo>
                  <a:pt x="71" y="710"/>
                </a:lnTo>
                <a:lnTo>
                  <a:pt x="102" y="710"/>
                </a:lnTo>
                <a:lnTo>
                  <a:pt x="138" y="710"/>
                </a:lnTo>
                <a:lnTo>
                  <a:pt x="176" y="710"/>
                </a:lnTo>
                <a:lnTo>
                  <a:pt x="215" y="710"/>
                </a:lnTo>
                <a:lnTo>
                  <a:pt x="252" y="710"/>
                </a:lnTo>
                <a:lnTo>
                  <a:pt x="282" y="710"/>
                </a:lnTo>
                <a:lnTo>
                  <a:pt x="296" y="710"/>
                </a:lnTo>
                <a:lnTo>
                  <a:pt x="308" y="710"/>
                </a:lnTo>
                <a:lnTo>
                  <a:pt x="315" y="710"/>
                </a:lnTo>
                <a:lnTo>
                  <a:pt x="317" y="710"/>
                </a:lnTo>
                <a:lnTo>
                  <a:pt x="323" y="710"/>
                </a:lnTo>
                <a:lnTo>
                  <a:pt x="326" y="710"/>
                </a:lnTo>
                <a:lnTo>
                  <a:pt x="333" y="710"/>
                </a:lnTo>
                <a:lnTo>
                  <a:pt x="345" y="710"/>
                </a:lnTo>
                <a:lnTo>
                  <a:pt x="359" y="710"/>
                </a:lnTo>
                <a:lnTo>
                  <a:pt x="390" y="710"/>
                </a:lnTo>
                <a:lnTo>
                  <a:pt x="426" y="710"/>
                </a:lnTo>
                <a:lnTo>
                  <a:pt x="465" y="710"/>
                </a:lnTo>
                <a:lnTo>
                  <a:pt x="504" y="710"/>
                </a:lnTo>
                <a:lnTo>
                  <a:pt x="539" y="710"/>
                </a:lnTo>
                <a:lnTo>
                  <a:pt x="572" y="710"/>
                </a:lnTo>
                <a:lnTo>
                  <a:pt x="595" y="710"/>
                </a:lnTo>
                <a:lnTo>
                  <a:pt x="609" y="710"/>
                </a:lnTo>
                <a:lnTo>
                  <a:pt x="617" y="709"/>
                </a:lnTo>
                <a:lnTo>
                  <a:pt x="625" y="707"/>
                </a:lnTo>
                <a:lnTo>
                  <a:pt x="630" y="702"/>
                </a:lnTo>
                <a:lnTo>
                  <a:pt x="635" y="698"/>
                </a:lnTo>
                <a:lnTo>
                  <a:pt x="638" y="693"/>
                </a:lnTo>
                <a:lnTo>
                  <a:pt x="640" y="687"/>
                </a:lnTo>
                <a:lnTo>
                  <a:pt x="641" y="682"/>
                </a:lnTo>
                <a:lnTo>
                  <a:pt x="641" y="678"/>
                </a:lnTo>
                <a:lnTo>
                  <a:pt x="641" y="672"/>
                </a:lnTo>
                <a:lnTo>
                  <a:pt x="641" y="664"/>
                </a:lnTo>
                <a:lnTo>
                  <a:pt x="641" y="654"/>
                </a:lnTo>
                <a:lnTo>
                  <a:pt x="641" y="642"/>
                </a:lnTo>
                <a:lnTo>
                  <a:pt x="647" y="642"/>
                </a:lnTo>
                <a:lnTo>
                  <a:pt x="650" y="642"/>
                </a:lnTo>
                <a:lnTo>
                  <a:pt x="655" y="642"/>
                </a:lnTo>
                <a:lnTo>
                  <a:pt x="663" y="642"/>
                </a:lnTo>
                <a:lnTo>
                  <a:pt x="684" y="642"/>
                </a:lnTo>
                <a:lnTo>
                  <a:pt x="708" y="642"/>
                </a:lnTo>
                <a:lnTo>
                  <a:pt x="737" y="642"/>
                </a:lnTo>
                <a:lnTo>
                  <a:pt x="768" y="642"/>
                </a:lnTo>
                <a:lnTo>
                  <a:pt x="800" y="642"/>
                </a:lnTo>
                <a:lnTo>
                  <a:pt x="829" y="642"/>
                </a:lnTo>
                <a:lnTo>
                  <a:pt x="855" y="642"/>
                </a:lnTo>
                <a:lnTo>
                  <a:pt x="873" y="642"/>
                </a:lnTo>
                <a:lnTo>
                  <a:pt x="884" y="642"/>
                </a:lnTo>
                <a:lnTo>
                  <a:pt x="892" y="642"/>
                </a:lnTo>
                <a:lnTo>
                  <a:pt x="897" y="640"/>
                </a:lnTo>
                <a:lnTo>
                  <a:pt x="902" y="637"/>
                </a:lnTo>
                <a:lnTo>
                  <a:pt x="906" y="632"/>
                </a:lnTo>
                <a:lnTo>
                  <a:pt x="908" y="629"/>
                </a:lnTo>
                <a:lnTo>
                  <a:pt x="910" y="625"/>
                </a:lnTo>
                <a:lnTo>
                  <a:pt x="911" y="620"/>
                </a:lnTo>
                <a:lnTo>
                  <a:pt x="911" y="616"/>
                </a:lnTo>
                <a:lnTo>
                  <a:pt x="911" y="603"/>
                </a:lnTo>
                <a:lnTo>
                  <a:pt x="911" y="584"/>
                </a:lnTo>
                <a:lnTo>
                  <a:pt x="911" y="563"/>
                </a:lnTo>
                <a:lnTo>
                  <a:pt x="911" y="548"/>
                </a:lnTo>
                <a:lnTo>
                  <a:pt x="910" y="543"/>
                </a:lnTo>
                <a:lnTo>
                  <a:pt x="909" y="536"/>
                </a:lnTo>
                <a:lnTo>
                  <a:pt x="907" y="531"/>
                </a:lnTo>
                <a:lnTo>
                  <a:pt x="903" y="525"/>
                </a:lnTo>
                <a:lnTo>
                  <a:pt x="899" y="519"/>
                </a:lnTo>
                <a:lnTo>
                  <a:pt x="894" y="515"/>
                </a:lnTo>
                <a:lnTo>
                  <a:pt x="887" y="510"/>
                </a:lnTo>
                <a:lnTo>
                  <a:pt x="880" y="506"/>
                </a:lnTo>
                <a:close/>
              </a:path>
            </a:pathLst>
          </a:custGeom>
          <a:solidFill>
            <a:srgbClr val="9AA394"/>
          </a:solidFill>
          <a:ln>
            <a:noFill/>
          </a:ln>
        </p:spPr>
        <p:txBody>
          <a:bodyPr vert="horz" wrap="square" lIns="182880" tIns="91440" rIns="182880" bIns="91440" numCol="1" anchor="t" anchorCtr="0" compatLnSpc="1">
            <a:prstTxWarp prst="textNoShape">
              <a:avLst/>
            </a:prstTxWarp>
          </a:bodyPr>
          <a:lstStyle/>
          <a:p>
            <a:endParaRPr lang="en-US" sz="6600">
              <a:solidFill>
                <a:schemeClr val="tx1">
                  <a:lumMod val="85000"/>
                  <a:lumOff val="15000"/>
                </a:schemeClr>
              </a:solidFill>
              <a:cs typeface="+mn-ea"/>
              <a:sym typeface="+mn-lt"/>
            </a:endParaRPr>
          </a:p>
        </p:txBody>
      </p:sp>
      <p:sp>
        <p:nvSpPr>
          <p:cNvPr id="28" name="椭圆 27">
            <a:extLst>
              <a:ext uri="{FF2B5EF4-FFF2-40B4-BE49-F238E27FC236}">
                <a16:creationId xmlns:a16="http://schemas.microsoft.com/office/drawing/2014/main" id="{05C7F24E-58E4-4FDA-BC1B-AF531FA4BB48}"/>
              </a:ext>
            </a:extLst>
          </p:cNvPr>
          <p:cNvSpPr/>
          <p:nvPr/>
        </p:nvSpPr>
        <p:spPr>
          <a:xfrm>
            <a:off x="2075863" y="4909734"/>
            <a:ext cx="888663" cy="888663"/>
          </a:xfrm>
          <a:prstGeom prst="ellips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a:extLst>
              <a:ext uri="{FF2B5EF4-FFF2-40B4-BE49-F238E27FC236}">
                <a16:creationId xmlns:a16="http://schemas.microsoft.com/office/drawing/2014/main" id="{8F328D96-E872-4C19-B2F8-5F4C67D4AF39}"/>
              </a:ext>
            </a:extLst>
          </p:cNvPr>
          <p:cNvSpPr/>
          <p:nvPr/>
        </p:nvSpPr>
        <p:spPr>
          <a:xfrm>
            <a:off x="4488344" y="4878529"/>
            <a:ext cx="888663" cy="888663"/>
          </a:xfrm>
          <a:prstGeom prst="ellips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a:extLst>
              <a:ext uri="{FF2B5EF4-FFF2-40B4-BE49-F238E27FC236}">
                <a16:creationId xmlns:a16="http://schemas.microsoft.com/office/drawing/2014/main" id="{3A41CE50-A1CA-4C1F-AEF4-472093F86C68}"/>
              </a:ext>
            </a:extLst>
          </p:cNvPr>
          <p:cNvSpPr/>
          <p:nvPr/>
        </p:nvSpPr>
        <p:spPr>
          <a:xfrm>
            <a:off x="6872277" y="4878529"/>
            <a:ext cx="888663" cy="888663"/>
          </a:xfrm>
          <a:prstGeom prst="ellips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a:extLst>
              <a:ext uri="{FF2B5EF4-FFF2-40B4-BE49-F238E27FC236}">
                <a16:creationId xmlns:a16="http://schemas.microsoft.com/office/drawing/2014/main" id="{539AFDEC-A3BA-4D27-AD51-CF3FA5D94551}"/>
              </a:ext>
            </a:extLst>
          </p:cNvPr>
          <p:cNvSpPr/>
          <p:nvPr/>
        </p:nvSpPr>
        <p:spPr>
          <a:xfrm>
            <a:off x="9186318" y="4878528"/>
            <a:ext cx="888663" cy="888663"/>
          </a:xfrm>
          <a:prstGeom prst="ellipse">
            <a:avLst/>
          </a:prstGeom>
          <a:solidFill>
            <a:srgbClr val="9295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31">
            <a:extLst>
              <a:ext uri="{FF2B5EF4-FFF2-40B4-BE49-F238E27FC236}">
                <a16:creationId xmlns:a16="http://schemas.microsoft.com/office/drawing/2014/main" id="{B5192AE6-110F-4416-B99A-B7B9C2D35B7F}"/>
              </a:ext>
            </a:extLst>
          </p:cNvPr>
          <p:cNvSpPr txBox="1"/>
          <p:nvPr/>
        </p:nvSpPr>
        <p:spPr bwMode="auto">
          <a:xfrm>
            <a:off x="1932560" y="4992659"/>
            <a:ext cx="1162700" cy="707886"/>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4000" b="1" dirty="0">
                <a:solidFill>
                  <a:schemeClr val="bg1"/>
                </a:solidFill>
                <a:cs typeface="+mn-ea"/>
                <a:sym typeface="+mn-lt"/>
              </a:rPr>
              <a:t>1</a:t>
            </a:r>
          </a:p>
        </p:txBody>
      </p:sp>
      <p:sp>
        <p:nvSpPr>
          <p:cNvPr id="33" name="文本框 32">
            <a:extLst>
              <a:ext uri="{FF2B5EF4-FFF2-40B4-BE49-F238E27FC236}">
                <a16:creationId xmlns:a16="http://schemas.microsoft.com/office/drawing/2014/main" id="{49AE196A-56DB-4E81-A217-036D0A680189}"/>
              </a:ext>
            </a:extLst>
          </p:cNvPr>
          <p:cNvSpPr txBox="1"/>
          <p:nvPr/>
        </p:nvSpPr>
        <p:spPr bwMode="auto">
          <a:xfrm>
            <a:off x="4340313" y="4974394"/>
            <a:ext cx="1162700" cy="707886"/>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4000" b="1" dirty="0">
                <a:solidFill>
                  <a:schemeClr val="bg1"/>
                </a:solidFill>
                <a:cs typeface="+mn-ea"/>
                <a:sym typeface="+mn-lt"/>
              </a:rPr>
              <a:t>2</a:t>
            </a:r>
          </a:p>
        </p:txBody>
      </p:sp>
      <p:sp>
        <p:nvSpPr>
          <p:cNvPr id="34" name="文本框 33">
            <a:extLst>
              <a:ext uri="{FF2B5EF4-FFF2-40B4-BE49-F238E27FC236}">
                <a16:creationId xmlns:a16="http://schemas.microsoft.com/office/drawing/2014/main" id="{C7B2BC6E-C849-4AEF-815B-12531C141315}"/>
              </a:ext>
            </a:extLst>
          </p:cNvPr>
          <p:cNvSpPr txBox="1"/>
          <p:nvPr/>
        </p:nvSpPr>
        <p:spPr bwMode="auto">
          <a:xfrm>
            <a:off x="6718263" y="4974394"/>
            <a:ext cx="1162700" cy="707886"/>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4000" b="1" dirty="0">
                <a:solidFill>
                  <a:schemeClr val="bg1"/>
                </a:solidFill>
                <a:cs typeface="+mn-ea"/>
                <a:sym typeface="+mn-lt"/>
              </a:rPr>
              <a:t>3</a:t>
            </a:r>
          </a:p>
        </p:txBody>
      </p:sp>
      <p:sp>
        <p:nvSpPr>
          <p:cNvPr id="35" name="文本框 34">
            <a:extLst>
              <a:ext uri="{FF2B5EF4-FFF2-40B4-BE49-F238E27FC236}">
                <a16:creationId xmlns:a16="http://schemas.microsoft.com/office/drawing/2014/main" id="{47DC124A-CBEA-4949-80FD-A7A4E5CD40DF}"/>
              </a:ext>
            </a:extLst>
          </p:cNvPr>
          <p:cNvSpPr txBox="1"/>
          <p:nvPr/>
        </p:nvSpPr>
        <p:spPr bwMode="auto">
          <a:xfrm>
            <a:off x="9033811" y="4956997"/>
            <a:ext cx="1162700" cy="707886"/>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4000" b="1" dirty="0">
                <a:solidFill>
                  <a:schemeClr val="bg1"/>
                </a:solidFill>
                <a:cs typeface="+mn-ea"/>
                <a:sym typeface="+mn-lt"/>
              </a:rPr>
              <a:t>4</a:t>
            </a:r>
          </a:p>
        </p:txBody>
      </p:sp>
    </p:spTree>
    <p:extLst>
      <p:ext uri="{BB962C8B-B14F-4D97-AF65-F5344CB8AC3E}">
        <p14:creationId xmlns:p14="http://schemas.microsoft.com/office/powerpoint/2010/main" val="1316711156"/>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ppt_x"/>
                                          </p:val>
                                        </p:tav>
                                        <p:tav tm="100000">
                                          <p:val>
                                            <p:strVal val="#ppt_x"/>
                                          </p:val>
                                        </p:tav>
                                      </p:tavLst>
                                    </p:anim>
                                    <p:anim calcmode="lin" valueType="num">
                                      <p:cBhvr additive="base">
                                        <p:cTn id="11" dur="500" fill="hold"/>
                                        <p:tgtEl>
                                          <p:spTgt spid="1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ppt_x"/>
                                          </p:val>
                                        </p:tav>
                                        <p:tav tm="100000">
                                          <p:val>
                                            <p:strVal val="#ppt_x"/>
                                          </p:val>
                                        </p:tav>
                                      </p:tavLst>
                                    </p:anim>
                                    <p:anim calcmode="lin" valueType="num">
                                      <p:cBhvr additive="base">
                                        <p:cTn id="19" dur="500" fill="hold"/>
                                        <p:tgtEl>
                                          <p:spTgt spid="20"/>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500" fill="hold"/>
                                        <p:tgtEl>
                                          <p:spTgt spid="21"/>
                                        </p:tgtEl>
                                        <p:attrNameLst>
                                          <p:attrName>ppt_x</p:attrName>
                                        </p:attrNameLst>
                                      </p:cBhvr>
                                      <p:tavLst>
                                        <p:tav tm="0">
                                          <p:val>
                                            <p:strVal val="#ppt_x"/>
                                          </p:val>
                                        </p:tav>
                                        <p:tav tm="100000">
                                          <p:val>
                                            <p:strVal val="#ppt_x"/>
                                          </p:val>
                                        </p:tav>
                                      </p:tavLst>
                                    </p:anim>
                                    <p:anim calcmode="lin" valueType="num">
                                      <p:cBhvr additive="base">
                                        <p:cTn id="31" dur="500" fill="hold"/>
                                        <p:tgtEl>
                                          <p:spTgt spid="21"/>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ppt_x"/>
                                          </p:val>
                                        </p:tav>
                                        <p:tav tm="100000">
                                          <p:val>
                                            <p:strVal val="#ppt_x"/>
                                          </p:val>
                                        </p:tav>
                                      </p:tavLst>
                                    </p:anim>
                                    <p:anim calcmode="lin" valueType="num">
                                      <p:cBhvr additive="base">
                                        <p:cTn id="51" dur="500" fill="hold"/>
                                        <p:tgtEl>
                                          <p:spTgt spid="19"/>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fill="hold"/>
                                        <p:tgtEl>
                                          <p:spTgt spid="22"/>
                                        </p:tgtEl>
                                        <p:attrNameLst>
                                          <p:attrName>ppt_x</p:attrName>
                                        </p:attrNameLst>
                                      </p:cBhvr>
                                      <p:tavLst>
                                        <p:tav tm="0">
                                          <p:val>
                                            <p:strVal val="#ppt_x"/>
                                          </p:val>
                                        </p:tav>
                                        <p:tav tm="100000">
                                          <p:val>
                                            <p:strVal val="#ppt_x"/>
                                          </p:val>
                                        </p:tav>
                                      </p:tavLst>
                                    </p:anim>
                                    <p:anim calcmode="lin" valueType="num">
                                      <p:cBhvr additive="base">
                                        <p:cTn id="55" dur="500" fill="hold"/>
                                        <p:tgtEl>
                                          <p:spTgt spid="22"/>
                                        </p:tgtEl>
                                        <p:attrNameLst>
                                          <p:attrName>ppt_y</p:attrName>
                                        </p:attrNameLst>
                                      </p:cBhvr>
                                      <p:tavLst>
                                        <p:tav tm="0">
                                          <p:val>
                                            <p:strVal val="1+#ppt_h/2"/>
                                          </p:val>
                                        </p:tav>
                                        <p:tav tm="100000">
                                          <p:val>
                                            <p:strVal val="#ppt_y"/>
                                          </p:val>
                                        </p:tav>
                                      </p:tavLst>
                                    </p:anim>
                                  </p:childTnLst>
                                </p:cTn>
                              </p:par>
                              <p:par>
                                <p:cTn id="56" presetID="31"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p:cTn id="58" dur="750" fill="hold"/>
                                        <p:tgtEl>
                                          <p:spTgt spid="32"/>
                                        </p:tgtEl>
                                        <p:attrNameLst>
                                          <p:attrName>ppt_w</p:attrName>
                                        </p:attrNameLst>
                                      </p:cBhvr>
                                      <p:tavLst>
                                        <p:tav tm="0">
                                          <p:val>
                                            <p:fltVal val="0"/>
                                          </p:val>
                                        </p:tav>
                                        <p:tav tm="100000">
                                          <p:val>
                                            <p:strVal val="#ppt_w"/>
                                          </p:val>
                                        </p:tav>
                                      </p:tavLst>
                                    </p:anim>
                                    <p:anim calcmode="lin" valueType="num">
                                      <p:cBhvr>
                                        <p:cTn id="59" dur="750" fill="hold"/>
                                        <p:tgtEl>
                                          <p:spTgt spid="32"/>
                                        </p:tgtEl>
                                        <p:attrNameLst>
                                          <p:attrName>ppt_h</p:attrName>
                                        </p:attrNameLst>
                                      </p:cBhvr>
                                      <p:tavLst>
                                        <p:tav tm="0">
                                          <p:val>
                                            <p:fltVal val="0"/>
                                          </p:val>
                                        </p:tav>
                                        <p:tav tm="100000">
                                          <p:val>
                                            <p:strVal val="#ppt_h"/>
                                          </p:val>
                                        </p:tav>
                                      </p:tavLst>
                                    </p:anim>
                                    <p:anim calcmode="lin" valueType="num">
                                      <p:cBhvr>
                                        <p:cTn id="60" dur="750" fill="hold"/>
                                        <p:tgtEl>
                                          <p:spTgt spid="32"/>
                                        </p:tgtEl>
                                        <p:attrNameLst>
                                          <p:attrName>style.rotation</p:attrName>
                                        </p:attrNameLst>
                                      </p:cBhvr>
                                      <p:tavLst>
                                        <p:tav tm="0">
                                          <p:val>
                                            <p:fltVal val="90"/>
                                          </p:val>
                                        </p:tav>
                                        <p:tav tm="100000">
                                          <p:val>
                                            <p:fltVal val="0"/>
                                          </p:val>
                                        </p:tav>
                                      </p:tavLst>
                                    </p:anim>
                                    <p:animEffect transition="in" filter="fade">
                                      <p:cBhvr>
                                        <p:cTn id="61" dur="750"/>
                                        <p:tgtEl>
                                          <p:spTgt spid="32"/>
                                        </p:tgtEl>
                                      </p:cBhvr>
                                    </p:animEffect>
                                  </p:childTnLst>
                                </p:cTn>
                              </p:par>
                              <p:par>
                                <p:cTn id="62" presetID="31" presetClass="entr" presetSubtype="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p:cTn id="64" dur="750" fill="hold"/>
                                        <p:tgtEl>
                                          <p:spTgt spid="33"/>
                                        </p:tgtEl>
                                        <p:attrNameLst>
                                          <p:attrName>ppt_w</p:attrName>
                                        </p:attrNameLst>
                                      </p:cBhvr>
                                      <p:tavLst>
                                        <p:tav tm="0">
                                          <p:val>
                                            <p:fltVal val="0"/>
                                          </p:val>
                                        </p:tav>
                                        <p:tav tm="100000">
                                          <p:val>
                                            <p:strVal val="#ppt_w"/>
                                          </p:val>
                                        </p:tav>
                                      </p:tavLst>
                                    </p:anim>
                                    <p:anim calcmode="lin" valueType="num">
                                      <p:cBhvr>
                                        <p:cTn id="65" dur="750" fill="hold"/>
                                        <p:tgtEl>
                                          <p:spTgt spid="33"/>
                                        </p:tgtEl>
                                        <p:attrNameLst>
                                          <p:attrName>ppt_h</p:attrName>
                                        </p:attrNameLst>
                                      </p:cBhvr>
                                      <p:tavLst>
                                        <p:tav tm="0">
                                          <p:val>
                                            <p:fltVal val="0"/>
                                          </p:val>
                                        </p:tav>
                                        <p:tav tm="100000">
                                          <p:val>
                                            <p:strVal val="#ppt_h"/>
                                          </p:val>
                                        </p:tav>
                                      </p:tavLst>
                                    </p:anim>
                                    <p:anim calcmode="lin" valueType="num">
                                      <p:cBhvr>
                                        <p:cTn id="66" dur="750" fill="hold"/>
                                        <p:tgtEl>
                                          <p:spTgt spid="33"/>
                                        </p:tgtEl>
                                        <p:attrNameLst>
                                          <p:attrName>style.rotation</p:attrName>
                                        </p:attrNameLst>
                                      </p:cBhvr>
                                      <p:tavLst>
                                        <p:tav tm="0">
                                          <p:val>
                                            <p:fltVal val="90"/>
                                          </p:val>
                                        </p:tav>
                                        <p:tav tm="100000">
                                          <p:val>
                                            <p:fltVal val="0"/>
                                          </p:val>
                                        </p:tav>
                                      </p:tavLst>
                                    </p:anim>
                                    <p:animEffect transition="in" filter="fade">
                                      <p:cBhvr>
                                        <p:cTn id="67" dur="750"/>
                                        <p:tgtEl>
                                          <p:spTgt spid="33"/>
                                        </p:tgtEl>
                                      </p:cBhvr>
                                    </p:animEffect>
                                  </p:childTnLst>
                                </p:cTn>
                              </p:par>
                              <p:par>
                                <p:cTn id="68" presetID="31"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p:cTn id="70" dur="750" fill="hold"/>
                                        <p:tgtEl>
                                          <p:spTgt spid="34"/>
                                        </p:tgtEl>
                                        <p:attrNameLst>
                                          <p:attrName>ppt_w</p:attrName>
                                        </p:attrNameLst>
                                      </p:cBhvr>
                                      <p:tavLst>
                                        <p:tav tm="0">
                                          <p:val>
                                            <p:fltVal val="0"/>
                                          </p:val>
                                        </p:tav>
                                        <p:tav tm="100000">
                                          <p:val>
                                            <p:strVal val="#ppt_w"/>
                                          </p:val>
                                        </p:tav>
                                      </p:tavLst>
                                    </p:anim>
                                    <p:anim calcmode="lin" valueType="num">
                                      <p:cBhvr>
                                        <p:cTn id="71" dur="750" fill="hold"/>
                                        <p:tgtEl>
                                          <p:spTgt spid="34"/>
                                        </p:tgtEl>
                                        <p:attrNameLst>
                                          <p:attrName>ppt_h</p:attrName>
                                        </p:attrNameLst>
                                      </p:cBhvr>
                                      <p:tavLst>
                                        <p:tav tm="0">
                                          <p:val>
                                            <p:fltVal val="0"/>
                                          </p:val>
                                        </p:tav>
                                        <p:tav tm="100000">
                                          <p:val>
                                            <p:strVal val="#ppt_h"/>
                                          </p:val>
                                        </p:tav>
                                      </p:tavLst>
                                    </p:anim>
                                    <p:anim calcmode="lin" valueType="num">
                                      <p:cBhvr>
                                        <p:cTn id="72" dur="750" fill="hold"/>
                                        <p:tgtEl>
                                          <p:spTgt spid="34"/>
                                        </p:tgtEl>
                                        <p:attrNameLst>
                                          <p:attrName>style.rotation</p:attrName>
                                        </p:attrNameLst>
                                      </p:cBhvr>
                                      <p:tavLst>
                                        <p:tav tm="0">
                                          <p:val>
                                            <p:fltVal val="90"/>
                                          </p:val>
                                        </p:tav>
                                        <p:tav tm="100000">
                                          <p:val>
                                            <p:fltVal val="0"/>
                                          </p:val>
                                        </p:tav>
                                      </p:tavLst>
                                    </p:anim>
                                    <p:animEffect transition="in" filter="fade">
                                      <p:cBhvr>
                                        <p:cTn id="73" dur="750"/>
                                        <p:tgtEl>
                                          <p:spTgt spid="34"/>
                                        </p:tgtEl>
                                      </p:cBhvr>
                                    </p:animEffect>
                                  </p:childTnLst>
                                </p:cTn>
                              </p:par>
                              <p:par>
                                <p:cTn id="74" presetID="31" presetClass="entr" presetSubtype="0"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 calcmode="lin" valueType="num">
                                      <p:cBhvr>
                                        <p:cTn id="76" dur="750" fill="hold"/>
                                        <p:tgtEl>
                                          <p:spTgt spid="35"/>
                                        </p:tgtEl>
                                        <p:attrNameLst>
                                          <p:attrName>ppt_w</p:attrName>
                                        </p:attrNameLst>
                                      </p:cBhvr>
                                      <p:tavLst>
                                        <p:tav tm="0">
                                          <p:val>
                                            <p:fltVal val="0"/>
                                          </p:val>
                                        </p:tav>
                                        <p:tav tm="100000">
                                          <p:val>
                                            <p:strVal val="#ppt_w"/>
                                          </p:val>
                                        </p:tav>
                                      </p:tavLst>
                                    </p:anim>
                                    <p:anim calcmode="lin" valueType="num">
                                      <p:cBhvr>
                                        <p:cTn id="77" dur="750" fill="hold"/>
                                        <p:tgtEl>
                                          <p:spTgt spid="35"/>
                                        </p:tgtEl>
                                        <p:attrNameLst>
                                          <p:attrName>ppt_h</p:attrName>
                                        </p:attrNameLst>
                                      </p:cBhvr>
                                      <p:tavLst>
                                        <p:tav tm="0">
                                          <p:val>
                                            <p:fltVal val="0"/>
                                          </p:val>
                                        </p:tav>
                                        <p:tav tm="100000">
                                          <p:val>
                                            <p:strVal val="#ppt_h"/>
                                          </p:val>
                                        </p:tav>
                                      </p:tavLst>
                                    </p:anim>
                                    <p:anim calcmode="lin" valueType="num">
                                      <p:cBhvr>
                                        <p:cTn id="78" dur="750" fill="hold"/>
                                        <p:tgtEl>
                                          <p:spTgt spid="35"/>
                                        </p:tgtEl>
                                        <p:attrNameLst>
                                          <p:attrName>style.rotation</p:attrName>
                                        </p:attrNameLst>
                                      </p:cBhvr>
                                      <p:tavLst>
                                        <p:tav tm="0">
                                          <p:val>
                                            <p:fltVal val="90"/>
                                          </p:val>
                                        </p:tav>
                                        <p:tav tm="100000">
                                          <p:val>
                                            <p:fltVal val="0"/>
                                          </p:val>
                                        </p:tav>
                                      </p:tavLst>
                                    </p:anim>
                                    <p:animEffect transition="in" filter="fade">
                                      <p:cBhvr>
                                        <p:cTn id="79"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animBg="1"/>
      <p:bldP spid="21" grpId="0" animBg="1"/>
      <p:bldP spid="27" grpId="0" animBg="1"/>
      <p:bldP spid="32" grpId="0"/>
      <p:bldP spid="33" grpId="0"/>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添加标题内容</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Rectangle 27">
            <a:extLst>
              <a:ext uri="{FF2B5EF4-FFF2-40B4-BE49-F238E27FC236}">
                <a16:creationId xmlns:a16="http://schemas.microsoft.com/office/drawing/2014/main" id="{9BBC7DB1-DA33-4612-8873-E19BAD037605}"/>
              </a:ext>
            </a:extLst>
          </p:cNvPr>
          <p:cNvSpPr/>
          <p:nvPr/>
        </p:nvSpPr>
        <p:spPr>
          <a:xfrm>
            <a:off x="2891547" y="2418903"/>
            <a:ext cx="3670935" cy="497957"/>
          </a:xfrm>
          <a:prstGeom prst="rect">
            <a:avLst/>
          </a:prstGeom>
        </p:spPr>
        <p:txBody>
          <a:bodyPr wrap="square">
            <a:spAutoFit/>
          </a:bodyPr>
          <a:lstStyle/>
          <a:p>
            <a:pPr defTabSz="1828800">
              <a:lnSpc>
                <a:spcPct val="120000"/>
              </a:lnSpc>
            </a:pPr>
            <a:r>
              <a:rPr lang="zh-CN" altLang="en-US" sz="2400" b="1" dirty="0">
                <a:solidFill>
                  <a:schemeClr val="tx1">
                    <a:lumMod val="65000"/>
                    <a:lumOff val="35000"/>
                  </a:schemeClr>
                </a:solidFill>
                <a:cs typeface="+mn-ea"/>
                <a:sym typeface="+mn-lt"/>
              </a:rPr>
              <a:t>输入标题</a:t>
            </a:r>
            <a:endParaRPr lang="en-US" altLang="zh-CN" sz="2400" b="1" dirty="0">
              <a:solidFill>
                <a:schemeClr val="tx1">
                  <a:lumMod val="65000"/>
                  <a:lumOff val="35000"/>
                </a:schemeClr>
              </a:solidFill>
              <a:cs typeface="+mn-ea"/>
              <a:sym typeface="+mn-lt"/>
            </a:endParaRPr>
          </a:p>
        </p:txBody>
      </p:sp>
      <p:sp>
        <p:nvSpPr>
          <p:cNvPr id="9" name="Rectangle 28">
            <a:extLst>
              <a:ext uri="{FF2B5EF4-FFF2-40B4-BE49-F238E27FC236}">
                <a16:creationId xmlns:a16="http://schemas.microsoft.com/office/drawing/2014/main" id="{B4083976-A6E7-4879-B175-4DA07A5837B2}"/>
              </a:ext>
            </a:extLst>
          </p:cNvPr>
          <p:cNvSpPr/>
          <p:nvPr/>
        </p:nvSpPr>
        <p:spPr>
          <a:xfrm>
            <a:off x="2891547" y="2883723"/>
            <a:ext cx="3670935" cy="978729"/>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cs typeface="+mn-ea"/>
                <a:sym typeface="+mn-lt"/>
              </a:rPr>
              <a:t>Vivamus quam dolor, tempor ac gravida sit amet, porta fermentum magna. </a:t>
            </a:r>
            <a:r>
              <a:rPr lang="id-ID" sz="1200" dirty="0">
                <a:solidFill>
                  <a:schemeClr val="tx1">
                    <a:lumMod val="65000"/>
                    <a:lumOff val="35000"/>
                  </a:schemeClr>
                </a:solidFill>
                <a:cs typeface="+mn-ea"/>
                <a:sym typeface="+mn-lt"/>
              </a:rPr>
              <a:t>Vivamus quam dolor, tempor ac gravida sit amet, porta fermentum magna. </a:t>
            </a:r>
            <a:endParaRPr lang="id-ID" sz="1200" kern="1200" dirty="0">
              <a:solidFill>
                <a:schemeClr val="tx1">
                  <a:lumMod val="65000"/>
                  <a:lumOff val="35000"/>
                </a:schemeClr>
              </a:solidFill>
              <a:cs typeface="+mn-ea"/>
              <a:sym typeface="+mn-lt"/>
            </a:endParaRPr>
          </a:p>
        </p:txBody>
      </p:sp>
      <p:sp>
        <p:nvSpPr>
          <p:cNvPr id="10" name="Shape">
            <a:extLst>
              <a:ext uri="{FF2B5EF4-FFF2-40B4-BE49-F238E27FC236}">
                <a16:creationId xmlns:a16="http://schemas.microsoft.com/office/drawing/2014/main" id="{E08D44DA-8FCC-48F6-B975-C1692974FF99}"/>
              </a:ext>
            </a:extLst>
          </p:cNvPr>
          <p:cNvSpPr/>
          <p:nvPr/>
        </p:nvSpPr>
        <p:spPr>
          <a:xfrm>
            <a:off x="2053347" y="2751643"/>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929591"/>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cs typeface="+mn-ea"/>
              <a:sym typeface="+mn-lt"/>
            </a:endParaRPr>
          </a:p>
        </p:txBody>
      </p:sp>
      <p:sp>
        <p:nvSpPr>
          <p:cNvPr id="11" name="Shape">
            <a:extLst>
              <a:ext uri="{FF2B5EF4-FFF2-40B4-BE49-F238E27FC236}">
                <a16:creationId xmlns:a16="http://schemas.microsoft.com/office/drawing/2014/main" id="{80F31502-3157-4E4D-BF11-3D83F1A802E5}"/>
              </a:ext>
            </a:extLst>
          </p:cNvPr>
          <p:cNvSpPr/>
          <p:nvPr/>
        </p:nvSpPr>
        <p:spPr>
          <a:xfrm>
            <a:off x="2053347" y="4551414"/>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929591"/>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cs typeface="+mn-ea"/>
              <a:sym typeface="+mn-lt"/>
            </a:endParaRPr>
          </a:p>
        </p:txBody>
      </p:sp>
      <p:sp>
        <p:nvSpPr>
          <p:cNvPr id="12" name="Rectangle 27">
            <a:extLst>
              <a:ext uri="{FF2B5EF4-FFF2-40B4-BE49-F238E27FC236}">
                <a16:creationId xmlns:a16="http://schemas.microsoft.com/office/drawing/2014/main" id="{1C09497A-BC90-4699-BC5A-5EBC803DEF14}"/>
              </a:ext>
            </a:extLst>
          </p:cNvPr>
          <p:cNvSpPr/>
          <p:nvPr/>
        </p:nvSpPr>
        <p:spPr>
          <a:xfrm>
            <a:off x="2891547" y="4273919"/>
            <a:ext cx="3670935" cy="497957"/>
          </a:xfrm>
          <a:prstGeom prst="rect">
            <a:avLst/>
          </a:prstGeom>
        </p:spPr>
        <p:txBody>
          <a:bodyPr wrap="square">
            <a:spAutoFit/>
          </a:bodyPr>
          <a:lstStyle/>
          <a:p>
            <a:pPr defTabSz="1828800">
              <a:lnSpc>
                <a:spcPct val="120000"/>
              </a:lnSpc>
            </a:pPr>
            <a:r>
              <a:rPr lang="zh-CN" altLang="en-US" sz="2400" b="1" dirty="0">
                <a:solidFill>
                  <a:schemeClr val="tx1">
                    <a:lumMod val="65000"/>
                    <a:lumOff val="35000"/>
                  </a:schemeClr>
                </a:solidFill>
                <a:cs typeface="+mn-ea"/>
                <a:sym typeface="+mn-lt"/>
              </a:rPr>
              <a:t>输入标题</a:t>
            </a:r>
            <a:endParaRPr lang="en-US" altLang="zh-CN" sz="2400" b="1" dirty="0">
              <a:solidFill>
                <a:schemeClr val="tx1">
                  <a:lumMod val="65000"/>
                  <a:lumOff val="35000"/>
                </a:schemeClr>
              </a:solidFill>
              <a:cs typeface="+mn-ea"/>
              <a:sym typeface="+mn-lt"/>
            </a:endParaRPr>
          </a:p>
        </p:txBody>
      </p:sp>
      <p:sp>
        <p:nvSpPr>
          <p:cNvPr id="13" name="Rectangle 28">
            <a:extLst>
              <a:ext uri="{FF2B5EF4-FFF2-40B4-BE49-F238E27FC236}">
                <a16:creationId xmlns:a16="http://schemas.microsoft.com/office/drawing/2014/main" id="{4AE61228-4502-46B4-A335-CDA540218B62}"/>
              </a:ext>
            </a:extLst>
          </p:cNvPr>
          <p:cNvSpPr/>
          <p:nvPr/>
        </p:nvSpPr>
        <p:spPr>
          <a:xfrm>
            <a:off x="2891547" y="4738739"/>
            <a:ext cx="3670935" cy="978729"/>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cs typeface="+mn-ea"/>
                <a:sym typeface="+mn-lt"/>
              </a:rPr>
              <a:t>Vivamus quam dolor, tempor ac gravida sit amet, porta fermentum magna. </a:t>
            </a:r>
            <a:r>
              <a:rPr lang="id-ID" sz="1200" dirty="0">
                <a:solidFill>
                  <a:schemeClr val="tx1">
                    <a:lumMod val="65000"/>
                    <a:lumOff val="35000"/>
                  </a:schemeClr>
                </a:solidFill>
                <a:cs typeface="+mn-ea"/>
                <a:sym typeface="+mn-lt"/>
              </a:rPr>
              <a:t>Vivamus quam dolor, tempor ac gravida sit amet, porta fermentum magna. </a:t>
            </a:r>
            <a:endParaRPr lang="id-ID" sz="1200" kern="1200" dirty="0">
              <a:solidFill>
                <a:schemeClr val="tx1">
                  <a:lumMod val="65000"/>
                  <a:lumOff val="35000"/>
                </a:schemeClr>
              </a:solidFill>
              <a:cs typeface="+mn-ea"/>
              <a:sym typeface="+mn-lt"/>
            </a:endParaRPr>
          </a:p>
        </p:txBody>
      </p:sp>
      <p:sp>
        <p:nvSpPr>
          <p:cNvPr id="14" name="椭圆 13">
            <a:extLst>
              <a:ext uri="{FF2B5EF4-FFF2-40B4-BE49-F238E27FC236}">
                <a16:creationId xmlns:a16="http://schemas.microsoft.com/office/drawing/2014/main" id="{2E1EB037-6ED9-4873-80E2-4DB7CED039E0}"/>
              </a:ext>
            </a:extLst>
          </p:cNvPr>
          <p:cNvSpPr/>
          <p:nvPr/>
        </p:nvSpPr>
        <p:spPr>
          <a:xfrm>
            <a:off x="10256865" y="991855"/>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045F427E-1BE0-483C-995E-420520E28FF3}"/>
              </a:ext>
            </a:extLst>
          </p:cNvPr>
          <p:cNvSpPr/>
          <p:nvPr/>
        </p:nvSpPr>
        <p:spPr>
          <a:xfrm>
            <a:off x="7125015" y="4875113"/>
            <a:ext cx="3013638" cy="301363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C0689836-3E78-4F8B-B21E-58A1F1902857}"/>
              </a:ext>
            </a:extLst>
          </p:cNvPr>
          <p:cNvSpPr/>
          <p:nvPr/>
        </p:nvSpPr>
        <p:spPr>
          <a:xfrm>
            <a:off x="8903997" y="3638738"/>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150851500"/>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42"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2" grpId="0"/>
      <p:bldP spid="13" grpId="0"/>
      <p:bldP spid="14"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a:extLst>
              <a:ext uri="{FF2B5EF4-FFF2-40B4-BE49-F238E27FC236}">
                <a16:creationId xmlns:a16="http://schemas.microsoft.com/office/drawing/2014/main" id="{43E9A957-5FD0-4C0B-BABC-BD92473CA2FC}"/>
              </a:ext>
            </a:extLst>
          </p:cNvPr>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FE19F243-6296-438F-B521-744C6305F98D}"/>
              </a:ext>
            </a:extLst>
          </p:cNvPr>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95D755CE-AF09-427C-BCA8-90547B36F9DD}"/>
              </a:ext>
            </a:extLst>
          </p:cNvPr>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68E6592D-264F-4863-A006-AB02018020A7}"/>
              </a:ext>
            </a:extLst>
          </p:cNvPr>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5AD812F9-5BBD-467C-8342-AA40004F1F48}"/>
              </a:ext>
            </a:extLst>
          </p:cNvPr>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1826B78F-1340-41BD-9C8C-AFC2B9969FC6}"/>
              </a:ext>
            </a:extLst>
          </p:cNvPr>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0CA862AF-A2A8-4B65-8AE1-C305969A3E4F}"/>
              </a:ext>
            </a:extLst>
          </p:cNvPr>
          <p:cNvSpPr/>
          <p:nvPr/>
        </p:nvSpPr>
        <p:spPr>
          <a:xfrm>
            <a:off x="1881600" y="4927829"/>
            <a:ext cx="693143" cy="693143"/>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 name="组合 1">
            <a:extLst>
              <a:ext uri="{FF2B5EF4-FFF2-40B4-BE49-F238E27FC236}">
                <a16:creationId xmlns:a16="http://schemas.microsoft.com/office/drawing/2014/main" id="{AC252E3D-1F63-4A1D-934A-FD24CA55DC92}"/>
              </a:ext>
            </a:extLst>
          </p:cNvPr>
          <p:cNvGrpSpPr/>
          <p:nvPr/>
        </p:nvGrpSpPr>
        <p:grpSpPr>
          <a:xfrm>
            <a:off x="7941329" y="1109510"/>
            <a:ext cx="1605859" cy="1429988"/>
            <a:chOff x="7481280" y="1311215"/>
            <a:chExt cx="2228073" cy="1984058"/>
          </a:xfrm>
        </p:grpSpPr>
        <p:sp>
          <p:nvSpPr>
            <p:cNvPr id="18" name="椭圆 17">
              <a:extLst>
                <a:ext uri="{FF2B5EF4-FFF2-40B4-BE49-F238E27FC236}">
                  <a16:creationId xmlns:a16="http://schemas.microsoft.com/office/drawing/2014/main" id="{10D14D68-A030-4831-BE4A-C8BA84F5CAA2}"/>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a:extLst>
                <a:ext uri="{FF2B5EF4-FFF2-40B4-BE49-F238E27FC236}">
                  <a16:creationId xmlns:a16="http://schemas.microsoft.com/office/drawing/2014/main" id="{7DD2780E-3BB9-46DC-9F40-2EFA2361D3FD}"/>
                </a:ext>
              </a:extLst>
            </p:cNvPr>
            <p:cNvSpPr/>
            <p:nvPr/>
          </p:nvSpPr>
          <p:spPr>
            <a:xfrm>
              <a:off x="8916441" y="1330477"/>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0" name="文本框 179">
            <a:extLst>
              <a:ext uri="{FF2B5EF4-FFF2-40B4-BE49-F238E27FC236}">
                <a16:creationId xmlns:a16="http://schemas.microsoft.com/office/drawing/2014/main" id="{0375DD06-9624-430F-A1FE-8292A5D2F180}"/>
              </a:ext>
            </a:extLst>
          </p:cNvPr>
          <p:cNvSpPr txBox="1"/>
          <p:nvPr/>
        </p:nvSpPr>
        <p:spPr>
          <a:xfrm>
            <a:off x="2574743" y="2626991"/>
            <a:ext cx="7174452" cy="1200329"/>
          </a:xfrm>
          <a:prstGeom prst="rect">
            <a:avLst/>
          </a:prstGeom>
          <a:noFill/>
        </p:spPr>
        <p:txBody>
          <a:bodyPr wrap="square" rtlCol="0">
            <a:spAutoFit/>
          </a:bodyPr>
          <a:lstStyle/>
          <a:p>
            <a:pPr algn="dist"/>
            <a:r>
              <a:rPr lang="zh-CN" altLang="en-US" sz="7200" dirty="0">
                <a:solidFill>
                  <a:srgbClr val="7C8C6E"/>
                </a:solidFill>
                <a:latin typeface="方正正黑简体" panose="02000000000000000000" pitchFamily="2" charset="-122"/>
                <a:ea typeface="方正正黑简体" panose="02000000000000000000" pitchFamily="2" charset="-122"/>
                <a:cs typeface="+mn-ea"/>
                <a:sym typeface="+mn-lt"/>
              </a:rPr>
              <a:t>感谢您的观看</a:t>
            </a:r>
          </a:p>
        </p:txBody>
      </p:sp>
      <p:sp>
        <p:nvSpPr>
          <p:cNvPr id="182" name="文本框 181">
            <a:extLst>
              <a:ext uri="{FF2B5EF4-FFF2-40B4-BE49-F238E27FC236}">
                <a16:creationId xmlns:a16="http://schemas.microsoft.com/office/drawing/2014/main" id="{59A27D88-BA27-4418-B9DC-02072DF274B4}"/>
              </a:ext>
            </a:extLst>
          </p:cNvPr>
          <p:cNvSpPr txBox="1"/>
          <p:nvPr/>
        </p:nvSpPr>
        <p:spPr>
          <a:xfrm>
            <a:off x="2876550" y="3928627"/>
            <a:ext cx="6670638" cy="584775"/>
          </a:xfrm>
          <a:prstGeom prst="rect">
            <a:avLst/>
          </a:prstGeom>
          <a:noFill/>
        </p:spPr>
        <p:txBody>
          <a:bodyPr wrap="square" rtlCol="0">
            <a:spAutoFit/>
          </a:bodyPr>
          <a:lstStyle/>
          <a:p>
            <a:pPr algn="ctr"/>
            <a:r>
              <a:rPr lang="en-US" altLang="zh-CN" sz="1600" dirty="0">
                <a:solidFill>
                  <a:srgbClr val="98A58C"/>
                </a:solidFill>
                <a:cs typeface="+mn-ea"/>
                <a:sym typeface="+mn-lt"/>
              </a:rPr>
              <a:t> Life isn't about waiting for the storm to pass. it's about learning to dance Life isn't it's about learning to dance in the rain.</a:t>
            </a:r>
            <a:endParaRPr lang="zh-CN" altLang="en-US" sz="1600" dirty="0">
              <a:solidFill>
                <a:srgbClr val="98A58C"/>
              </a:solidFill>
              <a:cs typeface="+mn-ea"/>
              <a:sym typeface="+mn-lt"/>
            </a:endParaRPr>
          </a:p>
        </p:txBody>
      </p:sp>
      <p:sp>
        <p:nvSpPr>
          <p:cNvPr id="183" name="文本框 182">
            <a:extLst>
              <a:ext uri="{FF2B5EF4-FFF2-40B4-BE49-F238E27FC236}">
                <a16:creationId xmlns:a16="http://schemas.microsoft.com/office/drawing/2014/main" id="{C9A67C26-E454-4EE1-ACF9-5F95614D38F5}"/>
              </a:ext>
            </a:extLst>
          </p:cNvPr>
          <p:cNvSpPr txBox="1"/>
          <p:nvPr/>
        </p:nvSpPr>
        <p:spPr>
          <a:xfrm>
            <a:off x="4831619" y="4873115"/>
            <a:ext cx="2467896" cy="400110"/>
          </a:xfrm>
          <a:prstGeom prst="rect">
            <a:avLst/>
          </a:prstGeom>
          <a:noFill/>
          <a:ln>
            <a:noFill/>
          </a:ln>
        </p:spPr>
        <p:txBody>
          <a:bodyPr wrap="square" rtlCol="0">
            <a:spAutoFit/>
          </a:bodyPr>
          <a:lstStyle/>
          <a:p>
            <a:pPr algn="ctr"/>
            <a:r>
              <a:rPr lang="zh-CN" altLang="en-US" sz="2000" dirty="0">
                <a:solidFill>
                  <a:srgbClr val="98A58C"/>
                </a:solidFill>
                <a:cs typeface="+mn-ea"/>
                <a:sym typeface="+mn-lt"/>
              </a:rPr>
              <a:t>汇报人：第一</a:t>
            </a:r>
            <a:r>
              <a:rPr lang="en-US" altLang="zh-CN" sz="2000" dirty="0">
                <a:solidFill>
                  <a:srgbClr val="98A58C"/>
                </a:solidFill>
                <a:cs typeface="+mn-ea"/>
                <a:sym typeface="+mn-lt"/>
              </a:rPr>
              <a:t>PPT</a:t>
            </a:r>
            <a:endParaRPr lang="zh-CN" altLang="en-US" sz="2000" dirty="0">
              <a:solidFill>
                <a:srgbClr val="98A58C"/>
              </a:solidFill>
              <a:cs typeface="+mn-ea"/>
              <a:sym typeface="+mn-lt"/>
            </a:endParaRPr>
          </a:p>
        </p:txBody>
      </p:sp>
      <p:sp>
        <p:nvSpPr>
          <p:cNvPr id="184" name="矩形 183">
            <a:extLst>
              <a:ext uri="{FF2B5EF4-FFF2-40B4-BE49-F238E27FC236}">
                <a16:creationId xmlns:a16="http://schemas.microsoft.com/office/drawing/2014/main" id="{2AD3C91C-FED8-4F6A-85C1-68E8242213DC}"/>
              </a:ext>
            </a:extLst>
          </p:cNvPr>
          <p:cNvSpPr/>
          <p:nvPr/>
        </p:nvSpPr>
        <p:spPr>
          <a:xfrm>
            <a:off x="3784637" y="1886490"/>
            <a:ext cx="5138874" cy="707886"/>
          </a:xfrm>
          <a:prstGeom prst="rect">
            <a:avLst/>
          </a:prstGeom>
        </p:spPr>
        <p:txBody>
          <a:bodyPr wrap="square">
            <a:spAutoFit/>
          </a:bodyPr>
          <a:lstStyle/>
          <a:p>
            <a:pPr algn="dist"/>
            <a:r>
              <a:rPr lang="en-US" altLang="zh-CN" sz="4000" dirty="0">
                <a:solidFill>
                  <a:srgbClr val="98A58C"/>
                </a:solidFill>
                <a:cs typeface="+mn-ea"/>
                <a:sym typeface="+mn-lt"/>
              </a:rPr>
              <a:t>POWERPOINT</a:t>
            </a:r>
          </a:p>
        </p:txBody>
      </p:sp>
    </p:spTree>
    <p:extLst>
      <p:ext uri="{BB962C8B-B14F-4D97-AF65-F5344CB8AC3E}">
        <p14:creationId xmlns:p14="http://schemas.microsoft.com/office/powerpoint/2010/main" val="1310816947"/>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1000"/>
                                        <p:tgtEl>
                                          <p:spTgt spid="184"/>
                                        </p:tgtEl>
                                      </p:cBhvr>
                                    </p:animEffect>
                                    <p:anim calcmode="lin" valueType="num">
                                      <p:cBhvr>
                                        <p:cTn id="8" dur="1000" fill="hold"/>
                                        <p:tgtEl>
                                          <p:spTgt spid="184"/>
                                        </p:tgtEl>
                                        <p:attrNameLst>
                                          <p:attrName>ppt_x</p:attrName>
                                        </p:attrNameLst>
                                      </p:cBhvr>
                                      <p:tavLst>
                                        <p:tav tm="0">
                                          <p:val>
                                            <p:strVal val="#ppt_x"/>
                                          </p:val>
                                        </p:tav>
                                        <p:tav tm="100000">
                                          <p:val>
                                            <p:strVal val="#ppt_x"/>
                                          </p:val>
                                        </p:tav>
                                      </p:tavLst>
                                    </p:anim>
                                    <p:anim calcmode="lin" valueType="num">
                                      <p:cBhvr>
                                        <p:cTn id="9" dur="1000" fill="hold"/>
                                        <p:tgtEl>
                                          <p:spTgt spid="1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80"/>
                                        </p:tgtEl>
                                        <p:attrNameLst>
                                          <p:attrName>style.visibility</p:attrName>
                                        </p:attrNameLst>
                                      </p:cBhvr>
                                      <p:to>
                                        <p:strVal val="visible"/>
                                      </p:to>
                                    </p:set>
                                    <p:animEffect transition="in" filter="barn(inVertical)">
                                      <p:cBhvr>
                                        <p:cTn id="14" dur="500"/>
                                        <p:tgtEl>
                                          <p:spTgt spid="18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2"/>
                                        </p:tgtEl>
                                        <p:attrNameLst>
                                          <p:attrName>style.visibility</p:attrName>
                                        </p:attrNameLst>
                                      </p:cBhvr>
                                      <p:to>
                                        <p:strVal val="visible"/>
                                      </p:to>
                                    </p:set>
                                    <p:anim calcmode="lin" valueType="num">
                                      <p:cBhvr additive="base">
                                        <p:cTn id="19" dur="500" fill="hold"/>
                                        <p:tgtEl>
                                          <p:spTgt spid="182"/>
                                        </p:tgtEl>
                                        <p:attrNameLst>
                                          <p:attrName>ppt_x</p:attrName>
                                        </p:attrNameLst>
                                      </p:cBhvr>
                                      <p:tavLst>
                                        <p:tav tm="0">
                                          <p:val>
                                            <p:strVal val="#ppt_x"/>
                                          </p:val>
                                        </p:tav>
                                        <p:tav tm="100000">
                                          <p:val>
                                            <p:strVal val="#ppt_x"/>
                                          </p:val>
                                        </p:tav>
                                      </p:tavLst>
                                    </p:anim>
                                    <p:anim calcmode="lin" valueType="num">
                                      <p:cBhvr additive="base">
                                        <p:cTn id="20"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3"/>
                                        </p:tgtEl>
                                        <p:attrNameLst>
                                          <p:attrName>style.visibility</p:attrName>
                                        </p:attrNameLst>
                                      </p:cBhvr>
                                      <p:to>
                                        <p:strVal val="visible"/>
                                      </p:to>
                                    </p:set>
                                    <p:anim calcmode="lin" valueType="num">
                                      <p:cBhvr additive="base">
                                        <p:cTn id="25" dur="500" fill="hold"/>
                                        <p:tgtEl>
                                          <p:spTgt spid="183"/>
                                        </p:tgtEl>
                                        <p:attrNameLst>
                                          <p:attrName>ppt_x</p:attrName>
                                        </p:attrNameLst>
                                      </p:cBhvr>
                                      <p:tavLst>
                                        <p:tav tm="0">
                                          <p:val>
                                            <p:strVal val="#ppt_x"/>
                                          </p:val>
                                        </p:tav>
                                        <p:tav tm="100000">
                                          <p:val>
                                            <p:strVal val="#ppt_x"/>
                                          </p:val>
                                        </p:tav>
                                      </p:tavLst>
                                    </p:anim>
                                    <p:anim calcmode="lin" valueType="num">
                                      <p:cBhvr additive="base">
                                        <p:cTn id="26"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P spid="16" grpId="0" animBg="1"/>
      <p:bldP spid="17" grpId="0" animBg="1"/>
      <p:bldP spid="180" grpId="0"/>
      <p:bldP spid="182" grpId="0"/>
      <p:bldP spid="183" grpId="0"/>
      <p:bldP spid="18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3BAD7BC-6E14-4556-93DE-55C1CC335AA1}"/>
              </a:ext>
            </a:extLst>
          </p:cNvPr>
          <p:cNvSpPr/>
          <p:nvPr/>
        </p:nvSpPr>
        <p:spPr>
          <a:xfrm>
            <a:off x="5186369" y="1535627"/>
            <a:ext cx="1896317" cy="830997"/>
          </a:xfrm>
          <a:prstGeom prst="rect">
            <a:avLst/>
          </a:prstGeom>
        </p:spPr>
        <p:txBody>
          <a:bodyPr wrap="square">
            <a:spAutoFit/>
          </a:bodyPr>
          <a:lstStyle/>
          <a:p>
            <a:r>
              <a:t>细胞膜</a:t>
            </a:r>
          </a:p>
        </p:txBody>
      </p:sp>
      <p:sp>
        <p:nvSpPr>
          <p:cNvPr id="5" name="矩形 4">
            <a:extLst>
              <a:ext uri="{FF2B5EF4-FFF2-40B4-BE49-F238E27FC236}">
                <a16:creationId xmlns:a16="http://schemas.microsoft.com/office/drawing/2014/main" id="{679DAD31-BD2E-4FBD-B956-03B36266B70A}"/>
              </a:ext>
            </a:extLst>
          </p:cNvPr>
          <p:cNvSpPr/>
          <p:nvPr/>
        </p:nvSpPr>
        <p:spPr>
          <a:xfrm>
            <a:off x="3422483" y="3080005"/>
            <a:ext cx="5424095" cy="830997"/>
          </a:xfrm>
          <a:prstGeom prst="rect">
            <a:avLst/>
          </a:prstGeom>
        </p:spPr>
        <p:txBody>
          <a:bodyPr wrap="square">
            <a:spAutoFit/>
          </a:bodyPr>
          <a:lstStyle/>
          <a:p>
            <a:r>
              <a:t>由磷脂双分子层及镶嵌蛋白组成</a:t>
            </a:r>
          </a:p>
          <a:p>
            <a:r>
              <a:t>允许特定大小或类型的分子通过</a:t>
            </a:r>
          </a:p>
        </p:txBody>
      </p:sp>
      <p:sp>
        <p:nvSpPr>
          <p:cNvPr id="6" name="文本框 5">
            <a:extLst>
              <a:ext uri="{FF2B5EF4-FFF2-40B4-BE49-F238E27FC236}">
                <a16:creationId xmlns:a16="http://schemas.microsoft.com/office/drawing/2014/main" id="{23067DC3-7403-4878-8663-196209421165}"/>
              </a:ext>
            </a:extLst>
          </p:cNvPr>
          <p:cNvSpPr txBox="1"/>
          <p:nvPr/>
        </p:nvSpPr>
        <p:spPr>
          <a:xfrm>
            <a:off x="3514781" y="4037308"/>
            <a:ext cx="5239496" cy="738664"/>
          </a:xfrm>
          <a:prstGeom prst="rect">
            <a:avLst/>
          </a:prstGeom>
          <a:noFill/>
        </p:spPr>
        <p:txBody>
          <a:bodyPr wrap="square" rtlCol="0">
            <a:spAutoFit/>
          </a:bodyPr>
          <a:lstStyle/>
          <a:p>
            <a:pPr algn="ctr"/>
            <a:r>
              <a:rPr lang="en-US" altLang="zh-CN" sz="1400" dirty="0">
                <a:solidFill>
                  <a:srgbClr val="9AA394"/>
                </a:solidFill>
                <a:cs typeface="+mn-ea"/>
                <a:sym typeface="+mn-lt"/>
              </a:rPr>
              <a:t> Life isn't about waiting for the storm to pass. it's about learning to dance Life isn't it's about learning to dance in the rain.</a:t>
            </a:r>
            <a:endParaRPr lang="zh-CN" altLang="en-US" sz="1400" dirty="0">
              <a:solidFill>
                <a:srgbClr val="9AA394"/>
              </a:solidFill>
              <a:cs typeface="+mn-ea"/>
              <a:sym typeface="+mn-lt"/>
            </a:endParaRPr>
          </a:p>
        </p:txBody>
      </p:sp>
      <p:sp>
        <p:nvSpPr>
          <p:cNvPr id="7" name="矩形: 圆角 6">
            <a:extLst>
              <a:ext uri="{FF2B5EF4-FFF2-40B4-BE49-F238E27FC236}">
                <a16:creationId xmlns:a16="http://schemas.microsoft.com/office/drawing/2014/main" id="{3D351AB9-82AC-4D66-A5ED-8C566BD434FD}"/>
              </a:ext>
            </a:extLst>
          </p:cNvPr>
          <p:cNvSpPr/>
          <p:nvPr/>
        </p:nvSpPr>
        <p:spPr>
          <a:xfrm>
            <a:off x="5563169" y="2590369"/>
            <a:ext cx="1065661" cy="45719"/>
          </a:xfrm>
          <a:prstGeom prst="roundRect">
            <a:avLst>
              <a:gd name="adj" fmla="val 0"/>
            </a:avLst>
          </a:prstGeom>
          <a:solidFill>
            <a:srgbClr val="9AA3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rgbClr val="9AA394"/>
              </a:solidFill>
              <a:cs typeface="+mn-ea"/>
              <a:sym typeface="+mn-lt"/>
            </a:endParaRPr>
          </a:p>
        </p:txBody>
      </p:sp>
      <p:sp>
        <p:nvSpPr>
          <p:cNvPr id="10" name="椭圆 9">
            <a:extLst>
              <a:ext uri="{FF2B5EF4-FFF2-40B4-BE49-F238E27FC236}">
                <a16:creationId xmlns:a16="http://schemas.microsoft.com/office/drawing/2014/main" id="{45D8EF5F-F367-4FA3-9A74-8E3E78AA7391}"/>
              </a:ext>
            </a:extLst>
          </p:cNvPr>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E2C44928-6EA5-4516-AD3A-83B64EC88F40}"/>
              </a:ext>
            </a:extLst>
          </p:cNvPr>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6E2BAC1E-8526-42A6-9C8A-8D1BCA13AA8B}"/>
              </a:ext>
            </a:extLst>
          </p:cNvPr>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6C006D14-C9FA-4184-B27F-ACDFC5FC1BF9}"/>
              </a:ext>
            </a:extLst>
          </p:cNvPr>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10242560-3839-410B-B902-532FCC1B8962}"/>
              </a:ext>
            </a:extLst>
          </p:cNvPr>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383780CF-8DDD-41E1-98DE-DF359BBF1446}"/>
              </a:ext>
            </a:extLst>
          </p:cNvPr>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558483309"/>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0-#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0" grpId="0" animBg="1"/>
      <p:bldP spid="11" grpId="0" animBg="1"/>
      <p:bldP spid="12"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a:extLst>
              <a:ext uri="{FF2B5EF4-FFF2-40B4-BE49-F238E27FC236}">
                <a16:creationId xmlns:a16="http://schemas.microsoft.com/office/drawing/2014/main" id="{4CADF2FF-D86C-43D9-834C-6F56BC2E942B}"/>
              </a:ext>
            </a:extLst>
          </p:cNvPr>
          <p:cNvSpPr/>
          <p:nvPr/>
        </p:nvSpPr>
        <p:spPr>
          <a:xfrm>
            <a:off x="2641252" y="1237523"/>
            <a:ext cx="2990982" cy="2990982"/>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t>{'description': '存放遗传信息DNA，调控基因表达', 'name': '细胞核'}</a:t>
            </a:r>
          </a:p>
          <a:p>
            <a:r>
              <a:t>{'description': '进行光合作用，转化太阳能为化学能', 'name': '叶绿体'}</a:t>
            </a:r>
          </a:p>
          <a:p>
            <a:r>
              <a:t>{'description': '细胞的能量工厂，产生ATP', 'name': '线粒体'}</a:t>
            </a:r>
          </a:p>
        </p:txBody>
      </p:sp>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t>细胞质与细胞器</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TextBox 7">
            <a:extLst>
              <a:ext uri="{FF2B5EF4-FFF2-40B4-BE49-F238E27FC236}">
                <a16:creationId xmlns:a16="http://schemas.microsoft.com/office/drawing/2014/main" id="{C6D07BD0-F140-46AD-B3F4-6405BDABEDBF}"/>
              </a:ext>
            </a:extLst>
          </p:cNvPr>
          <p:cNvSpPr txBox="1"/>
          <p:nvPr/>
        </p:nvSpPr>
        <p:spPr>
          <a:xfrm>
            <a:off x="4829026" y="2502192"/>
            <a:ext cx="3467616" cy="584775"/>
          </a:xfrm>
          <a:prstGeom prst="rect">
            <a:avLst/>
          </a:prstGeom>
          <a:noFill/>
        </p:spPr>
        <p:txBody>
          <a:bodyPr wrap="none" rtlCol="0">
            <a:spAutoFit/>
          </a:bodyPr>
          <a:lstStyle/>
          <a:p>
            <a:r>
              <a:t>细胞质与细胞器</a:t>
            </a:r>
          </a:p>
        </p:txBody>
      </p:sp>
      <p:sp>
        <p:nvSpPr>
          <p:cNvPr id="9" name="Google Shape;86;p19">
            <a:extLst>
              <a:ext uri="{FF2B5EF4-FFF2-40B4-BE49-F238E27FC236}">
                <a16:creationId xmlns:a16="http://schemas.microsoft.com/office/drawing/2014/main" id="{2C627F01-DB03-49E3-BA84-D70FD258B06C}"/>
              </a:ext>
            </a:extLst>
          </p:cNvPr>
          <p:cNvSpPr txBox="1"/>
          <p:nvPr/>
        </p:nvSpPr>
        <p:spPr>
          <a:xfrm>
            <a:off x="4829026" y="2067922"/>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tx1">
                    <a:lumMod val="75000"/>
                    <a:lumOff val="25000"/>
                  </a:schemeClr>
                </a:solidFill>
                <a:cs typeface="+mn-ea"/>
                <a:sym typeface="+mn-lt"/>
              </a:rPr>
              <a:t>YOUR TITLE HERE</a:t>
            </a:r>
            <a:endParaRPr sz="2400" b="0" i="0" u="none" strike="noStrike" cap="none">
              <a:solidFill>
                <a:schemeClr val="tx1">
                  <a:lumMod val="75000"/>
                  <a:lumOff val="25000"/>
                </a:schemeClr>
              </a:solidFill>
              <a:cs typeface="+mn-ea"/>
              <a:sym typeface="+mn-lt"/>
            </a:endParaRPr>
          </a:p>
        </p:txBody>
      </p:sp>
      <p:sp>
        <p:nvSpPr>
          <p:cNvPr id="10" name="TextBox 24">
            <a:extLst>
              <a:ext uri="{FF2B5EF4-FFF2-40B4-BE49-F238E27FC236}">
                <a16:creationId xmlns:a16="http://schemas.microsoft.com/office/drawing/2014/main" id="{3475022C-98E9-446B-837B-782AB2E76ECE}"/>
              </a:ext>
            </a:extLst>
          </p:cNvPr>
          <p:cNvSpPr txBox="1"/>
          <p:nvPr/>
        </p:nvSpPr>
        <p:spPr>
          <a:xfrm>
            <a:off x="4829026" y="3200676"/>
            <a:ext cx="5906784" cy="1061813"/>
          </a:xfrm>
          <a:prstGeom prst="rect">
            <a:avLst/>
          </a:prstGeom>
          <a:noFill/>
        </p:spPr>
        <p:txBody>
          <a:bodyPr wrap="square" lIns="91423" tIns="45712" rIns="91423" bIns="45712" rtlCol="0">
            <a:spAutoFit/>
          </a:bodyPr>
          <a:lstStyle/>
          <a:p>
            <a:r>
              <a:t>细胞质包括细胞质基质和悬浮其中的各种细胞器，它们各自承担不同的生命活动职责。</a:t>
            </a:r>
          </a:p>
        </p:txBody>
      </p:sp>
      <p:sp>
        <p:nvSpPr>
          <p:cNvPr id="11" name="TextBox 5">
            <a:extLst>
              <a:ext uri="{FF2B5EF4-FFF2-40B4-BE49-F238E27FC236}">
                <a16:creationId xmlns:a16="http://schemas.microsoft.com/office/drawing/2014/main" id="{2A2C2A28-2AEE-40AC-9174-A8F22210DD2F}"/>
              </a:ext>
            </a:extLst>
          </p:cNvPr>
          <p:cNvSpPr txBox="1"/>
          <p:nvPr/>
        </p:nvSpPr>
        <p:spPr>
          <a:xfrm>
            <a:off x="5557213" y="4878385"/>
            <a:ext cx="2268667" cy="923330"/>
          </a:xfrm>
          <a:prstGeom prst="rect">
            <a:avLst/>
          </a:prstGeom>
          <a:noFill/>
        </p:spPr>
        <p:txBody>
          <a:bodyPr wrap="square" rtlCol="0">
            <a:spAutoFit/>
          </a:bodyPr>
          <a:lstStyle/>
          <a:p>
            <a:r>
              <a:rPr lang="en-US" sz="5400" b="1">
                <a:solidFill>
                  <a:srgbClr val="9AA394"/>
                </a:solidFill>
                <a:cs typeface="+mn-ea"/>
                <a:sym typeface="+mn-lt"/>
              </a:rPr>
              <a:t>4</a:t>
            </a:r>
            <a:r>
              <a:rPr lang="en-US" altLang="zh-CN" sz="5400" b="1">
                <a:solidFill>
                  <a:srgbClr val="9AA394"/>
                </a:solidFill>
                <a:cs typeface="+mn-ea"/>
                <a:sym typeface="+mn-lt"/>
              </a:rPr>
              <a:t>8</a:t>
            </a:r>
            <a:r>
              <a:rPr lang="en-US" sz="3600" b="1">
                <a:solidFill>
                  <a:srgbClr val="9AA394"/>
                </a:solidFill>
                <a:cs typeface="+mn-ea"/>
                <a:sym typeface="+mn-lt"/>
              </a:rPr>
              <a:t>.</a:t>
            </a:r>
            <a:endParaRPr lang="en-US" sz="5400" b="1">
              <a:solidFill>
                <a:srgbClr val="9AA394"/>
              </a:solidFill>
              <a:cs typeface="+mn-ea"/>
              <a:sym typeface="+mn-lt"/>
            </a:endParaRPr>
          </a:p>
        </p:txBody>
      </p:sp>
      <p:sp>
        <p:nvSpPr>
          <p:cNvPr id="12" name="Rectangle 6">
            <a:extLst>
              <a:ext uri="{FF2B5EF4-FFF2-40B4-BE49-F238E27FC236}">
                <a16:creationId xmlns:a16="http://schemas.microsoft.com/office/drawing/2014/main" id="{2763E666-4DDF-482D-B639-3B37AB374A17}"/>
              </a:ext>
            </a:extLst>
          </p:cNvPr>
          <p:cNvSpPr/>
          <p:nvPr/>
        </p:nvSpPr>
        <p:spPr>
          <a:xfrm>
            <a:off x="5557213" y="5821360"/>
            <a:ext cx="2122795" cy="369332"/>
          </a:xfrm>
          <a:prstGeom prst="rect">
            <a:avLst/>
          </a:prstGeom>
        </p:spPr>
        <p:txBody>
          <a:bodyPr wrap="square">
            <a:spAutoFit/>
          </a:bodyPr>
          <a:lstStyle/>
          <a:p>
            <a:r>
              <a:rPr lang="en-US" b="1">
                <a:solidFill>
                  <a:srgbClr val="9AA394"/>
                </a:solidFill>
                <a:cs typeface="+mn-ea"/>
                <a:sym typeface="+mn-lt"/>
              </a:rPr>
              <a:t>Short Text Here</a:t>
            </a:r>
          </a:p>
        </p:txBody>
      </p:sp>
      <p:sp>
        <p:nvSpPr>
          <p:cNvPr id="13" name="Rectangle 7">
            <a:extLst>
              <a:ext uri="{FF2B5EF4-FFF2-40B4-BE49-F238E27FC236}">
                <a16:creationId xmlns:a16="http://schemas.microsoft.com/office/drawing/2014/main" id="{E408B3D0-2B5C-44D2-AEB7-5162FC0FD265}"/>
              </a:ext>
            </a:extLst>
          </p:cNvPr>
          <p:cNvSpPr/>
          <p:nvPr/>
        </p:nvSpPr>
        <p:spPr>
          <a:xfrm>
            <a:off x="2676720" y="5821360"/>
            <a:ext cx="2122795" cy="369332"/>
          </a:xfrm>
          <a:prstGeom prst="rect">
            <a:avLst/>
          </a:prstGeom>
        </p:spPr>
        <p:txBody>
          <a:bodyPr wrap="square">
            <a:spAutoFit/>
          </a:bodyPr>
          <a:lstStyle/>
          <a:p>
            <a:r>
              <a:rPr lang="en-US" b="1">
                <a:solidFill>
                  <a:srgbClr val="9AA394"/>
                </a:solidFill>
                <a:cs typeface="+mn-ea"/>
                <a:sym typeface="+mn-lt"/>
              </a:rPr>
              <a:t>Short Text Here</a:t>
            </a:r>
          </a:p>
        </p:txBody>
      </p:sp>
      <p:sp>
        <p:nvSpPr>
          <p:cNvPr id="14" name="TextBox 8">
            <a:extLst>
              <a:ext uri="{FF2B5EF4-FFF2-40B4-BE49-F238E27FC236}">
                <a16:creationId xmlns:a16="http://schemas.microsoft.com/office/drawing/2014/main" id="{5AFB8C9A-D809-40F4-B619-19176E93F058}"/>
              </a:ext>
            </a:extLst>
          </p:cNvPr>
          <p:cNvSpPr txBox="1"/>
          <p:nvPr/>
        </p:nvSpPr>
        <p:spPr>
          <a:xfrm>
            <a:off x="2676720" y="4878385"/>
            <a:ext cx="2268667" cy="923330"/>
          </a:xfrm>
          <a:prstGeom prst="rect">
            <a:avLst/>
          </a:prstGeom>
          <a:noFill/>
        </p:spPr>
        <p:txBody>
          <a:bodyPr wrap="square" rtlCol="0">
            <a:spAutoFit/>
          </a:bodyPr>
          <a:lstStyle/>
          <a:p>
            <a:r>
              <a:rPr lang="en-US" sz="5400" b="1">
                <a:solidFill>
                  <a:srgbClr val="9AA394"/>
                </a:solidFill>
                <a:cs typeface="+mn-ea"/>
                <a:sym typeface="+mn-lt"/>
              </a:rPr>
              <a:t>3</a:t>
            </a:r>
            <a:r>
              <a:rPr lang="en-US" altLang="zh-CN" sz="5400" b="1">
                <a:solidFill>
                  <a:srgbClr val="9AA394"/>
                </a:solidFill>
                <a:cs typeface="+mn-ea"/>
                <a:sym typeface="+mn-lt"/>
              </a:rPr>
              <a:t>6</a:t>
            </a:r>
            <a:r>
              <a:rPr lang="en-US" sz="3600" b="1">
                <a:solidFill>
                  <a:srgbClr val="9AA394"/>
                </a:solidFill>
                <a:cs typeface="+mn-ea"/>
                <a:sym typeface="+mn-lt"/>
              </a:rPr>
              <a:t>.</a:t>
            </a:r>
            <a:endParaRPr lang="en-US" sz="5400" b="1">
              <a:solidFill>
                <a:srgbClr val="9AA394"/>
              </a:solidFill>
              <a:cs typeface="+mn-ea"/>
              <a:sym typeface="+mn-lt"/>
            </a:endParaRPr>
          </a:p>
        </p:txBody>
      </p:sp>
      <p:sp>
        <p:nvSpPr>
          <p:cNvPr id="15" name="TextBox 5">
            <a:extLst>
              <a:ext uri="{FF2B5EF4-FFF2-40B4-BE49-F238E27FC236}">
                <a16:creationId xmlns:a16="http://schemas.microsoft.com/office/drawing/2014/main" id="{1B3BFFE2-8EEE-4FB8-A2B9-B31E965BC8F3}"/>
              </a:ext>
            </a:extLst>
          </p:cNvPr>
          <p:cNvSpPr txBox="1"/>
          <p:nvPr/>
        </p:nvSpPr>
        <p:spPr>
          <a:xfrm>
            <a:off x="8271554" y="4878385"/>
            <a:ext cx="2268667" cy="923330"/>
          </a:xfrm>
          <a:prstGeom prst="rect">
            <a:avLst/>
          </a:prstGeom>
          <a:noFill/>
        </p:spPr>
        <p:txBody>
          <a:bodyPr wrap="square" rtlCol="0">
            <a:spAutoFit/>
          </a:bodyPr>
          <a:lstStyle/>
          <a:p>
            <a:r>
              <a:rPr lang="en-US" sz="5400" b="1" dirty="0">
                <a:solidFill>
                  <a:srgbClr val="9AA394"/>
                </a:solidFill>
                <a:cs typeface="+mn-ea"/>
                <a:sym typeface="+mn-lt"/>
              </a:rPr>
              <a:t>52</a:t>
            </a:r>
            <a:r>
              <a:rPr lang="en-US" sz="3600" b="1" dirty="0">
                <a:solidFill>
                  <a:srgbClr val="9AA394"/>
                </a:solidFill>
                <a:cs typeface="+mn-ea"/>
                <a:sym typeface="+mn-lt"/>
              </a:rPr>
              <a:t>.</a:t>
            </a:r>
            <a:endParaRPr lang="en-US" sz="5400" b="1" dirty="0">
              <a:solidFill>
                <a:srgbClr val="9AA394"/>
              </a:solidFill>
              <a:cs typeface="+mn-ea"/>
              <a:sym typeface="+mn-lt"/>
            </a:endParaRPr>
          </a:p>
        </p:txBody>
      </p:sp>
      <p:sp>
        <p:nvSpPr>
          <p:cNvPr id="16" name="Rectangle 6">
            <a:extLst>
              <a:ext uri="{FF2B5EF4-FFF2-40B4-BE49-F238E27FC236}">
                <a16:creationId xmlns:a16="http://schemas.microsoft.com/office/drawing/2014/main" id="{67A0657A-A65A-49DA-BAB7-32EDA44C2B0C}"/>
              </a:ext>
            </a:extLst>
          </p:cNvPr>
          <p:cNvSpPr/>
          <p:nvPr/>
        </p:nvSpPr>
        <p:spPr>
          <a:xfrm>
            <a:off x="8271554" y="5821360"/>
            <a:ext cx="2122795" cy="369332"/>
          </a:xfrm>
          <a:prstGeom prst="rect">
            <a:avLst/>
          </a:prstGeom>
        </p:spPr>
        <p:txBody>
          <a:bodyPr wrap="square">
            <a:spAutoFit/>
          </a:bodyPr>
          <a:lstStyle/>
          <a:p>
            <a:r>
              <a:rPr lang="en-US" b="1">
                <a:solidFill>
                  <a:srgbClr val="9AA394"/>
                </a:solidFill>
                <a:cs typeface="+mn-ea"/>
                <a:sym typeface="+mn-lt"/>
              </a:rPr>
              <a:t>Short Text Here</a:t>
            </a:r>
          </a:p>
        </p:txBody>
      </p:sp>
      <p:sp>
        <p:nvSpPr>
          <p:cNvPr id="18" name="椭圆 17">
            <a:extLst>
              <a:ext uri="{FF2B5EF4-FFF2-40B4-BE49-F238E27FC236}">
                <a16:creationId xmlns:a16="http://schemas.microsoft.com/office/drawing/2014/main" id="{4F21D926-C6AF-49BA-84C8-637BA54D5734}"/>
              </a:ext>
            </a:extLst>
          </p:cNvPr>
          <p:cNvSpPr/>
          <p:nvPr/>
        </p:nvSpPr>
        <p:spPr>
          <a:xfrm>
            <a:off x="1652224" y="2794579"/>
            <a:ext cx="1592712" cy="1592712"/>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092625742"/>
      </p:ext>
    </p:extLst>
  </p:cSld>
  <p:clrMapOvr>
    <a:masterClrMapping/>
  </p:clrMapOvr>
  <mc:AlternateContent xmlns:mc="http://schemas.openxmlformats.org/markup-compatibility/2006" xmlns:p14="http://schemas.microsoft.com/office/powerpoint/2010/main">
    <mc:Choice Requires="p14">
      <p:transition spd="slow" p14:dur="1400" advTm="0">
        <p14:ripp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t>细胞核的重要性</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矩形 7">
            <a:extLst>
              <a:ext uri="{FF2B5EF4-FFF2-40B4-BE49-F238E27FC236}">
                <a16:creationId xmlns:a16="http://schemas.microsoft.com/office/drawing/2014/main" id="{9195590F-8A55-4A1D-8366-A864EA817FB4}"/>
              </a:ext>
            </a:extLst>
          </p:cNvPr>
          <p:cNvSpPr/>
          <p:nvPr/>
        </p:nvSpPr>
        <p:spPr>
          <a:xfrm>
            <a:off x="3442097" y="1649013"/>
            <a:ext cx="5307806" cy="537142"/>
          </a:xfrm>
          <a:prstGeom prst="rect">
            <a:avLst/>
          </a:prstGeom>
        </p:spPr>
        <p:txBody>
          <a:bodyPr vert="horz" lIns="91440" tIns="45720" rIns="91440" bIns="45720" rtlCol="0" anchor="ctr">
            <a:noAutofit/>
          </a:bodyPr>
          <a:lstStyle/>
          <a:p>
            <a:r>
              <a:t>作为细胞中最大的细胞器，不仅承载了遗传信息还参与调控蛋白质合成。</a:t>
            </a:r>
          </a:p>
        </p:txBody>
      </p:sp>
      <p:sp>
        <p:nvSpPr>
          <p:cNvPr id="9" name="矩形 8">
            <a:extLst>
              <a:ext uri="{FF2B5EF4-FFF2-40B4-BE49-F238E27FC236}">
                <a16:creationId xmlns:a16="http://schemas.microsoft.com/office/drawing/2014/main" id="{F1798B18-F552-4B35-8324-83E6F26994D4}"/>
              </a:ext>
            </a:extLst>
          </p:cNvPr>
          <p:cNvSpPr/>
          <p:nvPr/>
        </p:nvSpPr>
        <p:spPr>
          <a:xfrm>
            <a:off x="1571603" y="2186155"/>
            <a:ext cx="9048794" cy="845296"/>
          </a:xfrm>
          <a:prstGeom prst="rect">
            <a:avLst/>
          </a:prstGeom>
        </p:spPr>
        <p:txBody>
          <a:bodyPr vert="horz" lIns="91440" tIns="45720" rIns="91440" bIns="45720" rtlCol="0" anchor="ctr">
            <a:noAutofit/>
          </a:bodyPr>
          <a:lstStyle/>
          <a:p>
            <a:pPr algn="ctr">
              <a:lnSpc>
                <a:spcPts val="2500"/>
              </a:lnSpc>
              <a:spcBef>
                <a:spcPct val="0"/>
              </a:spcBef>
            </a:pPr>
            <a:r>
              <a:rPr lang="en-US" altLang="zh-CN" dirty="0">
                <a:solidFill>
                  <a:schemeClr val="tx1">
                    <a:lumMod val="75000"/>
                    <a:lumOff val="25000"/>
                  </a:schemeClr>
                </a:solidFill>
                <a:cs typeface="+mn-ea"/>
                <a:sym typeface="+mn-lt"/>
              </a:rPr>
              <a:t>Never forget what you are, for surely the world will not. Make it your strength. Then it can never be your weakness. </a:t>
            </a:r>
            <a:endParaRPr lang="zh-CN" altLang="en-US" dirty="0">
              <a:solidFill>
                <a:schemeClr val="tx1">
                  <a:lumMod val="75000"/>
                  <a:lumOff val="25000"/>
                </a:schemeClr>
              </a:solidFill>
              <a:cs typeface="+mn-ea"/>
              <a:sym typeface="+mn-lt"/>
            </a:endParaRPr>
          </a:p>
        </p:txBody>
      </p:sp>
      <p:grpSp>
        <p:nvGrpSpPr>
          <p:cNvPr id="10" name="组合 9">
            <a:extLst>
              <a:ext uri="{FF2B5EF4-FFF2-40B4-BE49-F238E27FC236}">
                <a16:creationId xmlns:a16="http://schemas.microsoft.com/office/drawing/2014/main" id="{F16BD2A4-001F-4DF8-B9B8-C09E2D8A1DB2}"/>
              </a:ext>
            </a:extLst>
          </p:cNvPr>
          <p:cNvGrpSpPr/>
          <p:nvPr/>
        </p:nvGrpSpPr>
        <p:grpSpPr>
          <a:xfrm>
            <a:off x="805883" y="3247895"/>
            <a:ext cx="10573316" cy="2680983"/>
            <a:chOff x="805883" y="3427682"/>
            <a:chExt cx="10573316" cy="2680983"/>
          </a:xfrm>
        </p:grpSpPr>
        <p:cxnSp>
          <p:nvCxnSpPr>
            <p:cNvPr id="11" name="直接连接符 10">
              <a:extLst>
                <a:ext uri="{FF2B5EF4-FFF2-40B4-BE49-F238E27FC236}">
                  <a16:creationId xmlns:a16="http://schemas.microsoft.com/office/drawing/2014/main" id="{F25496A4-D874-4A3B-A04F-917F9E2600A1}"/>
                </a:ext>
              </a:extLst>
            </p:cNvPr>
            <p:cNvCxnSpPr/>
            <p:nvPr/>
          </p:nvCxnSpPr>
          <p:spPr>
            <a:xfrm>
              <a:off x="838200" y="3483291"/>
              <a:ext cx="10502900" cy="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0C78417D-BA4F-44CB-A044-4F2861427995}"/>
                </a:ext>
              </a:extLst>
            </p:cNvPr>
            <p:cNvSpPr/>
            <p:nvPr/>
          </p:nvSpPr>
          <p:spPr>
            <a:xfrm>
              <a:off x="805883" y="3438274"/>
              <a:ext cx="90033" cy="90033"/>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12BEB28E-9D46-433B-97F4-817205A4398F}"/>
                </a:ext>
              </a:extLst>
            </p:cNvPr>
            <p:cNvSpPr/>
            <p:nvPr/>
          </p:nvSpPr>
          <p:spPr>
            <a:xfrm>
              <a:off x="2179864" y="3427682"/>
              <a:ext cx="108518" cy="108518"/>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EB8E5C54-9D6B-4823-A707-5CEEB86051C4}"/>
                </a:ext>
              </a:extLst>
            </p:cNvPr>
            <p:cNvSpPr/>
            <p:nvPr/>
          </p:nvSpPr>
          <p:spPr>
            <a:xfrm>
              <a:off x="7927235" y="3429313"/>
              <a:ext cx="108518" cy="108518"/>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E132AC3B-0039-4837-B1E8-11CB5F52BCCD}"/>
                </a:ext>
              </a:extLst>
            </p:cNvPr>
            <p:cNvSpPr/>
            <p:nvPr/>
          </p:nvSpPr>
          <p:spPr>
            <a:xfrm>
              <a:off x="6029607" y="3427817"/>
              <a:ext cx="108518" cy="108518"/>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2649F84B-E05C-4AA1-973F-DE2B3F7B0EEC}"/>
                </a:ext>
              </a:extLst>
            </p:cNvPr>
            <p:cNvSpPr/>
            <p:nvPr/>
          </p:nvSpPr>
          <p:spPr>
            <a:xfrm>
              <a:off x="4131412" y="3428522"/>
              <a:ext cx="108518" cy="108518"/>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CDC30FC8-204A-4685-BDAC-A481D0824820}"/>
                </a:ext>
              </a:extLst>
            </p:cNvPr>
            <p:cNvSpPr/>
            <p:nvPr/>
          </p:nvSpPr>
          <p:spPr>
            <a:xfrm>
              <a:off x="9881560" y="3427682"/>
              <a:ext cx="108518" cy="108518"/>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096E711A-8B07-4232-A3D6-84639BB7AFE9}"/>
                </a:ext>
              </a:extLst>
            </p:cNvPr>
            <p:cNvSpPr/>
            <p:nvPr/>
          </p:nvSpPr>
          <p:spPr>
            <a:xfrm>
              <a:off x="11289166" y="3448829"/>
              <a:ext cx="90033" cy="90033"/>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直接连接符 18">
              <a:extLst>
                <a:ext uri="{FF2B5EF4-FFF2-40B4-BE49-F238E27FC236}">
                  <a16:creationId xmlns:a16="http://schemas.microsoft.com/office/drawing/2014/main" id="{9962B10A-B060-494F-B0AA-C07550037AAC}"/>
                </a:ext>
              </a:extLst>
            </p:cNvPr>
            <p:cNvCxnSpPr/>
            <p:nvPr/>
          </p:nvCxnSpPr>
          <p:spPr>
            <a:xfrm>
              <a:off x="2234123" y="3557629"/>
              <a:ext cx="0" cy="680995"/>
            </a:xfrm>
            <a:prstGeom prst="line">
              <a:avLst/>
            </a:prstGeom>
            <a:ln w="28575">
              <a:solidFill>
                <a:srgbClr val="262626"/>
              </a:solidFill>
              <a:prstDash val="sysDot"/>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D4177B70-A248-47D4-94B8-EE89E1BEA879}"/>
                </a:ext>
              </a:extLst>
            </p:cNvPr>
            <p:cNvSpPr/>
            <p:nvPr/>
          </p:nvSpPr>
          <p:spPr>
            <a:xfrm>
              <a:off x="1774542" y="4229099"/>
              <a:ext cx="914389" cy="914389"/>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ONE</a:t>
              </a:r>
              <a:endParaRPr lang="zh-CN" altLang="en-US" sz="1600" dirty="0">
                <a:cs typeface="+mn-ea"/>
                <a:sym typeface="+mn-lt"/>
              </a:endParaRPr>
            </a:p>
          </p:txBody>
        </p:sp>
        <p:sp>
          <p:nvSpPr>
            <p:cNvPr id="21" name="矩形 20">
              <a:extLst>
                <a:ext uri="{FF2B5EF4-FFF2-40B4-BE49-F238E27FC236}">
                  <a16:creationId xmlns:a16="http://schemas.microsoft.com/office/drawing/2014/main" id="{147570A1-F32D-4B55-89D5-9053C05DAC06}"/>
                </a:ext>
              </a:extLst>
            </p:cNvPr>
            <p:cNvSpPr/>
            <p:nvPr/>
          </p:nvSpPr>
          <p:spPr>
            <a:xfrm>
              <a:off x="1284220" y="5363147"/>
              <a:ext cx="1881776" cy="257281"/>
            </a:xfrm>
            <a:prstGeom prst="rect">
              <a:avLst/>
            </a:prstGeom>
          </p:spPr>
          <p:txBody>
            <a:bodyPr vert="horz" lIns="91440" tIns="45720" rIns="91440" bIns="45720" rtlCol="0" anchor="ctr">
              <a:noAutofit/>
            </a:bodyPr>
            <a:lstStyle/>
            <a:p>
              <a:pPr algn="ctr">
                <a:lnSpc>
                  <a:spcPts val="2500"/>
                </a:lnSpc>
                <a:spcBef>
                  <a:spcPct val="0"/>
                </a:spcBef>
              </a:pPr>
              <a:r>
                <a:rPr lang="en-US" altLang="zh-CN" b="1" dirty="0">
                  <a:solidFill>
                    <a:schemeClr val="tx1">
                      <a:lumMod val="75000"/>
                      <a:lumOff val="25000"/>
                    </a:schemeClr>
                  </a:solidFill>
                  <a:cs typeface="+mn-ea"/>
                  <a:sym typeface="+mn-lt"/>
                </a:rPr>
                <a:t>Never forget what you are </a:t>
              </a:r>
              <a:endParaRPr lang="zh-CN" altLang="en-US" b="1" dirty="0">
                <a:solidFill>
                  <a:schemeClr val="tx1">
                    <a:lumMod val="75000"/>
                    <a:lumOff val="25000"/>
                  </a:schemeClr>
                </a:solidFill>
                <a:cs typeface="+mn-ea"/>
                <a:sym typeface="+mn-lt"/>
              </a:endParaRPr>
            </a:p>
          </p:txBody>
        </p:sp>
        <p:sp>
          <p:nvSpPr>
            <p:cNvPr id="22" name="矩形 21">
              <a:extLst>
                <a:ext uri="{FF2B5EF4-FFF2-40B4-BE49-F238E27FC236}">
                  <a16:creationId xmlns:a16="http://schemas.microsoft.com/office/drawing/2014/main" id="{A01935A3-F024-409D-84F5-2279E0532133}"/>
                </a:ext>
              </a:extLst>
            </p:cNvPr>
            <p:cNvSpPr/>
            <p:nvPr/>
          </p:nvSpPr>
          <p:spPr>
            <a:xfrm>
              <a:off x="3319320" y="5185335"/>
              <a:ext cx="1748578" cy="923330"/>
            </a:xfrm>
            <a:prstGeom prst="rect">
              <a:avLst/>
            </a:prstGeom>
          </p:spPr>
          <p:txBody>
            <a:bodyPr wrap="square">
              <a:spAutoFit/>
            </a:bodyPr>
            <a:lstStyle/>
            <a:p>
              <a:pPr algn="ctr"/>
              <a:r>
                <a:rPr lang="en-US" altLang="zh-CN" b="1" dirty="0">
                  <a:solidFill>
                    <a:schemeClr val="tx1">
                      <a:lumMod val="75000"/>
                      <a:lumOff val="25000"/>
                    </a:schemeClr>
                  </a:solidFill>
                  <a:cs typeface="+mn-ea"/>
                  <a:sym typeface="+mn-lt"/>
                </a:rPr>
                <a:t>For surely the world will not</a:t>
              </a:r>
              <a:endParaRPr lang="zh-CN" altLang="en-US" dirty="0">
                <a:cs typeface="+mn-ea"/>
                <a:sym typeface="+mn-lt"/>
              </a:endParaRPr>
            </a:p>
          </p:txBody>
        </p:sp>
        <p:sp>
          <p:nvSpPr>
            <p:cNvPr id="23" name="矩形 22">
              <a:extLst>
                <a:ext uri="{FF2B5EF4-FFF2-40B4-BE49-F238E27FC236}">
                  <a16:creationId xmlns:a16="http://schemas.microsoft.com/office/drawing/2014/main" id="{DF76993D-7DC6-4348-B60D-2A0AE8FE2E4D}"/>
                </a:ext>
              </a:extLst>
            </p:cNvPr>
            <p:cNvSpPr/>
            <p:nvPr/>
          </p:nvSpPr>
          <p:spPr>
            <a:xfrm>
              <a:off x="5142980" y="5372671"/>
              <a:ext cx="1881776" cy="257281"/>
            </a:xfrm>
            <a:prstGeom prst="rect">
              <a:avLst/>
            </a:prstGeom>
          </p:spPr>
          <p:txBody>
            <a:bodyPr vert="horz" lIns="91440" tIns="45720" rIns="91440" bIns="45720" rtlCol="0" anchor="ctr">
              <a:noAutofit/>
            </a:bodyPr>
            <a:lstStyle/>
            <a:p>
              <a:pPr algn="ctr">
                <a:lnSpc>
                  <a:spcPts val="2500"/>
                </a:lnSpc>
                <a:spcBef>
                  <a:spcPct val="0"/>
                </a:spcBef>
              </a:pPr>
              <a:r>
                <a:rPr lang="en-US" altLang="zh-CN" b="1" dirty="0">
                  <a:solidFill>
                    <a:schemeClr val="tx1">
                      <a:lumMod val="75000"/>
                      <a:lumOff val="25000"/>
                    </a:schemeClr>
                  </a:solidFill>
                  <a:cs typeface="+mn-ea"/>
                  <a:sym typeface="+mn-lt"/>
                </a:rPr>
                <a:t>Never forget what you are </a:t>
              </a:r>
              <a:endParaRPr lang="zh-CN" altLang="en-US" b="1" dirty="0">
                <a:solidFill>
                  <a:schemeClr val="tx1">
                    <a:lumMod val="75000"/>
                    <a:lumOff val="25000"/>
                  </a:schemeClr>
                </a:solidFill>
                <a:cs typeface="+mn-ea"/>
                <a:sym typeface="+mn-lt"/>
              </a:endParaRPr>
            </a:p>
          </p:txBody>
        </p:sp>
        <p:sp>
          <p:nvSpPr>
            <p:cNvPr id="24" name="矩形 23">
              <a:extLst>
                <a:ext uri="{FF2B5EF4-FFF2-40B4-BE49-F238E27FC236}">
                  <a16:creationId xmlns:a16="http://schemas.microsoft.com/office/drawing/2014/main" id="{ECA5EAF5-C98B-46B6-96CF-0A935971A672}"/>
                </a:ext>
              </a:extLst>
            </p:cNvPr>
            <p:cNvSpPr/>
            <p:nvPr/>
          </p:nvSpPr>
          <p:spPr>
            <a:xfrm>
              <a:off x="7110610" y="5184542"/>
              <a:ext cx="1748578" cy="923330"/>
            </a:xfrm>
            <a:prstGeom prst="rect">
              <a:avLst/>
            </a:prstGeom>
          </p:spPr>
          <p:txBody>
            <a:bodyPr wrap="square">
              <a:spAutoFit/>
            </a:bodyPr>
            <a:lstStyle/>
            <a:p>
              <a:pPr algn="ctr"/>
              <a:r>
                <a:rPr lang="en-US" altLang="zh-CN" b="1" dirty="0">
                  <a:solidFill>
                    <a:schemeClr val="tx1">
                      <a:lumMod val="75000"/>
                      <a:lumOff val="25000"/>
                    </a:schemeClr>
                  </a:solidFill>
                  <a:cs typeface="+mn-ea"/>
                  <a:sym typeface="+mn-lt"/>
                </a:rPr>
                <a:t>For surely the world will not</a:t>
              </a:r>
              <a:endParaRPr lang="zh-CN" altLang="en-US" dirty="0">
                <a:cs typeface="+mn-ea"/>
                <a:sym typeface="+mn-lt"/>
              </a:endParaRPr>
            </a:p>
          </p:txBody>
        </p:sp>
        <p:sp>
          <p:nvSpPr>
            <p:cNvPr id="25" name="矩形 24">
              <a:extLst>
                <a:ext uri="{FF2B5EF4-FFF2-40B4-BE49-F238E27FC236}">
                  <a16:creationId xmlns:a16="http://schemas.microsoft.com/office/drawing/2014/main" id="{D988E730-29A5-4C7C-A047-2090DADAE1EE}"/>
                </a:ext>
              </a:extLst>
            </p:cNvPr>
            <p:cNvSpPr/>
            <p:nvPr/>
          </p:nvSpPr>
          <p:spPr>
            <a:xfrm>
              <a:off x="8994421" y="5363146"/>
              <a:ext cx="1881776" cy="257281"/>
            </a:xfrm>
            <a:prstGeom prst="rect">
              <a:avLst/>
            </a:prstGeom>
          </p:spPr>
          <p:txBody>
            <a:bodyPr vert="horz" lIns="91440" tIns="45720" rIns="91440" bIns="45720" rtlCol="0" anchor="ctr">
              <a:noAutofit/>
            </a:bodyPr>
            <a:lstStyle/>
            <a:p>
              <a:pPr algn="ctr">
                <a:lnSpc>
                  <a:spcPts val="2500"/>
                </a:lnSpc>
                <a:spcBef>
                  <a:spcPct val="0"/>
                </a:spcBef>
              </a:pPr>
              <a:r>
                <a:rPr lang="en-US" altLang="zh-CN" b="1" dirty="0">
                  <a:solidFill>
                    <a:schemeClr val="tx1">
                      <a:lumMod val="75000"/>
                      <a:lumOff val="25000"/>
                    </a:schemeClr>
                  </a:solidFill>
                  <a:cs typeface="+mn-ea"/>
                  <a:sym typeface="+mn-lt"/>
                </a:rPr>
                <a:t>Never forget what you are </a:t>
              </a:r>
              <a:endParaRPr lang="zh-CN" altLang="en-US" b="1" dirty="0">
                <a:solidFill>
                  <a:schemeClr val="tx1">
                    <a:lumMod val="75000"/>
                    <a:lumOff val="25000"/>
                  </a:schemeClr>
                </a:solidFill>
                <a:cs typeface="+mn-ea"/>
                <a:sym typeface="+mn-lt"/>
              </a:endParaRPr>
            </a:p>
          </p:txBody>
        </p:sp>
        <p:cxnSp>
          <p:nvCxnSpPr>
            <p:cNvPr id="26" name="直接连接符 25">
              <a:extLst>
                <a:ext uri="{FF2B5EF4-FFF2-40B4-BE49-F238E27FC236}">
                  <a16:creationId xmlns:a16="http://schemas.microsoft.com/office/drawing/2014/main" id="{3BD3D68B-49DC-44D7-A91A-B464586B3C24}"/>
                </a:ext>
              </a:extLst>
            </p:cNvPr>
            <p:cNvCxnSpPr/>
            <p:nvPr/>
          </p:nvCxnSpPr>
          <p:spPr>
            <a:xfrm>
              <a:off x="4185168" y="3557375"/>
              <a:ext cx="0" cy="680995"/>
            </a:xfrm>
            <a:prstGeom prst="line">
              <a:avLst/>
            </a:prstGeom>
            <a:ln w="28575">
              <a:solidFill>
                <a:srgbClr val="262626"/>
              </a:solidFill>
              <a:prstDash val="sysDot"/>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E8AEA223-03E1-4FF8-B440-0841B5EC9D5D}"/>
                </a:ext>
              </a:extLst>
            </p:cNvPr>
            <p:cNvSpPr/>
            <p:nvPr/>
          </p:nvSpPr>
          <p:spPr>
            <a:xfrm>
              <a:off x="3732730" y="4238369"/>
              <a:ext cx="914389" cy="914389"/>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TWO</a:t>
              </a:r>
            </a:p>
          </p:txBody>
        </p:sp>
        <p:cxnSp>
          <p:nvCxnSpPr>
            <p:cNvPr id="28" name="直接连接符 27">
              <a:extLst>
                <a:ext uri="{FF2B5EF4-FFF2-40B4-BE49-F238E27FC236}">
                  <a16:creationId xmlns:a16="http://schemas.microsoft.com/office/drawing/2014/main" id="{2463EB3A-8479-4516-8255-411B4EA85C07}"/>
                </a:ext>
              </a:extLst>
            </p:cNvPr>
            <p:cNvCxnSpPr/>
            <p:nvPr/>
          </p:nvCxnSpPr>
          <p:spPr>
            <a:xfrm>
              <a:off x="6084100" y="3557375"/>
              <a:ext cx="0" cy="680995"/>
            </a:xfrm>
            <a:prstGeom prst="line">
              <a:avLst/>
            </a:prstGeom>
            <a:ln w="28575">
              <a:solidFill>
                <a:srgbClr val="262626"/>
              </a:solidFill>
              <a:prstDash val="sysDot"/>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3E822068-7F2E-49FC-89ED-4C254C14B655}"/>
                </a:ext>
              </a:extLst>
            </p:cNvPr>
            <p:cNvSpPr/>
            <p:nvPr/>
          </p:nvSpPr>
          <p:spPr>
            <a:xfrm>
              <a:off x="5629281" y="4243131"/>
              <a:ext cx="914389" cy="914389"/>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cs typeface="+mn-ea"/>
                  <a:sym typeface="+mn-lt"/>
                </a:rPr>
                <a:t>THREE</a:t>
              </a:r>
              <a:endParaRPr lang="zh-CN" altLang="en-US" sz="1200" dirty="0">
                <a:cs typeface="+mn-ea"/>
                <a:sym typeface="+mn-lt"/>
              </a:endParaRPr>
            </a:p>
          </p:txBody>
        </p:sp>
        <p:cxnSp>
          <p:nvCxnSpPr>
            <p:cNvPr id="30" name="直接连接符 29">
              <a:extLst>
                <a:ext uri="{FF2B5EF4-FFF2-40B4-BE49-F238E27FC236}">
                  <a16:creationId xmlns:a16="http://schemas.microsoft.com/office/drawing/2014/main" id="{67EB7DE2-5F59-4782-A167-D976664C8BE6}"/>
                </a:ext>
              </a:extLst>
            </p:cNvPr>
            <p:cNvCxnSpPr/>
            <p:nvPr/>
          </p:nvCxnSpPr>
          <p:spPr>
            <a:xfrm>
              <a:off x="7983032" y="3563329"/>
              <a:ext cx="0" cy="680995"/>
            </a:xfrm>
            <a:prstGeom prst="line">
              <a:avLst/>
            </a:prstGeom>
            <a:ln w="28575">
              <a:solidFill>
                <a:srgbClr val="262626"/>
              </a:solidFill>
              <a:prstDash val="sysDot"/>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6062B02F-8D35-47C7-BFE2-DCCCBD9CA8F2}"/>
                </a:ext>
              </a:extLst>
            </p:cNvPr>
            <p:cNvSpPr/>
            <p:nvPr/>
          </p:nvSpPr>
          <p:spPr>
            <a:xfrm>
              <a:off x="7523451" y="4246705"/>
              <a:ext cx="914389" cy="914389"/>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cs typeface="+mn-ea"/>
                  <a:sym typeface="+mn-lt"/>
                </a:rPr>
                <a:t>FOUR</a:t>
              </a:r>
              <a:endParaRPr lang="zh-CN" altLang="en-US" sz="1400" dirty="0">
                <a:cs typeface="+mn-ea"/>
                <a:sym typeface="+mn-lt"/>
              </a:endParaRPr>
            </a:p>
          </p:txBody>
        </p:sp>
        <p:cxnSp>
          <p:nvCxnSpPr>
            <p:cNvPr id="32" name="直接连接符 31">
              <a:extLst>
                <a:ext uri="{FF2B5EF4-FFF2-40B4-BE49-F238E27FC236}">
                  <a16:creationId xmlns:a16="http://schemas.microsoft.com/office/drawing/2014/main" id="{1C071B53-CDFF-43EB-87EC-E62CAEFE0B9E}"/>
                </a:ext>
              </a:extLst>
            </p:cNvPr>
            <p:cNvCxnSpPr/>
            <p:nvPr/>
          </p:nvCxnSpPr>
          <p:spPr>
            <a:xfrm>
              <a:off x="9936459" y="3548105"/>
              <a:ext cx="0" cy="680995"/>
            </a:xfrm>
            <a:prstGeom prst="line">
              <a:avLst/>
            </a:prstGeom>
            <a:ln w="28575">
              <a:solidFill>
                <a:srgbClr val="262626"/>
              </a:solidFill>
              <a:prstDash val="sysDot"/>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B82B9BE4-1A8D-4ED3-AFBD-150DDE6C64B5}"/>
                </a:ext>
              </a:extLst>
            </p:cNvPr>
            <p:cNvSpPr/>
            <p:nvPr/>
          </p:nvSpPr>
          <p:spPr>
            <a:xfrm>
              <a:off x="9481640" y="4243385"/>
              <a:ext cx="914389" cy="914389"/>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cs typeface="+mn-ea"/>
                  <a:sym typeface="+mn-lt"/>
                </a:rPr>
                <a:t>FIVE</a:t>
              </a:r>
              <a:endParaRPr lang="zh-CN" altLang="en-US" sz="1600" dirty="0">
                <a:cs typeface="+mn-ea"/>
                <a:sym typeface="+mn-lt"/>
              </a:endParaRPr>
            </a:p>
          </p:txBody>
        </p:sp>
      </p:grpSp>
    </p:spTree>
    <p:extLst>
      <p:ext uri="{BB962C8B-B14F-4D97-AF65-F5344CB8AC3E}">
        <p14:creationId xmlns:p14="http://schemas.microsoft.com/office/powerpoint/2010/main" val="3795435771"/>
      </p:ext>
    </p:extLst>
  </p:cSld>
  <p:clrMapOvr>
    <a:masterClrMapping/>
  </p:clrMapOvr>
  <mc:AlternateContent xmlns:mc="http://schemas.openxmlformats.org/markup-compatibility/2006" xmlns:p14="http://schemas.microsoft.com/office/powerpoint/2010/main">
    <mc:Choice Requires="p14">
      <p:transition spd="slow" p14:dur="1400" advTm="0">
        <p14:ripp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750" fill="hold"/>
                                        <p:tgtEl>
                                          <p:spTgt spid="8"/>
                                        </p:tgtEl>
                                        <p:attrNameLst>
                                          <p:attrName>ppt_w</p:attrName>
                                        </p:attrNameLst>
                                      </p:cBhvr>
                                      <p:tavLst>
                                        <p:tav tm="0">
                                          <p:val>
                                            <p:fltVal val="0"/>
                                          </p:val>
                                        </p:tav>
                                        <p:tav tm="100000">
                                          <p:val>
                                            <p:strVal val="#ppt_w"/>
                                          </p:val>
                                        </p:tav>
                                      </p:tavLst>
                                    </p:anim>
                                    <p:anim calcmode="lin" valueType="num">
                                      <p:cBhvr>
                                        <p:cTn id="12" dur="750" fill="hold"/>
                                        <p:tgtEl>
                                          <p:spTgt spid="8"/>
                                        </p:tgtEl>
                                        <p:attrNameLst>
                                          <p:attrName>ppt_h</p:attrName>
                                        </p:attrNameLst>
                                      </p:cBhvr>
                                      <p:tavLst>
                                        <p:tav tm="0">
                                          <p:val>
                                            <p:fltVal val="0"/>
                                          </p:val>
                                        </p:tav>
                                        <p:tav tm="100000">
                                          <p:val>
                                            <p:strVal val="#ppt_h"/>
                                          </p:val>
                                        </p:tav>
                                      </p:tavLst>
                                    </p:anim>
                                    <p:animEffect transition="in" filter="fade">
                                      <p:cBhvr>
                                        <p:cTn id="13" dur="750"/>
                                        <p:tgtEl>
                                          <p:spTgt spid="8"/>
                                        </p:tgtEl>
                                      </p:cBhvr>
                                    </p:animEffect>
                                  </p:childTnLst>
                                </p:cTn>
                              </p:par>
                            </p:childTnLst>
                          </p:cTn>
                        </p:par>
                        <p:par>
                          <p:cTn id="14" fill="hold">
                            <p:stCondLst>
                              <p:cond delay="1250"/>
                            </p:stCondLst>
                            <p:childTnLst>
                              <p:par>
                                <p:cTn id="15" presetID="16" presetClass="entr" presetSubtype="37"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outVertical)">
                                      <p:cBhvr>
                                        <p:cTn id="17" dur="750"/>
                                        <p:tgtEl>
                                          <p:spTgt spid="9"/>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t>特殊细胞器——叶绿体</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矩形 7">
            <a:extLst>
              <a:ext uri="{FF2B5EF4-FFF2-40B4-BE49-F238E27FC236}">
                <a16:creationId xmlns:a16="http://schemas.microsoft.com/office/drawing/2014/main" id="{16765586-13E9-4A87-88E5-F7FCB2B3A39D}"/>
              </a:ext>
            </a:extLst>
          </p:cNvPr>
          <p:cNvSpPr/>
          <p:nvPr/>
        </p:nvSpPr>
        <p:spPr>
          <a:xfrm>
            <a:off x="1803720" y="5370734"/>
            <a:ext cx="1815460" cy="415864"/>
          </a:xfrm>
          <a:prstGeom prst="rect">
            <a:avLst/>
          </a:prstGeom>
          <a:solidFill>
            <a:srgbClr val="9AA394"/>
          </a:solidFill>
          <a:ln w="12700" cap="flat" cmpd="sng" algn="ctr">
            <a:noFill/>
            <a:prstDash val="solid"/>
            <a:miter lim="800000"/>
          </a:ln>
          <a:effectLst/>
        </p:spPr>
        <p:txBody>
          <a:bodyPr rtlCol="0" anchor="ctr"/>
          <a:lstStyle/>
          <a:p>
            <a:r>
              <a:t>吸光</a:t>
            </a:r>
          </a:p>
          <a:p>
            <a:r>
              <a:t>水分解</a:t>
            </a:r>
          </a:p>
          <a:p>
            <a:r>
              <a:t>二氧化碳固定</a:t>
            </a:r>
          </a:p>
          <a:p>
            <a:r>
              <a:t>ATP生成</a:t>
            </a:r>
          </a:p>
        </p:txBody>
      </p:sp>
      <p:sp>
        <p:nvSpPr>
          <p:cNvPr id="9" name="文本框 8">
            <a:extLst>
              <a:ext uri="{FF2B5EF4-FFF2-40B4-BE49-F238E27FC236}">
                <a16:creationId xmlns:a16="http://schemas.microsoft.com/office/drawing/2014/main" id="{ACDFA020-60E9-4939-AC7E-D9DD8F8F0EF8}"/>
              </a:ext>
            </a:extLst>
          </p:cNvPr>
          <p:cNvSpPr txBox="1"/>
          <p:nvPr/>
        </p:nvSpPr>
        <p:spPr bwMode="auto">
          <a:xfrm>
            <a:off x="2036445" y="5378611"/>
            <a:ext cx="1350011" cy="400110"/>
          </a:xfrm>
          <a:prstGeom prst="rect">
            <a:avLst/>
          </a:prstGeom>
          <a:solidFill>
            <a:srgbClr val="9AA394"/>
          </a:solid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t>特殊细胞器——叶绿体</a:t>
            </a:r>
          </a:p>
        </p:txBody>
      </p:sp>
      <p:sp>
        <p:nvSpPr>
          <p:cNvPr id="10" name="文本框 9">
            <a:extLst>
              <a:ext uri="{FF2B5EF4-FFF2-40B4-BE49-F238E27FC236}">
                <a16:creationId xmlns:a16="http://schemas.microsoft.com/office/drawing/2014/main" id="{713EC4C2-12A8-471C-97AA-0AB3AE4B4CBB}"/>
              </a:ext>
            </a:extLst>
          </p:cNvPr>
          <p:cNvSpPr txBox="1"/>
          <p:nvPr/>
        </p:nvSpPr>
        <p:spPr bwMode="auto">
          <a:xfrm>
            <a:off x="1121296" y="4435297"/>
            <a:ext cx="3217444" cy="840230"/>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spcBef>
                <a:spcPct val="0"/>
              </a:spcBef>
            </a:pPr>
            <a:r>
              <a:rPr lang="en-US" altLang="zh-CN" b="1" dirty="0">
                <a:solidFill>
                  <a:schemeClr val="tx1">
                    <a:lumMod val="75000"/>
                    <a:lumOff val="25000"/>
                  </a:schemeClr>
                </a:solidFill>
                <a:cs typeface="+mn-ea"/>
                <a:sym typeface="+mn-lt"/>
              </a:rPr>
              <a:t>We never can have a true view of man unless we have a love for him.</a:t>
            </a:r>
            <a:endParaRPr lang="zh-CN" altLang="en-US" b="1" dirty="0">
              <a:solidFill>
                <a:schemeClr val="tx1">
                  <a:lumMod val="75000"/>
                  <a:lumOff val="25000"/>
                </a:schemeClr>
              </a:solidFill>
              <a:cs typeface="+mn-ea"/>
              <a:sym typeface="+mn-lt"/>
            </a:endParaRPr>
          </a:p>
        </p:txBody>
      </p:sp>
      <p:sp>
        <p:nvSpPr>
          <p:cNvPr id="11" name="矩形 10">
            <a:extLst>
              <a:ext uri="{FF2B5EF4-FFF2-40B4-BE49-F238E27FC236}">
                <a16:creationId xmlns:a16="http://schemas.microsoft.com/office/drawing/2014/main" id="{241A9126-096E-4976-840A-16B49FDD1AA1}"/>
              </a:ext>
            </a:extLst>
          </p:cNvPr>
          <p:cNvSpPr/>
          <p:nvPr/>
        </p:nvSpPr>
        <p:spPr>
          <a:xfrm>
            <a:off x="5188270" y="5370734"/>
            <a:ext cx="1815460" cy="415864"/>
          </a:xfrm>
          <a:prstGeom prst="rect">
            <a:avLst/>
          </a:prstGeom>
          <a:solidFill>
            <a:srgbClr val="9AA3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12" name="文本框 11">
            <a:extLst>
              <a:ext uri="{FF2B5EF4-FFF2-40B4-BE49-F238E27FC236}">
                <a16:creationId xmlns:a16="http://schemas.microsoft.com/office/drawing/2014/main" id="{06ADF6F0-96DA-4CF2-A71E-D32A5DDCE5A2}"/>
              </a:ext>
            </a:extLst>
          </p:cNvPr>
          <p:cNvSpPr txBox="1"/>
          <p:nvPr/>
        </p:nvSpPr>
        <p:spPr bwMode="auto">
          <a:xfrm>
            <a:off x="5420995" y="5378611"/>
            <a:ext cx="1350011" cy="400110"/>
          </a:xfrm>
          <a:prstGeom prst="rect">
            <a:avLst/>
          </a:prstGeom>
          <a:solidFill>
            <a:srgbClr val="9AA394"/>
          </a:solid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t>特殊细胞器——叶绿体</a:t>
            </a:r>
          </a:p>
        </p:txBody>
      </p:sp>
      <p:sp>
        <p:nvSpPr>
          <p:cNvPr id="13" name="文本框 12">
            <a:extLst>
              <a:ext uri="{FF2B5EF4-FFF2-40B4-BE49-F238E27FC236}">
                <a16:creationId xmlns:a16="http://schemas.microsoft.com/office/drawing/2014/main" id="{3EAA4EA5-356F-4090-92FB-BB6CD158013F}"/>
              </a:ext>
            </a:extLst>
          </p:cNvPr>
          <p:cNvSpPr txBox="1"/>
          <p:nvPr/>
        </p:nvSpPr>
        <p:spPr bwMode="auto">
          <a:xfrm>
            <a:off x="4487278" y="4435297"/>
            <a:ext cx="3217444" cy="840230"/>
          </a:xfrm>
          <a:prstGeom prst="rect">
            <a:avLst/>
          </a:prstGeom>
          <a:noFill/>
        </p:spPr>
        <p:txBody>
          <a:bodyPr wrap="square">
            <a:spAutoFit/>
            <a:scene3d>
              <a:camera prst="orthographicFront"/>
              <a:lightRig rig="threePt" dir="t"/>
            </a:scene3d>
            <a:sp3d contourW="12700"/>
          </a:bodyPr>
          <a:lstStyle>
            <a:defPPr>
              <a:defRPr lang="zh-CN"/>
            </a:defPPr>
            <a:lvl1pPr algn="ctr" defTabSz="457200">
              <a:lnSpc>
                <a:spcPct val="90000"/>
              </a:lnSpc>
              <a:spcBef>
                <a:spcPct val="0"/>
              </a:spcBef>
              <a:defRPr b="1">
                <a:solidFill>
                  <a:schemeClr val="tx1">
                    <a:lumMod val="75000"/>
                    <a:lumOff val="25000"/>
                  </a:schemeClr>
                </a:solidFill>
                <a:latin typeface="字魂57号-创细黑" panose="00000500000000000000" pitchFamily="2" charset="-122"/>
                <a:ea typeface="字魂57号-创细黑" panose="00000500000000000000" pitchFamily="2" charset="-122"/>
              </a:defRPr>
            </a:lvl1pPr>
            <a:lvl2pPr defTabSz="457200"/>
            <a:lvl3pPr defTabSz="457200"/>
            <a:lvl4pPr defTabSz="457200"/>
            <a:lvl5pPr defTabSz="457200"/>
            <a:lvl6pPr defTabSz="457200"/>
            <a:lvl7pPr defTabSz="457200"/>
            <a:lvl8pPr defTabSz="457200"/>
            <a:lvl9pPr defTabSz="457200"/>
          </a:lstStyle>
          <a:p>
            <a:r>
              <a:rPr lang="en-US" altLang="zh-CN" dirty="0">
                <a:latin typeface="+mn-lt"/>
                <a:ea typeface="+mn-ea"/>
                <a:cs typeface="+mn-ea"/>
                <a:sym typeface="+mn-lt"/>
              </a:rPr>
              <a:t>We never can have a true view of man unless we have a love for him.</a:t>
            </a:r>
            <a:endParaRPr lang="zh-CN" altLang="en-US" dirty="0">
              <a:latin typeface="+mn-lt"/>
              <a:ea typeface="+mn-ea"/>
              <a:cs typeface="+mn-ea"/>
              <a:sym typeface="+mn-lt"/>
            </a:endParaRPr>
          </a:p>
        </p:txBody>
      </p:sp>
      <p:sp>
        <p:nvSpPr>
          <p:cNvPr id="14" name="矩形 13">
            <a:extLst>
              <a:ext uri="{FF2B5EF4-FFF2-40B4-BE49-F238E27FC236}">
                <a16:creationId xmlns:a16="http://schemas.microsoft.com/office/drawing/2014/main" id="{0BE2D471-CBAF-4C3C-9700-EA340D373272}"/>
              </a:ext>
            </a:extLst>
          </p:cNvPr>
          <p:cNvSpPr/>
          <p:nvPr/>
        </p:nvSpPr>
        <p:spPr>
          <a:xfrm>
            <a:off x="8572820" y="5370734"/>
            <a:ext cx="1815460" cy="415864"/>
          </a:xfrm>
          <a:prstGeom prst="rect">
            <a:avLst/>
          </a:prstGeom>
          <a:solidFill>
            <a:srgbClr val="9AA3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15" name="文本框 14">
            <a:extLst>
              <a:ext uri="{FF2B5EF4-FFF2-40B4-BE49-F238E27FC236}">
                <a16:creationId xmlns:a16="http://schemas.microsoft.com/office/drawing/2014/main" id="{EDF90081-86D9-4AE5-A029-9C0431120395}"/>
              </a:ext>
            </a:extLst>
          </p:cNvPr>
          <p:cNvSpPr txBox="1"/>
          <p:nvPr/>
        </p:nvSpPr>
        <p:spPr bwMode="auto">
          <a:xfrm>
            <a:off x="8805545" y="5378611"/>
            <a:ext cx="1350011" cy="400110"/>
          </a:xfrm>
          <a:prstGeom prst="rect">
            <a:avLst/>
          </a:prstGeom>
          <a:solidFill>
            <a:srgbClr val="9AA394"/>
          </a:solid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t>特殊细胞器——叶绿体</a:t>
            </a:r>
          </a:p>
        </p:txBody>
      </p:sp>
      <p:sp>
        <p:nvSpPr>
          <p:cNvPr id="16" name="文本框 15">
            <a:extLst>
              <a:ext uri="{FF2B5EF4-FFF2-40B4-BE49-F238E27FC236}">
                <a16:creationId xmlns:a16="http://schemas.microsoft.com/office/drawing/2014/main" id="{60C20D61-38F3-4A01-B965-662E1F73ACEB}"/>
              </a:ext>
            </a:extLst>
          </p:cNvPr>
          <p:cNvSpPr txBox="1"/>
          <p:nvPr/>
        </p:nvSpPr>
        <p:spPr bwMode="auto">
          <a:xfrm>
            <a:off x="7871828" y="4435297"/>
            <a:ext cx="3217444" cy="840230"/>
          </a:xfrm>
          <a:prstGeom prst="rect">
            <a:avLst/>
          </a:prstGeom>
          <a:noFill/>
        </p:spPr>
        <p:txBody>
          <a:bodyPr wrap="square">
            <a:spAutoFit/>
            <a:scene3d>
              <a:camera prst="orthographicFront"/>
              <a:lightRig rig="threePt" dir="t"/>
            </a:scene3d>
            <a:sp3d contourW="12700"/>
          </a:bodyPr>
          <a:lstStyle>
            <a:defPPr>
              <a:defRPr lang="zh-CN"/>
            </a:defPPr>
            <a:lvl1pPr algn="ctr" defTabSz="457200">
              <a:lnSpc>
                <a:spcPct val="90000"/>
              </a:lnSpc>
              <a:spcBef>
                <a:spcPct val="0"/>
              </a:spcBef>
              <a:defRPr b="1">
                <a:solidFill>
                  <a:schemeClr val="tx1">
                    <a:lumMod val="75000"/>
                    <a:lumOff val="25000"/>
                  </a:schemeClr>
                </a:solidFill>
                <a:latin typeface="字魂57号-创细黑" panose="00000500000000000000" pitchFamily="2" charset="-122"/>
                <a:ea typeface="字魂57号-创细黑" panose="00000500000000000000" pitchFamily="2" charset="-122"/>
              </a:defRPr>
            </a:lvl1pPr>
            <a:lvl2pPr defTabSz="457200"/>
            <a:lvl3pPr defTabSz="457200"/>
            <a:lvl4pPr defTabSz="457200"/>
            <a:lvl5pPr defTabSz="457200"/>
            <a:lvl6pPr defTabSz="457200"/>
            <a:lvl7pPr defTabSz="457200"/>
            <a:lvl8pPr defTabSz="457200"/>
            <a:lvl9pPr defTabSz="457200"/>
          </a:lstStyle>
          <a:p>
            <a:r>
              <a:rPr lang="en-US" altLang="zh-CN" dirty="0">
                <a:latin typeface="+mn-lt"/>
                <a:ea typeface="+mn-ea"/>
                <a:cs typeface="+mn-ea"/>
                <a:sym typeface="+mn-lt"/>
              </a:rPr>
              <a:t>We never can have a true view of man unless we have a love for him.</a:t>
            </a:r>
            <a:endParaRPr lang="zh-CN" altLang="en-US" dirty="0">
              <a:latin typeface="+mn-lt"/>
              <a:ea typeface="+mn-ea"/>
              <a:cs typeface="+mn-ea"/>
              <a:sym typeface="+mn-lt"/>
            </a:endParaRPr>
          </a:p>
        </p:txBody>
      </p:sp>
      <p:grpSp>
        <p:nvGrpSpPr>
          <p:cNvPr id="17" name="组合 16">
            <a:extLst>
              <a:ext uri="{FF2B5EF4-FFF2-40B4-BE49-F238E27FC236}">
                <a16:creationId xmlns:a16="http://schemas.microsoft.com/office/drawing/2014/main" id="{6DAD0111-8208-4066-8F3D-AB965AA6D93E}"/>
              </a:ext>
            </a:extLst>
          </p:cNvPr>
          <p:cNvGrpSpPr/>
          <p:nvPr/>
        </p:nvGrpSpPr>
        <p:grpSpPr>
          <a:xfrm>
            <a:off x="1761917" y="2043219"/>
            <a:ext cx="1908384" cy="1908384"/>
            <a:chOff x="1054100" y="-11130"/>
            <a:chExt cx="3440130" cy="3440130"/>
          </a:xfrm>
        </p:grpSpPr>
        <p:sp>
          <p:nvSpPr>
            <p:cNvPr id="18" name="弧形 17">
              <a:extLst>
                <a:ext uri="{FF2B5EF4-FFF2-40B4-BE49-F238E27FC236}">
                  <a16:creationId xmlns:a16="http://schemas.microsoft.com/office/drawing/2014/main" id="{DE107FAA-7942-433C-B2D7-D3CAA3B4F4A0}"/>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9" name="弧形 18">
              <a:extLst>
                <a:ext uri="{FF2B5EF4-FFF2-40B4-BE49-F238E27FC236}">
                  <a16:creationId xmlns:a16="http://schemas.microsoft.com/office/drawing/2014/main" id="{4DAF5272-1D1C-467B-85C5-4525A913F267}"/>
                </a:ext>
              </a:extLst>
            </p:cNvPr>
            <p:cNvSpPr/>
            <p:nvPr/>
          </p:nvSpPr>
          <p:spPr>
            <a:xfrm>
              <a:off x="1054100" y="-11130"/>
              <a:ext cx="3440130" cy="3440130"/>
            </a:xfrm>
            <a:prstGeom prst="arc">
              <a:avLst>
                <a:gd name="adj1" fmla="val 16200000"/>
                <a:gd name="adj2" fmla="val 5903570"/>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grpSp>
        <p:nvGrpSpPr>
          <p:cNvPr id="20" name="组合 19">
            <a:extLst>
              <a:ext uri="{FF2B5EF4-FFF2-40B4-BE49-F238E27FC236}">
                <a16:creationId xmlns:a16="http://schemas.microsoft.com/office/drawing/2014/main" id="{9ADE03B8-2363-4B4C-B3FB-B826CBC67604}"/>
              </a:ext>
            </a:extLst>
          </p:cNvPr>
          <p:cNvGrpSpPr/>
          <p:nvPr/>
        </p:nvGrpSpPr>
        <p:grpSpPr>
          <a:xfrm>
            <a:off x="5141808" y="2043219"/>
            <a:ext cx="1908384" cy="1908384"/>
            <a:chOff x="1054100" y="-11130"/>
            <a:chExt cx="3440130" cy="3440130"/>
          </a:xfrm>
        </p:grpSpPr>
        <p:sp>
          <p:nvSpPr>
            <p:cNvPr id="21" name="弧形 20">
              <a:extLst>
                <a:ext uri="{FF2B5EF4-FFF2-40B4-BE49-F238E27FC236}">
                  <a16:creationId xmlns:a16="http://schemas.microsoft.com/office/drawing/2014/main" id="{27B904FB-7202-4988-956D-B527BF3CEEAE}"/>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22" name="弧形 21">
              <a:extLst>
                <a:ext uri="{FF2B5EF4-FFF2-40B4-BE49-F238E27FC236}">
                  <a16:creationId xmlns:a16="http://schemas.microsoft.com/office/drawing/2014/main" id="{CAF1C02C-7701-4286-A13E-C06CB5BE3499}"/>
                </a:ext>
              </a:extLst>
            </p:cNvPr>
            <p:cNvSpPr/>
            <p:nvPr/>
          </p:nvSpPr>
          <p:spPr>
            <a:xfrm>
              <a:off x="1054100" y="-11130"/>
              <a:ext cx="3440130" cy="3440130"/>
            </a:xfrm>
            <a:prstGeom prst="arc">
              <a:avLst>
                <a:gd name="adj1" fmla="val 16200000"/>
                <a:gd name="adj2" fmla="val 10582042"/>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grpSp>
        <p:nvGrpSpPr>
          <p:cNvPr id="23" name="组合 22">
            <a:extLst>
              <a:ext uri="{FF2B5EF4-FFF2-40B4-BE49-F238E27FC236}">
                <a16:creationId xmlns:a16="http://schemas.microsoft.com/office/drawing/2014/main" id="{1B23803B-DE9D-4D0C-8045-4EFB9776F7EA}"/>
              </a:ext>
            </a:extLst>
          </p:cNvPr>
          <p:cNvGrpSpPr/>
          <p:nvPr/>
        </p:nvGrpSpPr>
        <p:grpSpPr>
          <a:xfrm>
            <a:off x="8526358" y="2043219"/>
            <a:ext cx="1908384" cy="1908384"/>
            <a:chOff x="1054100" y="-11130"/>
            <a:chExt cx="3440130" cy="3440130"/>
          </a:xfrm>
        </p:grpSpPr>
        <p:sp>
          <p:nvSpPr>
            <p:cNvPr id="24" name="弧形 23">
              <a:extLst>
                <a:ext uri="{FF2B5EF4-FFF2-40B4-BE49-F238E27FC236}">
                  <a16:creationId xmlns:a16="http://schemas.microsoft.com/office/drawing/2014/main" id="{AB8674E3-36AC-453A-A4C4-F4F0A4C8C315}"/>
                </a:ext>
              </a:extLst>
            </p:cNvPr>
            <p:cNvSpPr/>
            <p:nvPr/>
          </p:nvSpPr>
          <p:spPr>
            <a:xfrm>
              <a:off x="1054100" y="-11130"/>
              <a:ext cx="3440130" cy="3440130"/>
            </a:xfrm>
            <a:prstGeom prst="arc">
              <a:avLst>
                <a:gd name="adj1" fmla="val 675277"/>
                <a:gd name="adj2" fmla="val 0"/>
              </a:avLst>
            </a:prstGeom>
            <a:noFill/>
            <a:ln w="5715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25" name="弧形 24">
              <a:extLst>
                <a:ext uri="{FF2B5EF4-FFF2-40B4-BE49-F238E27FC236}">
                  <a16:creationId xmlns:a16="http://schemas.microsoft.com/office/drawing/2014/main" id="{67A98E01-694E-45DF-8AF6-C530FBA6E487}"/>
                </a:ext>
              </a:extLst>
            </p:cNvPr>
            <p:cNvSpPr/>
            <p:nvPr/>
          </p:nvSpPr>
          <p:spPr>
            <a:xfrm>
              <a:off x="1054100" y="-11130"/>
              <a:ext cx="3440130" cy="3440130"/>
            </a:xfrm>
            <a:prstGeom prst="arc">
              <a:avLst>
                <a:gd name="adj1" fmla="val 16200000"/>
                <a:gd name="adj2" fmla="val 2877916"/>
              </a:avLst>
            </a:prstGeom>
            <a:noFill/>
            <a:ln w="57150" cap="flat" cmpd="sng" algn="ctr">
              <a:solidFill>
                <a:srgbClr val="9AA3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26" name="文本框 25">
            <a:extLst>
              <a:ext uri="{FF2B5EF4-FFF2-40B4-BE49-F238E27FC236}">
                <a16:creationId xmlns:a16="http://schemas.microsoft.com/office/drawing/2014/main" id="{2636B135-0CEC-4FCE-A561-5E9EDEB69084}"/>
              </a:ext>
            </a:extLst>
          </p:cNvPr>
          <p:cNvSpPr txBox="1"/>
          <p:nvPr/>
        </p:nvSpPr>
        <p:spPr bwMode="auto">
          <a:xfrm>
            <a:off x="1786286" y="2403671"/>
            <a:ext cx="1879356" cy="1107996"/>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6600" dirty="0">
                <a:solidFill>
                  <a:prstClr val="black">
                    <a:lumMod val="85000"/>
                    <a:lumOff val="15000"/>
                  </a:prstClr>
                </a:solidFill>
                <a:cs typeface="+mn-ea"/>
                <a:sym typeface="+mn-lt"/>
              </a:rPr>
              <a:t>01</a:t>
            </a:r>
          </a:p>
        </p:txBody>
      </p:sp>
      <p:sp>
        <p:nvSpPr>
          <p:cNvPr id="27" name="文本框 26">
            <a:extLst>
              <a:ext uri="{FF2B5EF4-FFF2-40B4-BE49-F238E27FC236}">
                <a16:creationId xmlns:a16="http://schemas.microsoft.com/office/drawing/2014/main" id="{B37EC221-E691-4B75-AB6C-7EE8EB7E039F}"/>
              </a:ext>
            </a:extLst>
          </p:cNvPr>
          <p:cNvSpPr txBox="1"/>
          <p:nvPr/>
        </p:nvSpPr>
        <p:spPr bwMode="auto">
          <a:xfrm>
            <a:off x="5153402" y="2403671"/>
            <a:ext cx="1879356" cy="1107996"/>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6600" dirty="0">
                <a:solidFill>
                  <a:prstClr val="black">
                    <a:lumMod val="85000"/>
                    <a:lumOff val="15000"/>
                  </a:prstClr>
                </a:solidFill>
                <a:cs typeface="+mn-ea"/>
                <a:sym typeface="+mn-lt"/>
              </a:rPr>
              <a:t>02</a:t>
            </a:r>
          </a:p>
        </p:txBody>
      </p:sp>
      <p:sp>
        <p:nvSpPr>
          <p:cNvPr id="28" name="文本框 27">
            <a:extLst>
              <a:ext uri="{FF2B5EF4-FFF2-40B4-BE49-F238E27FC236}">
                <a16:creationId xmlns:a16="http://schemas.microsoft.com/office/drawing/2014/main" id="{FC10A587-5A15-4BA6-8696-9443FB328104}"/>
              </a:ext>
            </a:extLst>
          </p:cNvPr>
          <p:cNvSpPr txBox="1"/>
          <p:nvPr/>
        </p:nvSpPr>
        <p:spPr bwMode="auto">
          <a:xfrm>
            <a:off x="8543792" y="2403671"/>
            <a:ext cx="1879356" cy="1107996"/>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altLang="zh-CN" sz="6600" dirty="0">
                <a:solidFill>
                  <a:prstClr val="black">
                    <a:lumMod val="85000"/>
                    <a:lumOff val="15000"/>
                  </a:prstClr>
                </a:solidFill>
                <a:cs typeface="+mn-ea"/>
                <a:sym typeface="+mn-lt"/>
              </a:rPr>
              <a:t>03</a:t>
            </a:r>
          </a:p>
        </p:txBody>
      </p:sp>
    </p:spTree>
    <p:extLst>
      <p:ext uri="{BB962C8B-B14F-4D97-AF65-F5344CB8AC3E}">
        <p14:creationId xmlns:p14="http://schemas.microsoft.com/office/powerpoint/2010/main" val="3015817353"/>
      </p:ext>
    </p:extLst>
  </p:cSld>
  <p:clrMapOvr>
    <a:masterClrMapping/>
  </p:clrMapOvr>
  <mc:AlternateContent xmlns:mc="http://schemas.openxmlformats.org/markup-compatibility/2006" xmlns:p14="http://schemas.microsoft.com/office/powerpoint/2010/main">
    <mc:Choice Requires="p14">
      <p:transition spd="slow" p14:dur="1400" advTm="0">
        <p14:ripp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750" fill="hold"/>
                                        <p:tgtEl>
                                          <p:spTgt spid="17"/>
                                        </p:tgtEl>
                                        <p:attrNameLst>
                                          <p:attrName>ppt_w</p:attrName>
                                        </p:attrNameLst>
                                      </p:cBhvr>
                                      <p:tavLst>
                                        <p:tav tm="0">
                                          <p:val>
                                            <p:fltVal val="0"/>
                                          </p:val>
                                        </p:tav>
                                        <p:tav tm="100000">
                                          <p:val>
                                            <p:strVal val="#ppt_w"/>
                                          </p:val>
                                        </p:tav>
                                      </p:tavLst>
                                    </p:anim>
                                    <p:anim calcmode="lin" valueType="num">
                                      <p:cBhvr>
                                        <p:cTn id="12" dur="750" fill="hold"/>
                                        <p:tgtEl>
                                          <p:spTgt spid="17"/>
                                        </p:tgtEl>
                                        <p:attrNameLst>
                                          <p:attrName>ppt_h</p:attrName>
                                        </p:attrNameLst>
                                      </p:cBhvr>
                                      <p:tavLst>
                                        <p:tav tm="0">
                                          <p:val>
                                            <p:fltVal val="0"/>
                                          </p:val>
                                        </p:tav>
                                        <p:tav tm="100000">
                                          <p:val>
                                            <p:strVal val="#ppt_h"/>
                                          </p:val>
                                        </p:tav>
                                      </p:tavLst>
                                    </p:anim>
                                    <p:anim calcmode="lin" valueType="num">
                                      <p:cBhvr>
                                        <p:cTn id="13" dur="750" fill="hold"/>
                                        <p:tgtEl>
                                          <p:spTgt spid="17"/>
                                        </p:tgtEl>
                                        <p:attrNameLst>
                                          <p:attrName>style.rotation</p:attrName>
                                        </p:attrNameLst>
                                      </p:cBhvr>
                                      <p:tavLst>
                                        <p:tav tm="0">
                                          <p:val>
                                            <p:fltVal val="90"/>
                                          </p:val>
                                        </p:tav>
                                        <p:tav tm="100000">
                                          <p:val>
                                            <p:fltVal val="0"/>
                                          </p:val>
                                        </p:tav>
                                      </p:tavLst>
                                    </p:anim>
                                    <p:animEffect transition="in" filter="fade">
                                      <p:cBhvr>
                                        <p:cTn id="14" dur="750"/>
                                        <p:tgtEl>
                                          <p:spTgt spid="17"/>
                                        </p:tgtEl>
                                      </p:cBhvr>
                                    </p:animEffect>
                                  </p:childTnLst>
                                </p:cTn>
                              </p:par>
                              <p:par>
                                <p:cTn id="15" presetID="3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750" fill="hold"/>
                                        <p:tgtEl>
                                          <p:spTgt spid="20"/>
                                        </p:tgtEl>
                                        <p:attrNameLst>
                                          <p:attrName>ppt_w</p:attrName>
                                        </p:attrNameLst>
                                      </p:cBhvr>
                                      <p:tavLst>
                                        <p:tav tm="0">
                                          <p:val>
                                            <p:fltVal val="0"/>
                                          </p:val>
                                        </p:tav>
                                        <p:tav tm="100000">
                                          <p:val>
                                            <p:strVal val="#ppt_w"/>
                                          </p:val>
                                        </p:tav>
                                      </p:tavLst>
                                    </p:anim>
                                    <p:anim calcmode="lin" valueType="num">
                                      <p:cBhvr>
                                        <p:cTn id="18" dur="750" fill="hold"/>
                                        <p:tgtEl>
                                          <p:spTgt spid="20"/>
                                        </p:tgtEl>
                                        <p:attrNameLst>
                                          <p:attrName>ppt_h</p:attrName>
                                        </p:attrNameLst>
                                      </p:cBhvr>
                                      <p:tavLst>
                                        <p:tav tm="0">
                                          <p:val>
                                            <p:fltVal val="0"/>
                                          </p:val>
                                        </p:tav>
                                        <p:tav tm="100000">
                                          <p:val>
                                            <p:strVal val="#ppt_h"/>
                                          </p:val>
                                        </p:tav>
                                      </p:tavLst>
                                    </p:anim>
                                    <p:anim calcmode="lin" valueType="num">
                                      <p:cBhvr>
                                        <p:cTn id="19" dur="750" fill="hold"/>
                                        <p:tgtEl>
                                          <p:spTgt spid="20"/>
                                        </p:tgtEl>
                                        <p:attrNameLst>
                                          <p:attrName>style.rotation</p:attrName>
                                        </p:attrNameLst>
                                      </p:cBhvr>
                                      <p:tavLst>
                                        <p:tav tm="0">
                                          <p:val>
                                            <p:fltVal val="90"/>
                                          </p:val>
                                        </p:tav>
                                        <p:tav tm="100000">
                                          <p:val>
                                            <p:fltVal val="0"/>
                                          </p:val>
                                        </p:tav>
                                      </p:tavLst>
                                    </p:anim>
                                    <p:animEffect transition="in" filter="fade">
                                      <p:cBhvr>
                                        <p:cTn id="20" dur="750"/>
                                        <p:tgtEl>
                                          <p:spTgt spid="20"/>
                                        </p:tgtEl>
                                      </p:cBhvr>
                                    </p:animEffect>
                                  </p:childTnLst>
                                </p:cTn>
                              </p:par>
                              <p:par>
                                <p:cTn id="21" presetID="3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750" fill="hold"/>
                                        <p:tgtEl>
                                          <p:spTgt spid="23"/>
                                        </p:tgtEl>
                                        <p:attrNameLst>
                                          <p:attrName>ppt_w</p:attrName>
                                        </p:attrNameLst>
                                      </p:cBhvr>
                                      <p:tavLst>
                                        <p:tav tm="0">
                                          <p:val>
                                            <p:fltVal val="0"/>
                                          </p:val>
                                        </p:tav>
                                        <p:tav tm="100000">
                                          <p:val>
                                            <p:strVal val="#ppt_w"/>
                                          </p:val>
                                        </p:tav>
                                      </p:tavLst>
                                    </p:anim>
                                    <p:anim calcmode="lin" valueType="num">
                                      <p:cBhvr>
                                        <p:cTn id="24" dur="750" fill="hold"/>
                                        <p:tgtEl>
                                          <p:spTgt spid="23"/>
                                        </p:tgtEl>
                                        <p:attrNameLst>
                                          <p:attrName>ppt_h</p:attrName>
                                        </p:attrNameLst>
                                      </p:cBhvr>
                                      <p:tavLst>
                                        <p:tav tm="0">
                                          <p:val>
                                            <p:fltVal val="0"/>
                                          </p:val>
                                        </p:tav>
                                        <p:tav tm="100000">
                                          <p:val>
                                            <p:strVal val="#ppt_h"/>
                                          </p:val>
                                        </p:tav>
                                      </p:tavLst>
                                    </p:anim>
                                    <p:anim calcmode="lin" valueType="num">
                                      <p:cBhvr>
                                        <p:cTn id="25" dur="750" fill="hold"/>
                                        <p:tgtEl>
                                          <p:spTgt spid="23"/>
                                        </p:tgtEl>
                                        <p:attrNameLst>
                                          <p:attrName>style.rotation</p:attrName>
                                        </p:attrNameLst>
                                      </p:cBhvr>
                                      <p:tavLst>
                                        <p:tav tm="0">
                                          <p:val>
                                            <p:fltVal val="90"/>
                                          </p:val>
                                        </p:tav>
                                        <p:tav tm="100000">
                                          <p:val>
                                            <p:fltVal val="0"/>
                                          </p:val>
                                        </p:tav>
                                      </p:tavLst>
                                    </p:anim>
                                    <p:animEffect transition="in" filter="fade">
                                      <p:cBhvr>
                                        <p:cTn id="26" dur="750"/>
                                        <p:tgtEl>
                                          <p:spTgt spid="23"/>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p:cTn id="29" dur="750" fill="hold"/>
                                        <p:tgtEl>
                                          <p:spTgt spid="26"/>
                                        </p:tgtEl>
                                        <p:attrNameLst>
                                          <p:attrName>ppt_w</p:attrName>
                                        </p:attrNameLst>
                                      </p:cBhvr>
                                      <p:tavLst>
                                        <p:tav tm="0">
                                          <p:val>
                                            <p:fltVal val="0"/>
                                          </p:val>
                                        </p:tav>
                                        <p:tav tm="100000">
                                          <p:val>
                                            <p:strVal val="#ppt_w"/>
                                          </p:val>
                                        </p:tav>
                                      </p:tavLst>
                                    </p:anim>
                                    <p:anim calcmode="lin" valueType="num">
                                      <p:cBhvr>
                                        <p:cTn id="30" dur="750" fill="hold"/>
                                        <p:tgtEl>
                                          <p:spTgt spid="26"/>
                                        </p:tgtEl>
                                        <p:attrNameLst>
                                          <p:attrName>ppt_h</p:attrName>
                                        </p:attrNameLst>
                                      </p:cBhvr>
                                      <p:tavLst>
                                        <p:tav tm="0">
                                          <p:val>
                                            <p:fltVal val="0"/>
                                          </p:val>
                                        </p:tav>
                                        <p:tav tm="100000">
                                          <p:val>
                                            <p:strVal val="#ppt_h"/>
                                          </p:val>
                                        </p:tav>
                                      </p:tavLst>
                                    </p:anim>
                                    <p:anim calcmode="lin" valueType="num">
                                      <p:cBhvr>
                                        <p:cTn id="31" dur="750" fill="hold"/>
                                        <p:tgtEl>
                                          <p:spTgt spid="26"/>
                                        </p:tgtEl>
                                        <p:attrNameLst>
                                          <p:attrName>style.rotation</p:attrName>
                                        </p:attrNameLst>
                                      </p:cBhvr>
                                      <p:tavLst>
                                        <p:tav tm="0">
                                          <p:val>
                                            <p:fltVal val="90"/>
                                          </p:val>
                                        </p:tav>
                                        <p:tav tm="100000">
                                          <p:val>
                                            <p:fltVal val="0"/>
                                          </p:val>
                                        </p:tav>
                                      </p:tavLst>
                                    </p:anim>
                                    <p:animEffect transition="in" filter="fade">
                                      <p:cBhvr>
                                        <p:cTn id="32" dur="750"/>
                                        <p:tgtEl>
                                          <p:spTgt spid="26"/>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750" fill="hold"/>
                                        <p:tgtEl>
                                          <p:spTgt spid="27"/>
                                        </p:tgtEl>
                                        <p:attrNameLst>
                                          <p:attrName>ppt_w</p:attrName>
                                        </p:attrNameLst>
                                      </p:cBhvr>
                                      <p:tavLst>
                                        <p:tav tm="0">
                                          <p:val>
                                            <p:fltVal val="0"/>
                                          </p:val>
                                        </p:tav>
                                        <p:tav tm="100000">
                                          <p:val>
                                            <p:strVal val="#ppt_w"/>
                                          </p:val>
                                        </p:tav>
                                      </p:tavLst>
                                    </p:anim>
                                    <p:anim calcmode="lin" valueType="num">
                                      <p:cBhvr>
                                        <p:cTn id="36" dur="750" fill="hold"/>
                                        <p:tgtEl>
                                          <p:spTgt spid="27"/>
                                        </p:tgtEl>
                                        <p:attrNameLst>
                                          <p:attrName>ppt_h</p:attrName>
                                        </p:attrNameLst>
                                      </p:cBhvr>
                                      <p:tavLst>
                                        <p:tav tm="0">
                                          <p:val>
                                            <p:fltVal val="0"/>
                                          </p:val>
                                        </p:tav>
                                        <p:tav tm="100000">
                                          <p:val>
                                            <p:strVal val="#ppt_h"/>
                                          </p:val>
                                        </p:tav>
                                      </p:tavLst>
                                    </p:anim>
                                    <p:anim calcmode="lin" valueType="num">
                                      <p:cBhvr>
                                        <p:cTn id="37" dur="750" fill="hold"/>
                                        <p:tgtEl>
                                          <p:spTgt spid="27"/>
                                        </p:tgtEl>
                                        <p:attrNameLst>
                                          <p:attrName>style.rotation</p:attrName>
                                        </p:attrNameLst>
                                      </p:cBhvr>
                                      <p:tavLst>
                                        <p:tav tm="0">
                                          <p:val>
                                            <p:fltVal val="90"/>
                                          </p:val>
                                        </p:tav>
                                        <p:tav tm="100000">
                                          <p:val>
                                            <p:fltVal val="0"/>
                                          </p:val>
                                        </p:tav>
                                      </p:tavLst>
                                    </p:anim>
                                    <p:animEffect transition="in" filter="fade">
                                      <p:cBhvr>
                                        <p:cTn id="38" dur="750"/>
                                        <p:tgtEl>
                                          <p:spTgt spid="27"/>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750" fill="hold"/>
                                        <p:tgtEl>
                                          <p:spTgt spid="28"/>
                                        </p:tgtEl>
                                        <p:attrNameLst>
                                          <p:attrName>ppt_w</p:attrName>
                                        </p:attrNameLst>
                                      </p:cBhvr>
                                      <p:tavLst>
                                        <p:tav tm="0">
                                          <p:val>
                                            <p:fltVal val="0"/>
                                          </p:val>
                                        </p:tav>
                                        <p:tav tm="100000">
                                          <p:val>
                                            <p:strVal val="#ppt_w"/>
                                          </p:val>
                                        </p:tav>
                                      </p:tavLst>
                                    </p:anim>
                                    <p:anim calcmode="lin" valueType="num">
                                      <p:cBhvr>
                                        <p:cTn id="42" dur="750" fill="hold"/>
                                        <p:tgtEl>
                                          <p:spTgt spid="28"/>
                                        </p:tgtEl>
                                        <p:attrNameLst>
                                          <p:attrName>ppt_h</p:attrName>
                                        </p:attrNameLst>
                                      </p:cBhvr>
                                      <p:tavLst>
                                        <p:tav tm="0">
                                          <p:val>
                                            <p:fltVal val="0"/>
                                          </p:val>
                                        </p:tav>
                                        <p:tav tm="100000">
                                          <p:val>
                                            <p:strVal val="#ppt_h"/>
                                          </p:val>
                                        </p:tav>
                                      </p:tavLst>
                                    </p:anim>
                                    <p:anim calcmode="lin" valueType="num">
                                      <p:cBhvr>
                                        <p:cTn id="43" dur="750" fill="hold"/>
                                        <p:tgtEl>
                                          <p:spTgt spid="28"/>
                                        </p:tgtEl>
                                        <p:attrNameLst>
                                          <p:attrName>style.rotation</p:attrName>
                                        </p:attrNameLst>
                                      </p:cBhvr>
                                      <p:tavLst>
                                        <p:tav tm="0">
                                          <p:val>
                                            <p:fltVal val="90"/>
                                          </p:val>
                                        </p:tav>
                                        <p:tav tm="100000">
                                          <p:val>
                                            <p:fltVal val="0"/>
                                          </p:val>
                                        </p:tav>
                                      </p:tavLst>
                                    </p:anim>
                                    <p:animEffect transition="in" filter="fade">
                                      <p:cBhvr>
                                        <p:cTn id="44" dur="750"/>
                                        <p:tgtEl>
                                          <p:spTgt spid="28"/>
                                        </p:tgtEl>
                                      </p:cBhvr>
                                    </p:animEffect>
                                  </p:childTnLst>
                                </p:cTn>
                              </p:par>
                            </p:childTnLst>
                          </p:cTn>
                        </p:par>
                        <p:par>
                          <p:cTn id="45" fill="hold">
                            <p:stCondLst>
                              <p:cond delay="1250"/>
                            </p:stCondLst>
                            <p:childTnLst>
                              <p:par>
                                <p:cTn id="46" presetID="53" presetClass="entr" presetSubtype="16"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750" fill="hold"/>
                                        <p:tgtEl>
                                          <p:spTgt spid="10"/>
                                        </p:tgtEl>
                                        <p:attrNameLst>
                                          <p:attrName>ppt_w</p:attrName>
                                        </p:attrNameLst>
                                      </p:cBhvr>
                                      <p:tavLst>
                                        <p:tav tm="0">
                                          <p:val>
                                            <p:fltVal val="0"/>
                                          </p:val>
                                        </p:tav>
                                        <p:tav tm="100000">
                                          <p:val>
                                            <p:strVal val="#ppt_w"/>
                                          </p:val>
                                        </p:tav>
                                      </p:tavLst>
                                    </p:anim>
                                    <p:anim calcmode="lin" valueType="num">
                                      <p:cBhvr>
                                        <p:cTn id="49" dur="750" fill="hold"/>
                                        <p:tgtEl>
                                          <p:spTgt spid="10"/>
                                        </p:tgtEl>
                                        <p:attrNameLst>
                                          <p:attrName>ppt_h</p:attrName>
                                        </p:attrNameLst>
                                      </p:cBhvr>
                                      <p:tavLst>
                                        <p:tav tm="0">
                                          <p:val>
                                            <p:fltVal val="0"/>
                                          </p:val>
                                        </p:tav>
                                        <p:tav tm="100000">
                                          <p:val>
                                            <p:strVal val="#ppt_h"/>
                                          </p:val>
                                        </p:tav>
                                      </p:tavLst>
                                    </p:anim>
                                    <p:animEffect transition="in" filter="fade">
                                      <p:cBhvr>
                                        <p:cTn id="50" dur="750"/>
                                        <p:tgtEl>
                                          <p:spTgt spid="10"/>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750" fill="hold"/>
                                        <p:tgtEl>
                                          <p:spTgt spid="13"/>
                                        </p:tgtEl>
                                        <p:attrNameLst>
                                          <p:attrName>ppt_w</p:attrName>
                                        </p:attrNameLst>
                                      </p:cBhvr>
                                      <p:tavLst>
                                        <p:tav tm="0">
                                          <p:val>
                                            <p:fltVal val="0"/>
                                          </p:val>
                                        </p:tav>
                                        <p:tav tm="100000">
                                          <p:val>
                                            <p:strVal val="#ppt_w"/>
                                          </p:val>
                                        </p:tav>
                                      </p:tavLst>
                                    </p:anim>
                                    <p:anim calcmode="lin" valueType="num">
                                      <p:cBhvr>
                                        <p:cTn id="54" dur="750" fill="hold"/>
                                        <p:tgtEl>
                                          <p:spTgt spid="13"/>
                                        </p:tgtEl>
                                        <p:attrNameLst>
                                          <p:attrName>ppt_h</p:attrName>
                                        </p:attrNameLst>
                                      </p:cBhvr>
                                      <p:tavLst>
                                        <p:tav tm="0">
                                          <p:val>
                                            <p:fltVal val="0"/>
                                          </p:val>
                                        </p:tav>
                                        <p:tav tm="100000">
                                          <p:val>
                                            <p:strVal val="#ppt_h"/>
                                          </p:val>
                                        </p:tav>
                                      </p:tavLst>
                                    </p:anim>
                                    <p:animEffect transition="in" filter="fade">
                                      <p:cBhvr>
                                        <p:cTn id="55" dur="750"/>
                                        <p:tgtEl>
                                          <p:spTgt spid="1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p:cTn id="58" dur="750" fill="hold"/>
                                        <p:tgtEl>
                                          <p:spTgt spid="16"/>
                                        </p:tgtEl>
                                        <p:attrNameLst>
                                          <p:attrName>ppt_w</p:attrName>
                                        </p:attrNameLst>
                                      </p:cBhvr>
                                      <p:tavLst>
                                        <p:tav tm="0">
                                          <p:val>
                                            <p:fltVal val="0"/>
                                          </p:val>
                                        </p:tav>
                                        <p:tav tm="100000">
                                          <p:val>
                                            <p:strVal val="#ppt_w"/>
                                          </p:val>
                                        </p:tav>
                                      </p:tavLst>
                                    </p:anim>
                                    <p:anim calcmode="lin" valueType="num">
                                      <p:cBhvr>
                                        <p:cTn id="59" dur="750" fill="hold"/>
                                        <p:tgtEl>
                                          <p:spTgt spid="16"/>
                                        </p:tgtEl>
                                        <p:attrNameLst>
                                          <p:attrName>ppt_h</p:attrName>
                                        </p:attrNameLst>
                                      </p:cBhvr>
                                      <p:tavLst>
                                        <p:tav tm="0">
                                          <p:val>
                                            <p:fltVal val="0"/>
                                          </p:val>
                                        </p:tav>
                                        <p:tav tm="100000">
                                          <p:val>
                                            <p:strVal val="#ppt_h"/>
                                          </p:val>
                                        </p:tav>
                                      </p:tavLst>
                                    </p:anim>
                                    <p:animEffect transition="in" filter="fade">
                                      <p:cBhvr>
                                        <p:cTn id="60" dur="750"/>
                                        <p:tgtEl>
                                          <p:spTgt spid="16"/>
                                        </p:tgtEl>
                                      </p:cBhvr>
                                    </p:animEffect>
                                  </p:childTnLst>
                                </p:cTn>
                              </p:par>
                            </p:childTnLst>
                          </p:cTn>
                        </p:par>
                        <p:par>
                          <p:cTn id="61" fill="hold">
                            <p:stCondLst>
                              <p:cond delay="2000"/>
                            </p:stCondLst>
                            <p:childTnLst>
                              <p:par>
                                <p:cTn id="62" presetID="53" presetClass="entr" presetSubtype="16"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p:cTn id="64" dur="750" fill="hold"/>
                                        <p:tgtEl>
                                          <p:spTgt spid="8"/>
                                        </p:tgtEl>
                                        <p:attrNameLst>
                                          <p:attrName>ppt_w</p:attrName>
                                        </p:attrNameLst>
                                      </p:cBhvr>
                                      <p:tavLst>
                                        <p:tav tm="0">
                                          <p:val>
                                            <p:fltVal val="0"/>
                                          </p:val>
                                        </p:tav>
                                        <p:tav tm="100000">
                                          <p:val>
                                            <p:strVal val="#ppt_w"/>
                                          </p:val>
                                        </p:tav>
                                      </p:tavLst>
                                    </p:anim>
                                    <p:anim calcmode="lin" valueType="num">
                                      <p:cBhvr>
                                        <p:cTn id="65" dur="750" fill="hold"/>
                                        <p:tgtEl>
                                          <p:spTgt spid="8"/>
                                        </p:tgtEl>
                                        <p:attrNameLst>
                                          <p:attrName>ppt_h</p:attrName>
                                        </p:attrNameLst>
                                      </p:cBhvr>
                                      <p:tavLst>
                                        <p:tav tm="0">
                                          <p:val>
                                            <p:fltVal val="0"/>
                                          </p:val>
                                        </p:tav>
                                        <p:tav tm="100000">
                                          <p:val>
                                            <p:strVal val="#ppt_h"/>
                                          </p:val>
                                        </p:tav>
                                      </p:tavLst>
                                    </p:anim>
                                    <p:animEffect transition="in" filter="fade">
                                      <p:cBhvr>
                                        <p:cTn id="66" dur="750"/>
                                        <p:tgtEl>
                                          <p:spTgt spid="8"/>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 calcmode="lin" valueType="num">
                                      <p:cBhvr>
                                        <p:cTn id="69" dur="750" fill="hold"/>
                                        <p:tgtEl>
                                          <p:spTgt spid="9"/>
                                        </p:tgtEl>
                                        <p:attrNameLst>
                                          <p:attrName>ppt_w</p:attrName>
                                        </p:attrNameLst>
                                      </p:cBhvr>
                                      <p:tavLst>
                                        <p:tav tm="0">
                                          <p:val>
                                            <p:fltVal val="0"/>
                                          </p:val>
                                        </p:tav>
                                        <p:tav tm="100000">
                                          <p:val>
                                            <p:strVal val="#ppt_w"/>
                                          </p:val>
                                        </p:tav>
                                      </p:tavLst>
                                    </p:anim>
                                    <p:anim calcmode="lin" valueType="num">
                                      <p:cBhvr>
                                        <p:cTn id="70" dur="750" fill="hold"/>
                                        <p:tgtEl>
                                          <p:spTgt spid="9"/>
                                        </p:tgtEl>
                                        <p:attrNameLst>
                                          <p:attrName>ppt_h</p:attrName>
                                        </p:attrNameLst>
                                      </p:cBhvr>
                                      <p:tavLst>
                                        <p:tav tm="0">
                                          <p:val>
                                            <p:fltVal val="0"/>
                                          </p:val>
                                        </p:tav>
                                        <p:tav tm="100000">
                                          <p:val>
                                            <p:strVal val="#ppt_h"/>
                                          </p:val>
                                        </p:tav>
                                      </p:tavLst>
                                    </p:anim>
                                    <p:animEffect transition="in" filter="fade">
                                      <p:cBhvr>
                                        <p:cTn id="71" dur="750"/>
                                        <p:tgtEl>
                                          <p:spTgt spid="9"/>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11"/>
                                        </p:tgtEl>
                                        <p:attrNameLst>
                                          <p:attrName>style.visibility</p:attrName>
                                        </p:attrNameLst>
                                      </p:cBhvr>
                                      <p:to>
                                        <p:strVal val="visible"/>
                                      </p:to>
                                    </p:set>
                                    <p:anim calcmode="lin" valueType="num">
                                      <p:cBhvr>
                                        <p:cTn id="74" dur="750" fill="hold"/>
                                        <p:tgtEl>
                                          <p:spTgt spid="11"/>
                                        </p:tgtEl>
                                        <p:attrNameLst>
                                          <p:attrName>ppt_w</p:attrName>
                                        </p:attrNameLst>
                                      </p:cBhvr>
                                      <p:tavLst>
                                        <p:tav tm="0">
                                          <p:val>
                                            <p:fltVal val="0"/>
                                          </p:val>
                                        </p:tav>
                                        <p:tav tm="100000">
                                          <p:val>
                                            <p:strVal val="#ppt_w"/>
                                          </p:val>
                                        </p:tav>
                                      </p:tavLst>
                                    </p:anim>
                                    <p:anim calcmode="lin" valueType="num">
                                      <p:cBhvr>
                                        <p:cTn id="75" dur="750" fill="hold"/>
                                        <p:tgtEl>
                                          <p:spTgt spid="11"/>
                                        </p:tgtEl>
                                        <p:attrNameLst>
                                          <p:attrName>ppt_h</p:attrName>
                                        </p:attrNameLst>
                                      </p:cBhvr>
                                      <p:tavLst>
                                        <p:tav tm="0">
                                          <p:val>
                                            <p:fltVal val="0"/>
                                          </p:val>
                                        </p:tav>
                                        <p:tav tm="100000">
                                          <p:val>
                                            <p:strVal val="#ppt_h"/>
                                          </p:val>
                                        </p:tav>
                                      </p:tavLst>
                                    </p:anim>
                                    <p:animEffect transition="in" filter="fade">
                                      <p:cBhvr>
                                        <p:cTn id="76" dur="750"/>
                                        <p:tgtEl>
                                          <p:spTgt spid="11"/>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p:cTn id="79" dur="750" fill="hold"/>
                                        <p:tgtEl>
                                          <p:spTgt spid="12"/>
                                        </p:tgtEl>
                                        <p:attrNameLst>
                                          <p:attrName>ppt_w</p:attrName>
                                        </p:attrNameLst>
                                      </p:cBhvr>
                                      <p:tavLst>
                                        <p:tav tm="0">
                                          <p:val>
                                            <p:fltVal val="0"/>
                                          </p:val>
                                        </p:tav>
                                        <p:tav tm="100000">
                                          <p:val>
                                            <p:strVal val="#ppt_w"/>
                                          </p:val>
                                        </p:tav>
                                      </p:tavLst>
                                    </p:anim>
                                    <p:anim calcmode="lin" valueType="num">
                                      <p:cBhvr>
                                        <p:cTn id="80" dur="750" fill="hold"/>
                                        <p:tgtEl>
                                          <p:spTgt spid="12"/>
                                        </p:tgtEl>
                                        <p:attrNameLst>
                                          <p:attrName>ppt_h</p:attrName>
                                        </p:attrNameLst>
                                      </p:cBhvr>
                                      <p:tavLst>
                                        <p:tav tm="0">
                                          <p:val>
                                            <p:fltVal val="0"/>
                                          </p:val>
                                        </p:tav>
                                        <p:tav tm="100000">
                                          <p:val>
                                            <p:strVal val="#ppt_h"/>
                                          </p:val>
                                        </p:tav>
                                      </p:tavLst>
                                    </p:anim>
                                    <p:animEffect transition="in" filter="fade">
                                      <p:cBhvr>
                                        <p:cTn id="81" dur="750"/>
                                        <p:tgtEl>
                                          <p:spTgt spid="12"/>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p:cTn id="84" dur="750" fill="hold"/>
                                        <p:tgtEl>
                                          <p:spTgt spid="14"/>
                                        </p:tgtEl>
                                        <p:attrNameLst>
                                          <p:attrName>ppt_w</p:attrName>
                                        </p:attrNameLst>
                                      </p:cBhvr>
                                      <p:tavLst>
                                        <p:tav tm="0">
                                          <p:val>
                                            <p:fltVal val="0"/>
                                          </p:val>
                                        </p:tav>
                                        <p:tav tm="100000">
                                          <p:val>
                                            <p:strVal val="#ppt_w"/>
                                          </p:val>
                                        </p:tav>
                                      </p:tavLst>
                                    </p:anim>
                                    <p:anim calcmode="lin" valueType="num">
                                      <p:cBhvr>
                                        <p:cTn id="85" dur="750" fill="hold"/>
                                        <p:tgtEl>
                                          <p:spTgt spid="14"/>
                                        </p:tgtEl>
                                        <p:attrNameLst>
                                          <p:attrName>ppt_h</p:attrName>
                                        </p:attrNameLst>
                                      </p:cBhvr>
                                      <p:tavLst>
                                        <p:tav tm="0">
                                          <p:val>
                                            <p:fltVal val="0"/>
                                          </p:val>
                                        </p:tav>
                                        <p:tav tm="100000">
                                          <p:val>
                                            <p:strVal val="#ppt_h"/>
                                          </p:val>
                                        </p:tav>
                                      </p:tavLst>
                                    </p:anim>
                                    <p:animEffect transition="in" filter="fade">
                                      <p:cBhvr>
                                        <p:cTn id="86" dur="750"/>
                                        <p:tgtEl>
                                          <p:spTgt spid="14"/>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p:cTn id="89" dur="750" fill="hold"/>
                                        <p:tgtEl>
                                          <p:spTgt spid="15"/>
                                        </p:tgtEl>
                                        <p:attrNameLst>
                                          <p:attrName>ppt_w</p:attrName>
                                        </p:attrNameLst>
                                      </p:cBhvr>
                                      <p:tavLst>
                                        <p:tav tm="0">
                                          <p:val>
                                            <p:fltVal val="0"/>
                                          </p:val>
                                        </p:tav>
                                        <p:tav tm="100000">
                                          <p:val>
                                            <p:strVal val="#ppt_w"/>
                                          </p:val>
                                        </p:tav>
                                      </p:tavLst>
                                    </p:anim>
                                    <p:anim calcmode="lin" valueType="num">
                                      <p:cBhvr>
                                        <p:cTn id="90" dur="750" fill="hold"/>
                                        <p:tgtEl>
                                          <p:spTgt spid="15"/>
                                        </p:tgtEl>
                                        <p:attrNameLst>
                                          <p:attrName>ppt_h</p:attrName>
                                        </p:attrNameLst>
                                      </p:cBhvr>
                                      <p:tavLst>
                                        <p:tav tm="0">
                                          <p:val>
                                            <p:fltVal val="0"/>
                                          </p:val>
                                        </p:tav>
                                        <p:tav tm="100000">
                                          <p:val>
                                            <p:strVal val="#ppt_h"/>
                                          </p:val>
                                        </p:tav>
                                      </p:tavLst>
                                    </p:anim>
                                    <p:animEffect transition="in" filter="fade">
                                      <p:cBhvr>
                                        <p:cTn id="91"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2" grpId="0" animBg="1"/>
      <p:bldP spid="13" grpId="0"/>
      <p:bldP spid="14" grpId="0" animBg="1"/>
      <p:bldP spid="15" grpId="0" animBg="1"/>
      <p:bldP spid="16" grpId="0"/>
      <p:bldP spid="2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t>中央液泡的作用</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矩形 7">
            <a:extLst>
              <a:ext uri="{FF2B5EF4-FFF2-40B4-BE49-F238E27FC236}">
                <a16:creationId xmlns:a16="http://schemas.microsoft.com/office/drawing/2014/main" id="{752B58F0-05B6-48D6-AA35-8A29B9FF304A}"/>
              </a:ext>
            </a:extLst>
          </p:cNvPr>
          <p:cNvSpPr/>
          <p:nvPr/>
        </p:nvSpPr>
        <p:spPr>
          <a:xfrm>
            <a:off x="7435249" y="1658320"/>
            <a:ext cx="3584045" cy="4440264"/>
          </a:xfrm>
          <a:prstGeom prst="rect">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t>占据细胞大部分体积的中央液泡不仅储存养料和废物，也帮助维持细胞膨压。</a:t>
            </a:r>
          </a:p>
        </p:txBody>
      </p:sp>
      <p:sp>
        <p:nvSpPr>
          <p:cNvPr id="9" name="TextBox 7">
            <a:extLst>
              <a:ext uri="{FF2B5EF4-FFF2-40B4-BE49-F238E27FC236}">
                <a16:creationId xmlns:a16="http://schemas.microsoft.com/office/drawing/2014/main" id="{8F05F93E-4512-477A-B53C-1A8E8C2E951A}"/>
              </a:ext>
            </a:extLst>
          </p:cNvPr>
          <p:cNvSpPr txBox="1"/>
          <p:nvPr/>
        </p:nvSpPr>
        <p:spPr>
          <a:xfrm>
            <a:off x="1273638" y="2232562"/>
            <a:ext cx="3467616" cy="584775"/>
          </a:xfrm>
          <a:prstGeom prst="rect">
            <a:avLst/>
          </a:prstGeom>
          <a:noFill/>
        </p:spPr>
        <p:txBody>
          <a:bodyPr wrap="none" rtlCol="0">
            <a:spAutoFit/>
          </a:bodyPr>
          <a:lstStyle/>
          <a:p>
            <a:r>
              <a:t>中央液泡的作用</a:t>
            </a:r>
          </a:p>
        </p:txBody>
      </p:sp>
      <p:sp>
        <p:nvSpPr>
          <p:cNvPr id="10" name="Google Shape;86;p19">
            <a:extLst>
              <a:ext uri="{FF2B5EF4-FFF2-40B4-BE49-F238E27FC236}">
                <a16:creationId xmlns:a16="http://schemas.microsoft.com/office/drawing/2014/main" id="{048DB825-262D-40EA-AE2D-9B44B26815D8}"/>
              </a:ext>
            </a:extLst>
          </p:cNvPr>
          <p:cNvSpPr txBox="1"/>
          <p:nvPr/>
        </p:nvSpPr>
        <p:spPr>
          <a:xfrm>
            <a:off x="1273638" y="1798292"/>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tx1">
                    <a:lumMod val="75000"/>
                    <a:lumOff val="25000"/>
                  </a:schemeClr>
                </a:solidFill>
                <a:cs typeface="+mn-ea"/>
                <a:sym typeface="+mn-lt"/>
              </a:rPr>
              <a:t>YOUR TITLE HERE</a:t>
            </a:r>
            <a:endParaRPr sz="2400" b="0" i="0" u="none" strike="noStrike" cap="none">
              <a:solidFill>
                <a:schemeClr val="tx1">
                  <a:lumMod val="75000"/>
                  <a:lumOff val="25000"/>
                </a:schemeClr>
              </a:solidFill>
              <a:cs typeface="+mn-ea"/>
              <a:sym typeface="+mn-lt"/>
            </a:endParaRPr>
          </a:p>
        </p:txBody>
      </p:sp>
      <p:sp>
        <p:nvSpPr>
          <p:cNvPr id="11" name="TextBox 24">
            <a:extLst>
              <a:ext uri="{FF2B5EF4-FFF2-40B4-BE49-F238E27FC236}">
                <a16:creationId xmlns:a16="http://schemas.microsoft.com/office/drawing/2014/main" id="{57051550-6E56-48F9-B512-69301EF808D8}"/>
              </a:ext>
            </a:extLst>
          </p:cNvPr>
          <p:cNvSpPr txBox="1"/>
          <p:nvPr/>
        </p:nvSpPr>
        <p:spPr>
          <a:xfrm>
            <a:off x="1273637" y="3030569"/>
            <a:ext cx="5245357" cy="1569644"/>
          </a:xfrm>
          <a:prstGeom prst="rect">
            <a:avLst/>
          </a:prstGeom>
          <a:noFill/>
        </p:spPr>
        <p:txBody>
          <a:bodyPr wrap="square" lIns="91423" tIns="45712" rIns="91423" bIns="45712" rtlCol="0">
            <a:spAutoFit/>
          </a:bodyPr>
          <a:lstStyle/>
          <a:p>
            <a:r>
              <a:t>占据细胞大部分体积的中央液泡不仅储存养料和废物，也帮助维持细胞膨压。</a:t>
            </a:r>
          </a:p>
        </p:txBody>
      </p:sp>
      <p:grpSp>
        <p:nvGrpSpPr>
          <p:cNvPr id="12" name="组合 11">
            <a:extLst>
              <a:ext uri="{FF2B5EF4-FFF2-40B4-BE49-F238E27FC236}">
                <a16:creationId xmlns:a16="http://schemas.microsoft.com/office/drawing/2014/main" id="{A847010F-0F41-4B6E-B5B3-E7D32E0D2526}"/>
              </a:ext>
            </a:extLst>
          </p:cNvPr>
          <p:cNvGrpSpPr/>
          <p:nvPr/>
        </p:nvGrpSpPr>
        <p:grpSpPr>
          <a:xfrm flipH="1">
            <a:off x="3505408" y="5253923"/>
            <a:ext cx="727071" cy="727071"/>
            <a:chOff x="9020762" y="3428424"/>
            <a:chExt cx="732838" cy="732838"/>
          </a:xfrm>
        </p:grpSpPr>
        <p:sp>
          <p:nvSpPr>
            <p:cNvPr id="13" name="椭圆 12">
              <a:extLst>
                <a:ext uri="{FF2B5EF4-FFF2-40B4-BE49-F238E27FC236}">
                  <a16:creationId xmlns:a16="http://schemas.microsoft.com/office/drawing/2014/main" id="{CE2D0D59-ABC9-4A64-BD1B-8C0C804B3CE2}"/>
                </a:ext>
              </a:extLst>
            </p:cNvPr>
            <p:cNvSpPr/>
            <p:nvPr/>
          </p:nvSpPr>
          <p:spPr>
            <a:xfrm>
              <a:off x="9020762" y="3428424"/>
              <a:ext cx="732838" cy="732838"/>
            </a:xfrm>
            <a:prstGeom prst="ellipse">
              <a:avLst/>
            </a:prstGeom>
            <a:solidFill>
              <a:srgbClr val="9AA39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Freeform 61">
              <a:extLst>
                <a:ext uri="{FF2B5EF4-FFF2-40B4-BE49-F238E27FC236}">
                  <a16:creationId xmlns:a16="http://schemas.microsoft.com/office/drawing/2014/main" id="{16A23B33-2F74-46A6-AF21-F90D080CD706}"/>
                </a:ext>
              </a:extLst>
            </p:cNvPr>
            <p:cNvSpPr>
              <a:spLocks noEditPoints="1"/>
            </p:cNvSpPr>
            <p:nvPr/>
          </p:nvSpPr>
          <p:spPr bwMode="auto">
            <a:xfrm>
              <a:off x="9226050" y="3633712"/>
              <a:ext cx="322263" cy="322263"/>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cs typeface="+mn-ea"/>
                <a:sym typeface="+mn-lt"/>
              </a:endParaRPr>
            </a:p>
          </p:txBody>
        </p:sp>
      </p:grpSp>
      <p:grpSp>
        <p:nvGrpSpPr>
          <p:cNvPr id="15" name="组合 14">
            <a:extLst>
              <a:ext uri="{FF2B5EF4-FFF2-40B4-BE49-F238E27FC236}">
                <a16:creationId xmlns:a16="http://schemas.microsoft.com/office/drawing/2014/main" id="{2A239DFC-DD90-41EE-B6EE-FE4D7291431C}"/>
              </a:ext>
            </a:extLst>
          </p:cNvPr>
          <p:cNvGrpSpPr/>
          <p:nvPr/>
        </p:nvGrpSpPr>
        <p:grpSpPr>
          <a:xfrm flipH="1">
            <a:off x="2429290" y="5253924"/>
            <a:ext cx="727071" cy="727071"/>
            <a:chOff x="7357446" y="3428424"/>
            <a:chExt cx="732838" cy="732838"/>
          </a:xfrm>
        </p:grpSpPr>
        <p:sp>
          <p:nvSpPr>
            <p:cNvPr id="16" name="椭圆 15">
              <a:extLst>
                <a:ext uri="{FF2B5EF4-FFF2-40B4-BE49-F238E27FC236}">
                  <a16:creationId xmlns:a16="http://schemas.microsoft.com/office/drawing/2014/main" id="{F3581196-F7AF-495A-A93A-F9710D8D5B23}"/>
                </a:ext>
              </a:extLst>
            </p:cNvPr>
            <p:cNvSpPr/>
            <p:nvPr/>
          </p:nvSpPr>
          <p:spPr>
            <a:xfrm>
              <a:off x="7357446" y="3428424"/>
              <a:ext cx="732838" cy="732838"/>
            </a:xfrm>
            <a:prstGeom prst="ellipse">
              <a:avLst/>
            </a:prstGeom>
            <a:solidFill>
              <a:srgbClr val="9AA39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7" name="Freeform 84">
              <a:extLst>
                <a:ext uri="{FF2B5EF4-FFF2-40B4-BE49-F238E27FC236}">
                  <a16:creationId xmlns:a16="http://schemas.microsoft.com/office/drawing/2014/main" id="{F52C6D7A-17D6-43C6-9FE6-DC4AD4B29892}"/>
                </a:ext>
              </a:extLst>
            </p:cNvPr>
            <p:cNvSpPr>
              <a:spLocks noEditPoints="1"/>
            </p:cNvSpPr>
            <p:nvPr/>
          </p:nvSpPr>
          <p:spPr bwMode="auto">
            <a:xfrm>
              <a:off x="7562734" y="3633712"/>
              <a:ext cx="322263" cy="322263"/>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cs typeface="+mn-ea"/>
                <a:sym typeface="+mn-lt"/>
              </a:endParaRPr>
            </a:p>
          </p:txBody>
        </p:sp>
      </p:grpSp>
      <p:grpSp>
        <p:nvGrpSpPr>
          <p:cNvPr id="18" name="组合 17">
            <a:extLst>
              <a:ext uri="{FF2B5EF4-FFF2-40B4-BE49-F238E27FC236}">
                <a16:creationId xmlns:a16="http://schemas.microsoft.com/office/drawing/2014/main" id="{0119F921-5FEB-4492-A1E2-E92651680060}"/>
              </a:ext>
            </a:extLst>
          </p:cNvPr>
          <p:cNvGrpSpPr/>
          <p:nvPr/>
        </p:nvGrpSpPr>
        <p:grpSpPr>
          <a:xfrm flipH="1">
            <a:off x="1353172" y="5253925"/>
            <a:ext cx="727071" cy="727071"/>
            <a:chOff x="5694130" y="3428424"/>
            <a:chExt cx="732838" cy="732838"/>
          </a:xfrm>
        </p:grpSpPr>
        <p:sp>
          <p:nvSpPr>
            <p:cNvPr id="19" name="椭圆 18">
              <a:extLst>
                <a:ext uri="{FF2B5EF4-FFF2-40B4-BE49-F238E27FC236}">
                  <a16:creationId xmlns:a16="http://schemas.microsoft.com/office/drawing/2014/main" id="{BE322748-B4B9-4FEF-99BD-B53217062C9F}"/>
                </a:ext>
              </a:extLst>
            </p:cNvPr>
            <p:cNvSpPr/>
            <p:nvPr/>
          </p:nvSpPr>
          <p:spPr>
            <a:xfrm>
              <a:off x="5694130" y="3428424"/>
              <a:ext cx="732838" cy="732838"/>
            </a:xfrm>
            <a:prstGeom prst="ellipse">
              <a:avLst/>
            </a:prstGeom>
            <a:solidFill>
              <a:srgbClr val="9AA39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0" name="Freeform 112">
              <a:extLst>
                <a:ext uri="{FF2B5EF4-FFF2-40B4-BE49-F238E27FC236}">
                  <a16:creationId xmlns:a16="http://schemas.microsoft.com/office/drawing/2014/main" id="{57AA6F7E-9CE1-4FFA-AFA6-D9173CD3E531}"/>
                </a:ext>
              </a:extLst>
            </p:cNvPr>
            <p:cNvSpPr>
              <a:spLocks noEditPoints="1"/>
            </p:cNvSpPr>
            <p:nvPr/>
          </p:nvSpPr>
          <p:spPr bwMode="auto">
            <a:xfrm>
              <a:off x="5899418" y="3633712"/>
              <a:ext cx="322263" cy="322263"/>
            </a:xfrm>
            <a:custGeom>
              <a:avLst/>
              <a:gdLst>
                <a:gd name="T0" fmla="*/ 1016 w 1017"/>
                <a:gd name="T1" fmla="*/ 371 h 1017"/>
                <a:gd name="T2" fmla="*/ 1011 w 1017"/>
                <a:gd name="T3" fmla="*/ 363 h 1017"/>
                <a:gd name="T4" fmla="*/ 1004 w 1017"/>
                <a:gd name="T5" fmla="*/ 355 h 1017"/>
                <a:gd name="T6" fmla="*/ 996 w 1017"/>
                <a:gd name="T7" fmla="*/ 351 h 1017"/>
                <a:gd name="T8" fmla="*/ 986 w 1017"/>
                <a:gd name="T9" fmla="*/ 350 h 1017"/>
                <a:gd name="T10" fmla="*/ 539 w 1017"/>
                <a:gd name="T11" fmla="*/ 21 h 1017"/>
                <a:gd name="T12" fmla="*/ 537 w 1017"/>
                <a:gd name="T13" fmla="*/ 17 h 1017"/>
                <a:gd name="T14" fmla="*/ 531 w 1017"/>
                <a:gd name="T15" fmla="*/ 8 h 1017"/>
                <a:gd name="T16" fmla="*/ 523 w 1017"/>
                <a:gd name="T17" fmla="*/ 3 h 1017"/>
                <a:gd name="T18" fmla="*/ 514 w 1017"/>
                <a:gd name="T19" fmla="*/ 0 h 1017"/>
                <a:gd name="T20" fmla="*/ 509 w 1017"/>
                <a:gd name="T21" fmla="*/ 0 h 1017"/>
                <a:gd name="T22" fmla="*/ 499 w 1017"/>
                <a:gd name="T23" fmla="*/ 1 h 1017"/>
                <a:gd name="T24" fmla="*/ 490 w 1017"/>
                <a:gd name="T25" fmla="*/ 5 h 1017"/>
                <a:gd name="T26" fmla="*/ 483 w 1017"/>
                <a:gd name="T27" fmla="*/ 13 h 1017"/>
                <a:gd name="T28" fmla="*/ 479 w 1017"/>
                <a:gd name="T29" fmla="*/ 21 h 1017"/>
                <a:gd name="T30" fmla="*/ 31 w 1017"/>
                <a:gd name="T31" fmla="*/ 350 h 1017"/>
                <a:gd name="T32" fmla="*/ 27 w 1017"/>
                <a:gd name="T33" fmla="*/ 350 h 1017"/>
                <a:gd name="T34" fmla="*/ 17 w 1017"/>
                <a:gd name="T35" fmla="*/ 353 h 1017"/>
                <a:gd name="T36" fmla="*/ 10 w 1017"/>
                <a:gd name="T37" fmla="*/ 358 h 1017"/>
                <a:gd name="T38" fmla="*/ 3 w 1017"/>
                <a:gd name="T39" fmla="*/ 367 h 1017"/>
                <a:gd name="T40" fmla="*/ 1 w 1017"/>
                <a:gd name="T41" fmla="*/ 371 h 1017"/>
                <a:gd name="T42" fmla="*/ 0 w 1017"/>
                <a:gd name="T43" fmla="*/ 381 h 1017"/>
                <a:gd name="T44" fmla="*/ 1 w 1017"/>
                <a:gd name="T45" fmla="*/ 390 h 1017"/>
                <a:gd name="T46" fmla="*/ 5 w 1017"/>
                <a:gd name="T47" fmla="*/ 399 h 1017"/>
                <a:gd name="T48" fmla="*/ 12 w 1017"/>
                <a:gd name="T49" fmla="*/ 407 h 1017"/>
                <a:gd name="T50" fmla="*/ 160 w 1017"/>
                <a:gd name="T51" fmla="*/ 975 h 1017"/>
                <a:gd name="T52" fmla="*/ 159 w 1017"/>
                <a:gd name="T53" fmla="*/ 981 h 1017"/>
                <a:gd name="T54" fmla="*/ 159 w 1017"/>
                <a:gd name="T55" fmla="*/ 990 h 1017"/>
                <a:gd name="T56" fmla="*/ 162 w 1017"/>
                <a:gd name="T57" fmla="*/ 1000 h 1017"/>
                <a:gd name="T58" fmla="*/ 167 w 1017"/>
                <a:gd name="T59" fmla="*/ 1007 h 1017"/>
                <a:gd name="T60" fmla="*/ 172 w 1017"/>
                <a:gd name="T61" fmla="*/ 1012 h 1017"/>
                <a:gd name="T62" fmla="*/ 180 w 1017"/>
                <a:gd name="T63" fmla="*/ 1016 h 1017"/>
                <a:gd name="T64" fmla="*/ 190 w 1017"/>
                <a:gd name="T65" fmla="*/ 1017 h 1017"/>
                <a:gd name="T66" fmla="*/ 200 w 1017"/>
                <a:gd name="T67" fmla="*/ 1016 h 1017"/>
                <a:gd name="T68" fmla="*/ 209 w 1017"/>
                <a:gd name="T69" fmla="*/ 1012 h 1017"/>
                <a:gd name="T70" fmla="*/ 808 w 1017"/>
                <a:gd name="T71" fmla="*/ 1012 h 1017"/>
                <a:gd name="T72" fmla="*/ 812 w 1017"/>
                <a:gd name="T73" fmla="*/ 1014 h 1017"/>
                <a:gd name="T74" fmla="*/ 822 w 1017"/>
                <a:gd name="T75" fmla="*/ 1017 h 1017"/>
                <a:gd name="T76" fmla="*/ 826 w 1017"/>
                <a:gd name="T77" fmla="*/ 1017 h 1017"/>
                <a:gd name="T78" fmla="*/ 837 w 1017"/>
                <a:gd name="T79" fmla="*/ 1016 h 1017"/>
                <a:gd name="T80" fmla="*/ 846 w 1017"/>
                <a:gd name="T81" fmla="*/ 1012 h 1017"/>
                <a:gd name="T82" fmla="*/ 850 w 1017"/>
                <a:gd name="T83" fmla="*/ 1007 h 1017"/>
                <a:gd name="T84" fmla="*/ 855 w 1017"/>
                <a:gd name="T85" fmla="*/ 1000 h 1017"/>
                <a:gd name="T86" fmla="*/ 858 w 1017"/>
                <a:gd name="T87" fmla="*/ 990 h 1017"/>
                <a:gd name="T88" fmla="*/ 858 w 1017"/>
                <a:gd name="T89" fmla="*/ 981 h 1017"/>
                <a:gd name="T90" fmla="*/ 737 w 1017"/>
                <a:gd name="T91" fmla="*/ 616 h 1017"/>
                <a:gd name="T92" fmla="*/ 1005 w 1017"/>
                <a:gd name="T93" fmla="*/ 407 h 1017"/>
                <a:gd name="T94" fmla="*/ 1012 w 1017"/>
                <a:gd name="T95" fmla="*/ 399 h 1017"/>
                <a:gd name="T96" fmla="*/ 1016 w 1017"/>
                <a:gd name="T97" fmla="*/ 390 h 1017"/>
                <a:gd name="T98" fmla="*/ 1017 w 1017"/>
                <a:gd name="T99" fmla="*/ 381 h 1017"/>
                <a:gd name="T100" fmla="*/ 1016 w 1017"/>
                <a:gd name="T101" fmla="*/ 371 h 1017"/>
                <a:gd name="T102" fmla="*/ 124 w 1017"/>
                <a:gd name="T103" fmla="*/ 413 h 1017"/>
                <a:gd name="T104" fmla="*/ 302 w 1017"/>
                <a:gd name="T105" fmla="*/ 551 h 1017"/>
                <a:gd name="T106" fmla="*/ 766 w 1017"/>
                <a:gd name="T107" fmla="*/ 904 h 1017"/>
                <a:gd name="T108" fmla="*/ 527 w 1017"/>
                <a:gd name="T109" fmla="*/ 737 h 1017"/>
                <a:gd name="T110" fmla="*/ 518 w 1017"/>
                <a:gd name="T111" fmla="*/ 733 h 1017"/>
                <a:gd name="T112" fmla="*/ 509 w 1017"/>
                <a:gd name="T113" fmla="*/ 732 h 1017"/>
                <a:gd name="T114" fmla="*/ 504 w 1017"/>
                <a:gd name="T115" fmla="*/ 732 h 1017"/>
                <a:gd name="T116" fmla="*/ 495 w 1017"/>
                <a:gd name="T117" fmla="*/ 735 h 1017"/>
                <a:gd name="T118" fmla="*/ 251 w 1017"/>
                <a:gd name="T119" fmla="*/ 904 h 1017"/>
                <a:gd name="T120" fmla="*/ 766 w 1017"/>
                <a:gd name="T121" fmla="*/ 904 h 1017"/>
                <a:gd name="T122" fmla="*/ 670 w 1017"/>
                <a:gd name="T123" fmla="*/ 413 h 1017"/>
                <a:gd name="T124" fmla="*/ 716 w 1017"/>
                <a:gd name="T125" fmla="*/ 55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1016" y="371"/>
                  </a:moveTo>
                  <a:lnTo>
                    <a:pt x="1016" y="371"/>
                  </a:lnTo>
                  <a:lnTo>
                    <a:pt x="1014" y="367"/>
                  </a:lnTo>
                  <a:lnTo>
                    <a:pt x="1011" y="363"/>
                  </a:lnTo>
                  <a:lnTo>
                    <a:pt x="1008" y="358"/>
                  </a:lnTo>
                  <a:lnTo>
                    <a:pt x="1004" y="355"/>
                  </a:lnTo>
                  <a:lnTo>
                    <a:pt x="1000" y="353"/>
                  </a:lnTo>
                  <a:lnTo>
                    <a:pt x="996" y="351"/>
                  </a:lnTo>
                  <a:lnTo>
                    <a:pt x="990" y="350"/>
                  </a:lnTo>
                  <a:lnTo>
                    <a:pt x="986" y="350"/>
                  </a:lnTo>
                  <a:lnTo>
                    <a:pt x="648" y="350"/>
                  </a:lnTo>
                  <a:lnTo>
                    <a:pt x="539" y="21"/>
                  </a:lnTo>
                  <a:lnTo>
                    <a:pt x="539" y="21"/>
                  </a:lnTo>
                  <a:lnTo>
                    <a:pt x="537" y="17"/>
                  </a:lnTo>
                  <a:lnTo>
                    <a:pt x="534" y="13"/>
                  </a:lnTo>
                  <a:lnTo>
                    <a:pt x="531" y="8"/>
                  </a:lnTo>
                  <a:lnTo>
                    <a:pt x="527" y="5"/>
                  </a:lnTo>
                  <a:lnTo>
                    <a:pt x="523" y="3"/>
                  </a:lnTo>
                  <a:lnTo>
                    <a:pt x="518" y="1"/>
                  </a:lnTo>
                  <a:lnTo>
                    <a:pt x="514" y="0"/>
                  </a:lnTo>
                  <a:lnTo>
                    <a:pt x="509" y="0"/>
                  </a:lnTo>
                  <a:lnTo>
                    <a:pt x="509" y="0"/>
                  </a:lnTo>
                  <a:lnTo>
                    <a:pt x="503" y="0"/>
                  </a:lnTo>
                  <a:lnTo>
                    <a:pt x="499" y="1"/>
                  </a:lnTo>
                  <a:lnTo>
                    <a:pt x="495" y="3"/>
                  </a:lnTo>
                  <a:lnTo>
                    <a:pt x="490" y="5"/>
                  </a:lnTo>
                  <a:lnTo>
                    <a:pt x="486" y="8"/>
                  </a:lnTo>
                  <a:lnTo>
                    <a:pt x="483" y="13"/>
                  </a:lnTo>
                  <a:lnTo>
                    <a:pt x="481" y="17"/>
                  </a:lnTo>
                  <a:lnTo>
                    <a:pt x="479" y="21"/>
                  </a:lnTo>
                  <a:lnTo>
                    <a:pt x="369" y="350"/>
                  </a:lnTo>
                  <a:lnTo>
                    <a:pt x="31" y="350"/>
                  </a:lnTo>
                  <a:lnTo>
                    <a:pt x="31" y="350"/>
                  </a:lnTo>
                  <a:lnTo>
                    <a:pt x="27" y="350"/>
                  </a:lnTo>
                  <a:lnTo>
                    <a:pt x="21" y="351"/>
                  </a:lnTo>
                  <a:lnTo>
                    <a:pt x="17" y="353"/>
                  </a:lnTo>
                  <a:lnTo>
                    <a:pt x="13" y="355"/>
                  </a:lnTo>
                  <a:lnTo>
                    <a:pt x="10" y="358"/>
                  </a:lnTo>
                  <a:lnTo>
                    <a:pt x="6" y="363"/>
                  </a:lnTo>
                  <a:lnTo>
                    <a:pt x="3" y="367"/>
                  </a:lnTo>
                  <a:lnTo>
                    <a:pt x="1" y="371"/>
                  </a:lnTo>
                  <a:lnTo>
                    <a:pt x="1" y="371"/>
                  </a:lnTo>
                  <a:lnTo>
                    <a:pt x="0" y="375"/>
                  </a:lnTo>
                  <a:lnTo>
                    <a:pt x="0" y="381"/>
                  </a:lnTo>
                  <a:lnTo>
                    <a:pt x="0" y="386"/>
                  </a:lnTo>
                  <a:lnTo>
                    <a:pt x="1" y="390"/>
                  </a:lnTo>
                  <a:lnTo>
                    <a:pt x="3" y="395"/>
                  </a:lnTo>
                  <a:lnTo>
                    <a:pt x="5" y="399"/>
                  </a:lnTo>
                  <a:lnTo>
                    <a:pt x="9" y="403"/>
                  </a:lnTo>
                  <a:lnTo>
                    <a:pt x="12" y="407"/>
                  </a:lnTo>
                  <a:lnTo>
                    <a:pt x="280" y="616"/>
                  </a:lnTo>
                  <a:lnTo>
                    <a:pt x="160" y="975"/>
                  </a:lnTo>
                  <a:lnTo>
                    <a:pt x="160" y="975"/>
                  </a:lnTo>
                  <a:lnTo>
                    <a:pt x="159" y="981"/>
                  </a:lnTo>
                  <a:lnTo>
                    <a:pt x="159" y="986"/>
                  </a:lnTo>
                  <a:lnTo>
                    <a:pt x="159" y="990"/>
                  </a:lnTo>
                  <a:lnTo>
                    <a:pt x="160" y="996"/>
                  </a:lnTo>
                  <a:lnTo>
                    <a:pt x="162" y="1000"/>
                  </a:lnTo>
                  <a:lnTo>
                    <a:pt x="164" y="1004"/>
                  </a:lnTo>
                  <a:lnTo>
                    <a:pt x="167" y="1007"/>
                  </a:lnTo>
                  <a:lnTo>
                    <a:pt x="172" y="1012"/>
                  </a:lnTo>
                  <a:lnTo>
                    <a:pt x="172" y="1012"/>
                  </a:lnTo>
                  <a:lnTo>
                    <a:pt x="176" y="1014"/>
                  </a:lnTo>
                  <a:lnTo>
                    <a:pt x="180" y="1016"/>
                  </a:lnTo>
                  <a:lnTo>
                    <a:pt x="186" y="1017"/>
                  </a:lnTo>
                  <a:lnTo>
                    <a:pt x="190" y="1017"/>
                  </a:lnTo>
                  <a:lnTo>
                    <a:pt x="195" y="1017"/>
                  </a:lnTo>
                  <a:lnTo>
                    <a:pt x="200" y="1016"/>
                  </a:lnTo>
                  <a:lnTo>
                    <a:pt x="204" y="1014"/>
                  </a:lnTo>
                  <a:lnTo>
                    <a:pt x="209" y="1012"/>
                  </a:lnTo>
                  <a:lnTo>
                    <a:pt x="509" y="801"/>
                  </a:lnTo>
                  <a:lnTo>
                    <a:pt x="808" y="1012"/>
                  </a:lnTo>
                  <a:lnTo>
                    <a:pt x="808" y="1012"/>
                  </a:lnTo>
                  <a:lnTo>
                    <a:pt x="812" y="1014"/>
                  </a:lnTo>
                  <a:lnTo>
                    <a:pt x="818" y="1016"/>
                  </a:lnTo>
                  <a:lnTo>
                    <a:pt x="822" y="1017"/>
                  </a:lnTo>
                  <a:lnTo>
                    <a:pt x="826" y="1017"/>
                  </a:lnTo>
                  <a:lnTo>
                    <a:pt x="826" y="1017"/>
                  </a:lnTo>
                  <a:lnTo>
                    <a:pt x="832" y="1017"/>
                  </a:lnTo>
                  <a:lnTo>
                    <a:pt x="837" y="1016"/>
                  </a:lnTo>
                  <a:lnTo>
                    <a:pt x="841" y="1014"/>
                  </a:lnTo>
                  <a:lnTo>
                    <a:pt x="846" y="1012"/>
                  </a:lnTo>
                  <a:lnTo>
                    <a:pt x="846" y="1012"/>
                  </a:lnTo>
                  <a:lnTo>
                    <a:pt x="850" y="1007"/>
                  </a:lnTo>
                  <a:lnTo>
                    <a:pt x="853" y="1004"/>
                  </a:lnTo>
                  <a:lnTo>
                    <a:pt x="855" y="1000"/>
                  </a:lnTo>
                  <a:lnTo>
                    <a:pt x="857" y="996"/>
                  </a:lnTo>
                  <a:lnTo>
                    <a:pt x="858" y="990"/>
                  </a:lnTo>
                  <a:lnTo>
                    <a:pt x="858" y="986"/>
                  </a:lnTo>
                  <a:lnTo>
                    <a:pt x="858" y="981"/>
                  </a:lnTo>
                  <a:lnTo>
                    <a:pt x="857" y="975"/>
                  </a:lnTo>
                  <a:lnTo>
                    <a:pt x="737" y="616"/>
                  </a:lnTo>
                  <a:lnTo>
                    <a:pt x="1005" y="407"/>
                  </a:lnTo>
                  <a:lnTo>
                    <a:pt x="1005" y="407"/>
                  </a:lnTo>
                  <a:lnTo>
                    <a:pt x="1009" y="403"/>
                  </a:lnTo>
                  <a:lnTo>
                    <a:pt x="1012" y="399"/>
                  </a:lnTo>
                  <a:lnTo>
                    <a:pt x="1014" y="395"/>
                  </a:lnTo>
                  <a:lnTo>
                    <a:pt x="1016" y="390"/>
                  </a:lnTo>
                  <a:lnTo>
                    <a:pt x="1017" y="386"/>
                  </a:lnTo>
                  <a:lnTo>
                    <a:pt x="1017" y="381"/>
                  </a:lnTo>
                  <a:lnTo>
                    <a:pt x="1017" y="375"/>
                  </a:lnTo>
                  <a:lnTo>
                    <a:pt x="1016" y="371"/>
                  </a:lnTo>
                  <a:lnTo>
                    <a:pt x="1016" y="371"/>
                  </a:lnTo>
                  <a:close/>
                  <a:moveTo>
                    <a:pt x="124" y="413"/>
                  </a:moveTo>
                  <a:lnTo>
                    <a:pt x="348" y="413"/>
                  </a:lnTo>
                  <a:lnTo>
                    <a:pt x="302" y="551"/>
                  </a:lnTo>
                  <a:lnTo>
                    <a:pt x="124" y="413"/>
                  </a:lnTo>
                  <a:close/>
                  <a:moveTo>
                    <a:pt x="766" y="904"/>
                  </a:moveTo>
                  <a:lnTo>
                    <a:pt x="527" y="737"/>
                  </a:lnTo>
                  <a:lnTo>
                    <a:pt x="527" y="737"/>
                  </a:lnTo>
                  <a:lnTo>
                    <a:pt x="523" y="735"/>
                  </a:lnTo>
                  <a:lnTo>
                    <a:pt x="518" y="733"/>
                  </a:lnTo>
                  <a:lnTo>
                    <a:pt x="513" y="732"/>
                  </a:lnTo>
                  <a:lnTo>
                    <a:pt x="509" y="732"/>
                  </a:lnTo>
                  <a:lnTo>
                    <a:pt x="509" y="732"/>
                  </a:lnTo>
                  <a:lnTo>
                    <a:pt x="504" y="732"/>
                  </a:lnTo>
                  <a:lnTo>
                    <a:pt x="499" y="733"/>
                  </a:lnTo>
                  <a:lnTo>
                    <a:pt x="495" y="735"/>
                  </a:lnTo>
                  <a:lnTo>
                    <a:pt x="490" y="737"/>
                  </a:lnTo>
                  <a:lnTo>
                    <a:pt x="251" y="904"/>
                  </a:lnTo>
                  <a:lnTo>
                    <a:pt x="509" y="132"/>
                  </a:lnTo>
                  <a:lnTo>
                    <a:pt x="766" y="904"/>
                  </a:lnTo>
                  <a:close/>
                  <a:moveTo>
                    <a:pt x="716" y="551"/>
                  </a:moveTo>
                  <a:lnTo>
                    <a:pt x="670" y="413"/>
                  </a:lnTo>
                  <a:lnTo>
                    <a:pt x="893" y="413"/>
                  </a:lnTo>
                  <a:lnTo>
                    <a:pt x="716" y="5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2"/>
                </a:solidFill>
                <a:cs typeface="+mn-ea"/>
                <a:sym typeface="+mn-lt"/>
              </a:endParaRPr>
            </a:p>
          </p:txBody>
        </p:sp>
      </p:grpSp>
      <p:sp>
        <p:nvSpPr>
          <p:cNvPr id="21" name="文本框 20">
            <a:extLst>
              <a:ext uri="{FF2B5EF4-FFF2-40B4-BE49-F238E27FC236}">
                <a16:creationId xmlns:a16="http://schemas.microsoft.com/office/drawing/2014/main" id="{41720DC7-02C8-401A-90CF-8B2686DB812F}"/>
              </a:ext>
            </a:extLst>
          </p:cNvPr>
          <p:cNvSpPr txBox="1"/>
          <p:nvPr/>
        </p:nvSpPr>
        <p:spPr>
          <a:xfrm>
            <a:off x="7963651" y="2780507"/>
            <a:ext cx="2635910" cy="89069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cs typeface="+mn-ea"/>
                <a:sym typeface="+mn-lt"/>
              </a:rPr>
              <a:t>Please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sz="1200" dirty="0" err="1">
                <a:solidFill>
                  <a:schemeClr val="bg1"/>
                </a:solidFill>
                <a:cs typeface="+mn-ea"/>
                <a:sym typeface="+mn-lt"/>
              </a:rPr>
              <a:t>here.Please</a:t>
            </a:r>
            <a:r>
              <a:rPr lang="en-US" sz="1200" dirty="0">
                <a:solidFill>
                  <a:schemeClr val="bg1"/>
                </a:solidFill>
                <a:cs typeface="+mn-ea"/>
                <a:sym typeface="+mn-lt"/>
              </a:rPr>
              <a:t> enter text here</a:t>
            </a:r>
          </a:p>
        </p:txBody>
      </p:sp>
      <p:sp>
        <p:nvSpPr>
          <p:cNvPr id="22" name="文本框 21">
            <a:extLst>
              <a:ext uri="{FF2B5EF4-FFF2-40B4-BE49-F238E27FC236}">
                <a16:creationId xmlns:a16="http://schemas.microsoft.com/office/drawing/2014/main" id="{24E0229E-00CC-4D27-8D39-E1B1D4208AAE}"/>
              </a:ext>
            </a:extLst>
          </p:cNvPr>
          <p:cNvSpPr txBox="1"/>
          <p:nvPr/>
        </p:nvSpPr>
        <p:spPr>
          <a:xfrm>
            <a:off x="7963648" y="2356962"/>
            <a:ext cx="2436689"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t>中央液泡的作用</a:t>
            </a:r>
          </a:p>
        </p:txBody>
      </p:sp>
      <p:sp>
        <p:nvSpPr>
          <p:cNvPr id="23" name="文本框 22">
            <a:extLst>
              <a:ext uri="{FF2B5EF4-FFF2-40B4-BE49-F238E27FC236}">
                <a16:creationId xmlns:a16="http://schemas.microsoft.com/office/drawing/2014/main" id="{67565F52-6FF5-4158-B90A-2E678C7138A0}"/>
              </a:ext>
            </a:extLst>
          </p:cNvPr>
          <p:cNvSpPr txBox="1"/>
          <p:nvPr/>
        </p:nvSpPr>
        <p:spPr>
          <a:xfrm>
            <a:off x="7963651" y="4518290"/>
            <a:ext cx="2635910" cy="89069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bg1"/>
                </a:solidFill>
                <a:cs typeface="+mn-ea"/>
                <a:sym typeface="+mn-lt"/>
              </a:rPr>
              <a:t>Please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sz="1200" dirty="0" err="1">
                <a:solidFill>
                  <a:schemeClr val="bg1"/>
                </a:solidFill>
                <a:cs typeface="+mn-ea"/>
                <a:sym typeface="+mn-lt"/>
              </a:rPr>
              <a:t>here.Please</a:t>
            </a:r>
            <a:r>
              <a:rPr lang="en-US" sz="1200" dirty="0">
                <a:solidFill>
                  <a:schemeClr val="bg1"/>
                </a:solidFill>
                <a:cs typeface="+mn-ea"/>
                <a:sym typeface="+mn-lt"/>
              </a:rPr>
              <a:t> enter text here</a:t>
            </a:r>
          </a:p>
        </p:txBody>
      </p:sp>
      <p:sp>
        <p:nvSpPr>
          <p:cNvPr id="24" name="文本框 23">
            <a:extLst>
              <a:ext uri="{FF2B5EF4-FFF2-40B4-BE49-F238E27FC236}">
                <a16:creationId xmlns:a16="http://schemas.microsoft.com/office/drawing/2014/main" id="{C64DF2D6-CDD2-4DD4-919D-D5CDB8BB5A9F}"/>
              </a:ext>
            </a:extLst>
          </p:cNvPr>
          <p:cNvSpPr txBox="1"/>
          <p:nvPr/>
        </p:nvSpPr>
        <p:spPr>
          <a:xfrm>
            <a:off x="7963648" y="4094745"/>
            <a:ext cx="2436689"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t>中央液泡的作用</a:t>
            </a:r>
          </a:p>
        </p:txBody>
      </p:sp>
    </p:spTree>
    <p:extLst>
      <p:ext uri="{BB962C8B-B14F-4D97-AF65-F5344CB8AC3E}">
        <p14:creationId xmlns:p14="http://schemas.microsoft.com/office/powerpoint/2010/main" val="3048751531"/>
      </p:ext>
    </p:extLst>
  </p:cSld>
  <p:clrMapOvr>
    <a:masterClrMapping/>
  </p:clrMapOvr>
  <mc:AlternateContent xmlns:mc="http://schemas.openxmlformats.org/markup-compatibility/2006" xmlns:p14="http://schemas.microsoft.com/office/powerpoint/2010/main">
    <mc:Choice Requires="p14">
      <p:transition spd="slow" p14:dur="1400" advTm="0">
        <p14:ripp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22" presetClass="entr" presetSubtype="8"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53" presetClass="entr" presetSubtype="16" fill="hold" nodeType="withEffect">
                                  <p:stCondLst>
                                    <p:cond delay="50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par>
                                <p:cTn id="23" presetID="53" presetClass="entr" presetSubtype="16" fill="hold" nodeType="withEffect">
                                  <p:stCondLst>
                                    <p:cond delay="75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par>
                                <p:cTn id="28" presetID="53" presetClass="entr" presetSubtype="16" fill="hold" nodeType="withEffect">
                                  <p:stCondLst>
                                    <p:cond delay="100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par>
                          <p:cTn id="33" fill="hold">
                            <p:stCondLst>
                              <p:cond delay="1500"/>
                            </p:stCondLst>
                            <p:childTnLst>
                              <p:par>
                                <p:cTn id="34" presetID="12" presetClass="entr" presetSubtype="4"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p:tgtEl>
                                          <p:spTgt spid="21"/>
                                        </p:tgtEl>
                                        <p:attrNameLst>
                                          <p:attrName>ppt_y</p:attrName>
                                        </p:attrNameLst>
                                      </p:cBhvr>
                                      <p:tavLst>
                                        <p:tav tm="0">
                                          <p:val>
                                            <p:strVal val="#ppt_y+#ppt_h*1.125000"/>
                                          </p:val>
                                        </p:tav>
                                        <p:tav tm="100000">
                                          <p:val>
                                            <p:strVal val="#ppt_y"/>
                                          </p:val>
                                        </p:tav>
                                      </p:tavLst>
                                    </p:anim>
                                    <p:animEffect transition="in" filter="wipe(up)">
                                      <p:cBhvr>
                                        <p:cTn id="37" dur="500"/>
                                        <p:tgtEl>
                                          <p:spTgt spid="21"/>
                                        </p:tgtEl>
                                      </p:cBhvr>
                                    </p:animEffect>
                                  </p:childTnLst>
                                </p:cTn>
                              </p:par>
                            </p:childTnLst>
                          </p:cTn>
                        </p:par>
                        <p:par>
                          <p:cTn id="38" fill="hold">
                            <p:stCondLst>
                              <p:cond delay="2000"/>
                            </p:stCondLst>
                            <p:childTnLst>
                              <p:par>
                                <p:cTn id="39" presetID="12" presetClass="entr" presetSubtype="4"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p:tgtEl>
                                          <p:spTgt spid="22"/>
                                        </p:tgtEl>
                                        <p:attrNameLst>
                                          <p:attrName>ppt_y</p:attrName>
                                        </p:attrNameLst>
                                      </p:cBhvr>
                                      <p:tavLst>
                                        <p:tav tm="0">
                                          <p:val>
                                            <p:strVal val="#ppt_y+#ppt_h*1.125000"/>
                                          </p:val>
                                        </p:tav>
                                        <p:tav tm="100000">
                                          <p:val>
                                            <p:strVal val="#ppt_y"/>
                                          </p:val>
                                        </p:tav>
                                      </p:tavLst>
                                    </p:anim>
                                    <p:animEffect transition="in" filter="wipe(up)">
                                      <p:cBhvr>
                                        <p:cTn id="42" dur="500"/>
                                        <p:tgtEl>
                                          <p:spTgt spid="22"/>
                                        </p:tgtEl>
                                      </p:cBhvr>
                                    </p:animEffect>
                                  </p:childTnLst>
                                </p:cTn>
                              </p:par>
                            </p:childTnLst>
                          </p:cTn>
                        </p:par>
                        <p:par>
                          <p:cTn id="43" fill="hold">
                            <p:stCondLst>
                              <p:cond delay="2500"/>
                            </p:stCondLst>
                            <p:childTnLst>
                              <p:par>
                                <p:cTn id="44" presetID="12" presetClass="entr" presetSubtype="4"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p:tgtEl>
                                          <p:spTgt spid="23"/>
                                        </p:tgtEl>
                                        <p:attrNameLst>
                                          <p:attrName>ppt_y</p:attrName>
                                        </p:attrNameLst>
                                      </p:cBhvr>
                                      <p:tavLst>
                                        <p:tav tm="0">
                                          <p:val>
                                            <p:strVal val="#ppt_y+#ppt_h*1.125000"/>
                                          </p:val>
                                        </p:tav>
                                        <p:tav tm="100000">
                                          <p:val>
                                            <p:strVal val="#ppt_y"/>
                                          </p:val>
                                        </p:tav>
                                      </p:tavLst>
                                    </p:anim>
                                    <p:animEffect transition="in" filter="wipe(up)">
                                      <p:cBhvr>
                                        <p:cTn id="47" dur="500"/>
                                        <p:tgtEl>
                                          <p:spTgt spid="23"/>
                                        </p:tgtEl>
                                      </p:cBhvr>
                                    </p:animEffect>
                                  </p:childTnLst>
                                </p:cTn>
                              </p:par>
                            </p:childTnLst>
                          </p:cTn>
                        </p:par>
                        <p:par>
                          <p:cTn id="48" fill="hold">
                            <p:stCondLst>
                              <p:cond delay="3000"/>
                            </p:stCondLst>
                            <p:childTnLst>
                              <p:par>
                                <p:cTn id="49" presetID="12" presetClass="entr" presetSubtype="4"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p:tgtEl>
                                          <p:spTgt spid="24"/>
                                        </p:tgtEl>
                                        <p:attrNameLst>
                                          <p:attrName>ppt_y</p:attrName>
                                        </p:attrNameLst>
                                      </p:cBhvr>
                                      <p:tavLst>
                                        <p:tav tm="0">
                                          <p:val>
                                            <p:strVal val="#ppt_y+#ppt_h*1.125000"/>
                                          </p:val>
                                        </p:tav>
                                        <p:tav tm="100000">
                                          <p:val>
                                            <p:strVal val="#ppt_y"/>
                                          </p:val>
                                        </p:tav>
                                      </p:tavLst>
                                    </p:anim>
                                    <p:animEffect transition="in" filter="wipe(up)">
                                      <p:cBhvr>
                                        <p:cTn id="5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21" grpId="0" bldLvl="0"/>
      <p:bldP spid="22" grpId="0" bldLvl="0"/>
      <p:bldP spid="23" grpId="0" bldLvl="0"/>
      <p:bldP spid="24"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3BAD7BC-6E14-4556-93DE-55C1CC335AA1}"/>
              </a:ext>
            </a:extLst>
          </p:cNvPr>
          <p:cNvSpPr/>
          <p:nvPr/>
        </p:nvSpPr>
        <p:spPr>
          <a:xfrm>
            <a:off x="5186369" y="1535627"/>
            <a:ext cx="1896317" cy="830997"/>
          </a:xfrm>
          <a:prstGeom prst="rect">
            <a:avLst/>
          </a:prstGeom>
        </p:spPr>
        <p:txBody>
          <a:bodyPr wrap="square">
            <a:spAutoFit/>
          </a:bodyPr>
          <a:lstStyle/>
          <a:p>
            <a:r>
              <a:t>高尔基体与其他分泌装置</a:t>
            </a:r>
          </a:p>
        </p:txBody>
      </p:sp>
      <p:sp>
        <p:nvSpPr>
          <p:cNvPr id="5" name="矩形 4">
            <a:extLst>
              <a:ext uri="{FF2B5EF4-FFF2-40B4-BE49-F238E27FC236}">
                <a16:creationId xmlns:a16="http://schemas.microsoft.com/office/drawing/2014/main" id="{679DAD31-BD2E-4FBD-B956-03B36266B70A}"/>
              </a:ext>
            </a:extLst>
          </p:cNvPr>
          <p:cNvSpPr/>
          <p:nvPr/>
        </p:nvSpPr>
        <p:spPr>
          <a:xfrm>
            <a:off x="3422483" y="3080005"/>
            <a:ext cx="5424095" cy="830997"/>
          </a:xfrm>
          <a:prstGeom prst="rect">
            <a:avLst/>
          </a:prstGeom>
        </p:spPr>
        <p:txBody>
          <a:bodyPr wrap="square">
            <a:spAutoFit/>
          </a:bodyPr>
          <a:lstStyle/>
          <a:p>
            <a:r>
              <a:t>连接内质网</a:t>
            </a:r>
          </a:p>
          <a:p>
            <a:r>
              <a:t>形成分泌囊泡</a:t>
            </a:r>
          </a:p>
          <a:p>
            <a:r>
              <a:t>参与细胞壁材料运输</a:t>
            </a:r>
          </a:p>
        </p:txBody>
      </p:sp>
      <p:sp>
        <p:nvSpPr>
          <p:cNvPr id="6" name="文本框 5">
            <a:extLst>
              <a:ext uri="{FF2B5EF4-FFF2-40B4-BE49-F238E27FC236}">
                <a16:creationId xmlns:a16="http://schemas.microsoft.com/office/drawing/2014/main" id="{23067DC3-7403-4878-8663-196209421165}"/>
              </a:ext>
            </a:extLst>
          </p:cNvPr>
          <p:cNvSpPr txBox="1"/>
          <p:nvPr/>
        </p:nvSpPr>
        <p:spPr>
          <a:xfrm>
            <a:off x="3514781" y="4037308"/>
            <a:ext cx="5239496" cy="738664"/>
          </a:xfrm>
          <a:prstGeom prst="rect">
            <a:avLst/>
          </a:prstGeom>
          <a:noFill/>
        </p:spPr>
        <p:txBody>
          <a:bodyPr wrap="square" rtlCol="0">
            <a:spAutoFit/>
          </a:bodyPr>
          <a:lstStyle/>
          <a:p>
            <a:pPr algn="ctr"/>
            <a:r>
              <a:rPr lang="en-US" altLang="zh-CN" sz="1400" dirty="0">
                <a:solidFill>
                  <a:srgbClr val="9AA394"/>
                </a:solidFill>
                <a:cs typeface="+mn-ea"/>
                <a:sym typeface="+mn-lt"/>
              </a:rPr>
              <a:t> Life isn't about waiting for the storm to pass. it's about learning to dance Life isn't it's about learning to dance in the rain.</a:t>
            </a:r>
            <a:endParaRPr lang="zh-CN" altLang="en-US" sz="1400" dirty="0">
              <a:solidFill>
                <a:srgbClr val="9AA394"/>
              </a:solidFill>
              <a:cs typeface="+mn-ea"/>
              <a:sym typeface="+mn-lt"/>
            </a:endParaRPr>
          </a:p>
        </p:txBody>
      </p:sp>
      <p:sp>
        <p:nvSpPr>
          <p:cNvPr id="7" name="矩形: 圆角 6">
            <a:extLst>
              <a:ext uri="{FF2B5EF4-FFF2-40B4-BE49-F238E27FC236}">
                <a16:creationId xmlns:a16="http://schemas.microsoft.com/office/drawing/2014/main" id="{3D351AB9-82AC-4D66-A5ED-8C566BD434FD}"/>
              </a:ext>
            </a:extLst>
          </p:cNvPr>
          <p:cNvSpPr/>
          <p:nvPr/>
        </p:nvSpPr>
        <p:spPr>
          <a:xfrm>
            <a:off x="5563169" y="2590369"/>
            <a:ext cx="1065661" cy="45719"/>
          </a:xfrm>
          <a:prstGeom prst="roundRect">
            <a:avLst>
              <a:gd name="adj" fmla="val 0"/>
            </a:avLst>
          </a:prstGeom>
          <a:solidFill>
            <a:srgbClr val="9AA3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rgbClr val="9AA394"/>
              </a:solidFill>
              <a:cs typeface="+mn-ea"/>
              <a:sym typeface="+mn-lt"/>
            </a:endParaRPr>
          </a:p>
        </p:txBody>
      </p:sp>
      <p:sp>
        <p:nvSpPr>
          <p:cNvPr id="10" name="椭圆 9">
            <a:extLst>
              <a:ext uri="{FF2B5EF4-FFF2-40B4-BE49-F238E27FC236}">
                <a16:creationId xmlns:a16="http://schemas.microsoft.com/office/drawing/2014/main" id="{45D8EF5F-F367-4FA3-9A74-8E3E78AA7391}"/>
              </a:ext>
            </a:extLst>
          </p:cNvPr>
          <p:cNvSpPr/>
          <p:nvPr/>
        </p:nvSpPr>
        <p:spPr>
          <a:xfrm>
            <a:off x="-1030667" y="-883488"/>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E2C44928-6EA5-4516-AD3A-83B64EC88F40}"/>
              </a:ext>
            </a:extLst>
          </p:cNvPr>
          <p:cNvSpPr/>
          <p:nvPr/>
        </p:nvSpPr>
        <p:spPr>
          <a:xfrm>
            <a:off x="-914400" y="1721688"/>
            <a:ext cx="1828800" cy="1828800"/>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6E2BAC1E-8526-42A6-9C8A-8D1BCA13AA8B}"/>
              </a:ext>
            </a:extLst>
          </p:cNvPr>
          <p:cNvSpPr/>
          <p:nvPr/>
        </p:nvSpPr>
        <p:spPr>
          <a:xfrm>
            <a:off x="1652783" y="-747030"/>
            <a:ext cx="1984058" cy="1984058"/>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6C006D14-C9FA-4184-B27F-ACDFC5FC1BF9}"/>
              </a:ext>
            </a:extLst>
          </p:cNvPr>
          <p:cNvSpPr/>
          <p:nvPr/>
        </p:nvSpPr>
        <p:spPr>
          <a:xfrm>
            <a:off x="10062902" y="3911002"/>
            <a:ext cx="3519576" cy="3519576"/>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10242560-3839-410B-B902-532FCC1B8962}"/>
              </a:ext>
            </a:extLst>
          </p:cNvPr>
          <p:cNvSpPr/>
          <p:nvPr/>
        </p:nvSpPr>
        <p:spPr>
          <a:xfrm>
            <a:off x="8846578" y="5580202"/>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383780CF-8DDD-41E1-98DE-DF359BBF1446}"/>
              </a:ext>
            </a:extLst>
          </p:cNvPr>
          <p:cNvSpPr/>
          <p:nvPr/>
        </p:nvSpPr>
        <p:spPr>
          <a:xfrm>
            <a:off x="8754276" y="5327591"/>
            <a:ext cx="792912" cy="792912"/>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TextBox 16"/>
          <p:cNvSpPr txBox="1"/>
          <p:nvPr/>
        </p:nvSpPr>
        <p:spPr>
          <a:xfrm>
            <a:off x="234338" y="6393319"/>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147339948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0-#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10" grpId="0" animBg="1"/>
      <p:bldP spid="11" grpId="0" animBg="1"/>
      <p:bldP spid="12"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793A2DB5-B208-4BE4-A8AF-39DD3C4C64F7}"/>
              </a:ext>
            </a:extLst>
          </p:cNvPr>
          <p:cNvSpPr txBox="1"/>
          <p:nvPr/>
        </p:nvSpPr>
        <p:spPr>
          <a:xfrm>
            <a:off x="1317813" y="464097"/>
            <a:ext cx="2646878" cy="584775"/>
          </a:xfrm>
          <a:prstGeom prst="rect">
            <a:avLst/>
          </a:prstGeom>
          <a:noFill/>
        </p:spPr>
        <p:txBody>
          <a:bodyPr wrap="none" rtlCol="0">
            <a:spAutoFit/>
          </a:bodyPr>
          <a:lstStyle/>
          <a:p>
            <a:r>
              <a:t>植物细胞内其他重要结构</a:t>
            </a:r>
          </a:p>
        </p:txBody>
      </p:sp>
      <p:grpSp>
        <p:nvGrpSpPr>
          <p:cNvPr id="5" name="组合 4">
            <a:extLst>
              <a:ext uri="{FF2B5EF4-FFF2-40B4-BE49-F238E27FC236}">
                <a16:creationId xmlns:a16="http://schemas.microsoft.com/office/drawing/2014/main" id="{9328F5F2-A7D9-4EE4-946D-53DE939B570E}"/>
              </a:ext>
            </a:extLst>
          </p:cNvPr>
          <p:cNvGrpSpPr/>
          <p:nvPr/>
        </p:nvGrpSpPr>
        <p:grpSpPr>
          <a:xfrm>
            <a:off x="499886" y="464097"/>
            <a:ext cx="656562" cy="584775"/>
            <a:chOff x="7481280" y="1150631"/>
            <a:chExt cx="2407919" cy="2144642"/>
          </a:xfrm>
        </p:grpSpPr>
        <p:sp>
          <p:nvSpPr>
            <p:cNvPr id="6" name="椭圆 5">
              <a:extLst>
                <a:ext uri="{FF2B5EF4-FFF2-40B4-BE49-F238E27FC236}">
                  <a16:creationId xmlns:a16="http://schemas.microsoft.com/office/drawing/2014/main" id="{548EF26C-D04F-4217-8FA5-8B8ADBD2B4D1}"/>
                </a:ext>
              </a:extLst>
            </p:cNvPr>
            <p:cNvSpPr/>
            <p:nvPr/>
          </p:nvSpPr>
          <p:spPr>
            <a:xfrm>
              <a:off x="7481280" y="1311215"/>
              <a:ext cx="1984058" cy="1984058"/>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a:extLst>
                <a:ext uri="{FF2B5EF4-FFF2-40B4-BE49-F238E27FC236}">
                  <a16:creationId xmlns:a16="http://schemas.microsoft.com/office/drawing/2014/main" id="{8621C99F-BCA3-49D4-B4FD-692A9658C5FC}"/>
                </a:ext>
              </a:extLst>
            </p:cNvPr>
            <p:cNvSpPr/>
            <p:nvPr/>
          </p:nvSpPr>
          <p:spPr>
            <a:xfrm>
              <a:off x="8736593" y="1150631"/>
              <a:ext cx="1152606" cy="1152606"/>
            </a:xfrm>
            <a:prstGeom prst="ellipse">
              <a:avLst/>
            </a:prstGeom>
            <a:solidFill>
              <a:srgbClr val="9AA3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9" name="PA_组合 1">
            <a:extLst>
              <a:ext uri="{FF2B5EF4-FFF2-40B4-BE49-F238E27FC236}">
                <a16:creationId xmlns:a16="http://schemas.microsoft.com/office/drawing/2014/main" id="{F2DDBA22-EEBA-405E-A75B-A0766DCDC2A8}"/>
              </a:ext>
            </a:extLst>
          </p:cNvPr>
          <p:cNvGrpSpPr/>
          <p:nvPr>
            <p:custDataLst>
              <p:tags r:id="rId1"/>
            </p:custDataLst>
          </p:nvPr>
        </p:nvGrpSpPr>
        <p:grpSpPr>
          <a:xfrm>
            <a:off x="1388547" y="2190750"/>
            <a:ext cx="6137637" cy="2150025"/>
            <a:chOff x="1388547" y="2190750"/>
            <a:chExt cx="6137637" cy="2150025"/>
          </a:xfrm>
        </p:grpSpPr>
        <p:sp>
          <p:nvSpPr>
            <p:cNvPr id="10" name="圆角矩形 2">
              <a:extLst>
                <a:ext uri="{FF2B5EF4-FFF2-40B4-BE49-F238E27FC236}">
                  <a16:creationId xmlns:a16="http://schemas.microsoft.com/office/drawing/2014/main" id="{2A679383-7137-46FD-89F5-6C0A2869F989}"/>
                </a:ext>
              </a:extLst>
            </p:cNvPr>
            <p:cNvSpPr>
              <a:spLocks noChangeArrowheads="1"/>
            </p:cNvSpPr>
            <p:nvPr/>
          </p:nvSpPr>
          <p:spPr bwMode="auto">
            <a:xfrm>
              <a:off x="2495550" y="2343150"/>
              <a:ext cx="4321175" cy="71438"/>
            </a:xfrm>
            <a:prstGeom prst="roundRect">
              <a:avLst>
                <a:gd name="adj" fmla="val 50000"/>
              </a:avLst>
            </a:pr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11" name="圆角矩形 7">
              <a:extLst>
                <a:ext uri="{FF2B5EF4-FFF2-40B4-BE49-F238E27FC236}">
                  <a16:creationId xmlns:a16="http://schemas.microsoft.com/office/drawing/2014/main" id="{4F2C34DA-81D2-475A-B6D5-C322073E9F38}"/>
                </a:ext>
              </a:extLst>
            </p:cNvPr>
            <p:cNvSpPr>
              <a:spLocks noChangeArrowheads="1"/>
            </p:cNvSpPr>
            <p:nvPr/>
          </p:nvSpPr>
          <p:spPr bwMode="auto">
            <a:xfrm>
              <a:off x="2495550" y="2343150"/>
              <a:ext cx="2879725" cy="71438"/>
            </a:xfrm>
            <a:prstGeom prst="roundRect">
              <a:avLst>
                <a:gd name="adj" fmla="val 50000"/>
              </a:avLst>
            </a:prstGeom>
            <a:solidFill>
              <a:srgbClr val="929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ea"/>
                <a:sym typeface="+mn-lt"/>
              </a:endParaRPr>
            </a:p>
          </p:txBody>
        </p:sp>
        <p:sp>
          <p:nvSpPr>
            <p:cNvPr id="12" name="椭圆 11">
              <a:extLst>
                <a:ext uri="{FF2B5EF4-FFF2-40B4-BE49-F238E27FC236}">
                  <a16:creationId xmlns:a16="http://schemas.microsoft.com/office/drawing/2014/main" id="{ECCD4DBA-D59D-4365-9AE4-85D3478A09D8}"/>
                </a:ext>
              </a:extLst>
            </p:cNvPr>
            <p:cNvSpPr>
              <a:spLocks noChangeAspect="1" noChangeArrowheads="1"/>
            </p:cNvSpPr>
            <p:nvPr/>
          </p:nvSpPr>
          <p:spPr bwMode="auto">
            <a:xfrm>
              <a:off x="5267325" y="2271713"/>
              <a:ext cx="215900" cy="215900"/>
            </a:xfrm>
            <a:prstGeom prst="ellipse">
              <a:avLst/>
            </a:prstGeom>
            <a:solidFill>
              <a:srgbClr val="929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13" name="圆角矩形 11">
              <a:extLst>
                <a:ext uri="{FF2B5EF4-FFF2-40B4-BE49-F238E27FC236}">
                  <a16:creationId xmlns:a16="http://schemas.microsoft.com/office/drawing/2014/main" id="{206A13DB-06D3-4F4F-A63C-A30046594F07}"/>
                </a:ext>
              </a:extLst>
            </p:cNvPr>
            <p:cNvSpPr>
              <a:spLocks noChangeArrowheads="1"/>
            </p:cNvSpPr>
            <p:nvPr/>
          </p:nvSpPr>
          <p:spPr bwMode="auto">
            <a:xfrm>
              <a:off x="2495550" y="2935288"/>
              <a:ext cx="4321175" cy="71437"/>
            </a:xfrm>
            <a:prstGeom prst="roundRect">
              <a:avLst>
                <a:gd name="adj" fmla="val 50000"/>
              </a:avLst>
            </a:pr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14" name="圆角矩形 12">
              <a:extLst>
                <a:ext uri="{FF2B5EF4-FFF2-40B4-BE49-F238E27FC236}">
                  <a16:creationId xmlns:a16="http://schemas.microsoft.com/office/drawing/2014/main" id="{207E4AAA-91EC-4730-A64F-FD955C093307}"/>
                </a:ext>
              </a:extLst>
            </p:cNvPr>
            <p:cNvSpPr>
              <a:spLocks noChangeArrowheads="1"/>
            </p:cNvSpPr>
            <p:nvPr/>
          </p:nvSpPr>
          <p:spPr bwMode="auto">
            <a:xfrm>
              <a:off x="2495550" y="2935288"/>
              <a:ext cx="3240088" cy="71437"/>
            </a:xfrm>
            <a:prstGeom prst="roundRect">
              <a:avLst>
                <a:gd name="adj" fmla="val 50000"/>
              </a:avLst>
            </a:prstGeom>
            <a:solidFill>
              <a:srgbClr val="929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ea"/>
                <a:sym typeface="+mn-lt"/>
              </a:endParaRPr>
            </a:p>
          </p:txBody>
        </p:sp>
        <p:sp>
          <p:nvSpPr>
            <p:cNvPr id="15" name="椭圆 13">
              <a:extLst>
                <a:ext uri="{FF2B5EF4-FFF2-40B4-BE49-F238E27FC236}">
                  <a16:creationId xmlns:a16="http://schemas.microsoft.com/office/drawing/2014/main" id="{30AB55E1-AE8F-484D-9513-8306EA21D55C}"/>
                </a:ext>
              </a:extLst>
            </p:cNvPr>
            <p:cNvSpPr>
              <a:spLocks noChangeAspect="1" noChangeArrowheads="1"/>
            </p:cNvSpPr>
            <p:nvPr/>
          </p:nvSpPr>
          <p:spPr bwMode="auto">
            <a:xfrm>
              <a:off x="5627688" y="2862263"/>
              <a:ext cx="215900" cy="215900"/>
            </a:xfrm>
            <a:prstGeom prst="ellipse">
              <a:avLst/>
            </a:prstGeom>
            <a:solidFill>
              <a:srgbClr val="929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16" name="圆角矩形 15">
              <a:extLst>
                <a:ext uri="{FF2B5EF4-FFF2-40B4-BE49-F238E27FC236}">
                  <a16:creationId xmlns:a16="http://schemas.microsoft.com/office/drawing/2014/main" id="{90BA4479-DE71-449C-8DA4-201DE6510C34}"/>
                </a:ext>
              </a:extLst>
            </p:cNvPr>
            <p:cNvSpPr>
              <a:spLocks noChangeArrowheads="1"/>
            </p:cNvSpPr>
            <p:nvPr/>
          </p:nvSpPr>
          <p:spPr bwMode="auto">
            <a:xfrm>
              <a:off x="2495550" y="3525838"/>
              <a:ext cx="4321175" cy="71437"/>
            </a:xfrm>
            <a:prstGeom prst="roundRect">
              <a:avLst>
                <a:gd name="adj" fmla="val 50000"/>
              </a:avLst>
            </a:pr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17" name="圆角矩形 16">
              <a:extLst>
                <a:ext uri="{FF2B5EF4-FFF2-40B4-BE49-F238E27FC236}">
                  <a16:creationId xmlns:a16="http://schemas.microsoft.com/office/drawing/2014/main" id="{1728350A-ED91-409A-8A8A-02AC69BE25B1}"/>
                </a:ext>
              </a:extLst>
            </p:cNvPr>
            <p:cNvSpPr>
              <a:spLocks noChangeArrowheads="1"/>
            </p:cNvSpPr>
            <p:nvPr/>
          </p:nvSpPr>
          <p:spPr bwMode="auto">
            <a:xfrm>
              <a:off x="2495550" y="3525838"/>
              <a:ext cx="2160588" cy="71437"/>
            </a:xfrm>
            <a:prstGeom prst="roundRect">
              <a:avLst>
                <a:gd name="adj" fmla="val 50000"/>
              </a:avLst>
            </a:prstGeom>
            <a:solidFill>
              <a:srgbClr val="929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18" name="椭圆 17">
              <a:extLst>
                <a:ext uri="{FF2B5EF4-FFF2-40B4-BE49-F238E27FC236}">
                  <a16:creationId xmlns:a16="http://schemas.microsoft.com/office/drawing/2014/main" id="{90ED6EFC-925F-45F7-B680-5EFFDABC7A77}"/>
                </a:ext>
              </a:extLst>
            </p:cNvPr>
            <p:cNvSpPr>
              <a:spLocks noChangeAspect="1" noChangeArrowheads="1"/>
            </p:cNvSpPr>
            <p:nvPr/>
          </p:nvSpPr>
          <p:spPr bwMode="auto">
            <a:xfrm>
              <a:off x="4548188" y="3454400"/>
              <a:ext cx="215900" cy="215900"/>
            </a:xfrm>
            <a:prstGeom prst="ellipse">
              <a:avLst/>
            </a:prstGeom>
            <a:solidFill>
              <a:srgbClr val="929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19" name="圆角矩形 19">
              <a:extLst>
                <a:ext uri="{FF2B5EF4-FFF2-40B4-BE49-F238E27FC236}">
                  <a16:creationId xmlns:a16="http://schemas.microsoft.com/office/drawing/2014/main" id="{FB0F401B-9ECF-4F22-8F27-8AB465C010EB}"/>
                </a:ext>
              </a:extLst>
            </p:cNvPr>
            <p:cNvSpPr>
              <a:spLocks noChangeArrowheads="1"/>
            </p:cNvSpPr>
            <p:nvPr/>
          </p:nvSpPr>
          <p:spPr bwMode="auto">
            <a:xfrm>
              <a:off x="2495550" y="4116388"/>
              <a:ext cx="4321175" cy="73025"/>
            </a:xfrm>
            <a:prstGeom prst="roundRect">
              <a:avLst>
                <a:gd name="adj" fmla="val 50000"/>
              </a:avLst>
            </a:pr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20" name="圆角矩形 20">
              <a:extLst>
                <a:ext uri="{FF2B5EF4-FFF2-40B4-BE49-F238E27FC236}">
                  <a16:creationId xmlns:a16="http://schemas.microsoft.com/office/drawing/2014/main" id="{A2695B89-9E11-43CE-A1E9-B485FC50E930}"/>
                </a:ext>
              </a:extLst>
            </p:cNvPr>
            <p:cNvSpPr>
              <a:spLocks noChangeArrowheads="1"/>
            </p:cNvSpPr>
            <p:nvPr/>
          </p:nvSpPr>
          <p:spPr bwMode="auto">
            <a:xfrm>
              <a:off x="2495550" y="4116388"/>
              <a:ext cx="3600450" cy="73025"/>
            </a:xfrm>
            <a:prstGeom prst="roundRect">
              <a:avLst>
                <a:gd name="adj" fmla="val 50000"/>
              </a:avLst>
            </a:prstGeom>
            <a:solidFill>
              <a:srgbClr val="929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21" name="椭圆 20">
              <a:extLst>
                <a:ext uri="{FF2B5EF4-FFF2-40B4-BE49-F238E27FC236}">
                  <a16:creationId xmlns:a16="http://schemas.microsoft.com/office/drawing/2014/main" id="{4B13E4D3-5742-4AEF-80B3-DCC5EC0DB76B}"/>
                </a:ext>
              </a:extLst>
            </p:cNvPr>
            <p:cNvSpPr>
              <a:spLocks noChangeAspect="1" noChangeArrowheads="1"/>
            </p:cNvSpPr>
            <p:nvPr/>
          </p:nvSpPr>
          <p:spPr bwMode="auto">
            <a:xfrm>
              <a:off x="5988050" y="4044950"/>
              <a:ext cx="215900" cy="215900"/>
            </a:xfrm>
            <a:prstGeom prst="ellipse">
              <a:avLst/>
            </a:prstGeom>
            <a:solidFill>
              <a:srgbClr val="929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22" name="文本框 21">
              <a:extLst>
                <a:ext uri="{FF2B5EF4-FFF2-40B4-BE49-F238E27FC236}">
                  <a16:creationId xmlns:a16="http://schemas.microsoft.com/office/drawing/2014/main" id="{91312527-8F78-4F9E-93B1-2190900470AD}"/>
                </a:ext>
              </a:extLst>
            </p:cNvPr>
            <p:cNvSpPr txBox="1">
              <a:spLocks noChangeArrowheads="1"/>
            </p:cNvSpPr>
            <p:nvPr/>
          </p:nvSpPr>
          <p:spPr bwMode="auto">
            <a:xfrm>
              <a:off x="1388547" y="2190750"/>
              <a:ext cx="1005403" cy="3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r" defTabSz="914400" rtl="0" eaLnBrk="1" fontAlgn="base" latinLnBrk="0" hangingPunct="1">
                <a:lnSpc>
                  <a:spcPct val="125000"/>
                </a:lnSpc>
                <a:spcBef>
                  <a:spcPct val="0"/>
                </a:spcBef>
                <a:spcAft>
                  <a:spcPts val="80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ea"/>
                  <a:sym typeface="+mn-lt"/>
                </a:rPr>
                <a:t>输入标题</a:t>
              </a:r>
            </a:p>
          </p:txBody>
        </p:sp>
        <p:sp>
          <p:nvSpPr>
            <p:cNvPr id="23" name="文本框 22">
              <a:extLst>
                <a:ext uri="{FF2B5EF4-FFF2-40B4-BE49-F238E27FC236}">
                  <a16:creationId xmlns:a16="http://schemas.microsoft.com/office/drawing/2014/main" id="{BB272F1C-20F5-49A7-998A-7DF8D0F8BD56}"/>
                </a:ext>
              </a:extLst>
            </p:cNvPr>
            <p:cNvSpPr txBox="1">
              <a:spLocks noChangeArrowheads="1"/>
            </p:cNvSpPr>
            <p:nvPr/>
          </p:nvSpPr>
          <p:spPr bwMode="auto">
            <a:xfrm>
              <a:off x="1388547" y="2786063"/>
              <a:ext cx="1005403" cy="3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r" defTabSz="914400" rtl="0" eaLnBrk="1" fontAlgn="base" latinLnBrk="0" hangingPunct="1">
                <a:lnSpc>
                  <a:spcPct val="125000"/>
                </a:lnSpc>
                <a:spcBef>
                  <a:spcPct val="0"/>
                </a:spcBef>
                <a:spcAft>
                  <a:spcPts val="80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ea"/>
                  <a:sym typeface="+mn-lt"/>
                </a:rPr>
                <a:t>输入标题</a:t>
              </a:r>
            </a:p>
          </p:txBody>
        </p:sp>
        <p:sp>
          <p:nvSpPr>
            <p:cNvPr id="24" name="文本框 23">
              <a:extLst>
                <a:ext uri="{FF2B5EF4-FFF2-40B4-BE49-F238E27FC236}">
                  <a16:creationId xmlns:a16="http://schemas.microsoft.com/office/drawing/2014/main" id="{85006452-BD9E-4D40-BE6F-CAFC55B01874}"/>
                </a:ext>
              </a:extLst>
            </p:cNvPr>
            <p:cNvSpPr txBox="1">
              <a:spLocks noChangeArrowheads="1"/>
            </p:cNvSpPr>
            <p:nvPr/>
          </p:nvSpPr>
          <p:spPr bwMode="auto">
            <a:xfrm>
              <a:off x="1388547" y="3376613"/>
              <a:ext cx="1005403" cy="3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r" defTabSz="914400" rtl="0" eaLnBrk="1" fontAlgn="base" latinLnBrk="0" hangingPunct="1">
                <a:lnSpc>
                  <a:spcPct val="125000"/>
                </a:lnSpc>
                <a:spcBef>
                  <a:spcPct val="0"/>
                </a:spcBef>
                <a:spcAft>
                  <a:spcPts val="80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ea"/>
                  <a:sym typeface="+mn-lt"/>
                </a:rPr>
                <a:t>输入标题</a:t>
              </a:r>
            </a:p>
          </p:txBody>
        </p:sp>
        <p:sp>
          <p:nvSpPr>
            <p:cNvPr id="25" name="文本框 24">
              <a:extLst>
                <a:ext uri="{FF2B5EF4-FFF2-40B4-BE49-F238E27FC236}">
                  <a16:creationId xmlns:a16="http://schemas.microsoft.com/office/drawing/2014/main" id="{AB63DFC9-0E6F-4EFA-99D3-EE903E9D0852}"/>
                </a:ext>
              </a:extLst>
            </p:cNvPr>
            <p:cNvSpPr txBox="1">
              <a:spLocks noChangeArrowheads="1"/>
            </p:cNvSpPr>
            <p:nvPr/>
          </p:nvSpPr>
          <p:spPr bwMode="auto">
            <a:xfrm>
              <a:off x="1388547" y="3968750"/>
              <a:ext cx="1005403" cy="3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r" defTabSz="914400" rtl="0" eaLnBrk="1" fontAlgn="base" latinLnBrk="0" hangingPunct="1">
                <a:lnSpc>
                  <a:spcPct val="125000"/>
                </a:lnSpc>
                <a:spcBef>
                  <a:spcPct val="0"/>
                </a:spcBef>
                <a:spcAft>
                  <a:spcPts val="80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ea"/>
                  <a:sym typeface="+mn-lt"/>
                </a:rPr>
                <a:t>输入标题</a:t>
              </a:r>
            </a:p>
          </p:txBody>
        </p:sp>
        <p:sp>
          <p:nvSpPr>
            <p:cNvPr id="26" name="文本框 25">
              <a:extLst>
                <a:ext uri="{FF2B5EF4-FFF2-40B4-BE49-F238E27FC236}">
                  <a16:creationId xmlns:a16="http://schemas.microsoft.com/office/drawing/2014/main" id="{39B36322-3119-458D-9F48-5D1F6D0443EA}"/>
                </a:ext>
              </a:extLst>
            </p:cNvPr>
            <p:cNvSpPr txBox="1">
              <a:spLocks noChangeArrowheads="1"/>
            </p:cNvSpPr>
            <p:nvPr/>
          </p:nvSpPr>
          <p:spPr bwMode="auto">
            <a:xfrm>
              <a:off x="6918325" y="2190750"/>
              <a:ext cx="607859" cy="3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l" defTabSz="914400" rtl="0" eaLnBrk="1" fontAlgn="base" latinLnBrk="0" hangingPunct="1">
                <a:lnSpc>
                  <a:spcPct val="125000"/>
                </a:lnSpc>
                <a:spcBef>
                  <a:spcPct val="0"/>
                </a:spcBef>
                <a:spcAft>
                  <a:spcPts val="800"/>
                </a:spcAft>
                <a:buClrTx/>
                <a:buSzTx/>
                <a:buFont typeface="Arial" panose="020B0604020202020204" pitchFamily="34" charset="0"/>
                <a:buNone/>
                <a:tabLst/>
                <a:defRPr/>
              </a:pPr>
              <a:r>
                <a:rPr kumimoji="0" lang="en-US" altLang="zh-CN" sz="16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rPr>
                <a:t>65%</a:t>
              </a:r>
              <a:endParaRPr kumimoji="0" lang="zh-CN" altLang="en-US" sz="16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27" name="文本框 26">
              <a:extLst>
                <a:ext uri="{FF2B5EF4-FFF2-40B4-BE49-F238E27FC236}">
                  <a16:creationId xmlns:a16="http://schemas.microsoft.com/office/drawing/2014/main" id="{7E595390-D2F4-41FA-A383-840F8386763F}"/>
                </a:ext>
              </a:extLst>
            </p:cNvPr>
            <p:cNvSpPr txBox="1">
              <a:spLocks noChangeArrowheads="1"/>
            </p:cNvSpPr>
            <p:nvPr/>
          </p:nvSpPr>
          <p:spPr bwMode="auto">
            <a:xfrm>
              <a:off x="6918325" y="2782888"/>
              <a:ext cx="607859" cy="3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l" defTabSz="914400" rtl="0" eaLnBrk="1" fontAlgn="base" latinLnBrk="0" hangingPunct="1">
                <a:lnSpc>
                  <a:spcPct val="125000"/>
                </a:lnSpc>
                <a:spcBef>
                  <a:spcPct val="0"/>
                </a:spcBef>
                <a:spcAft>
                  <a:spcPts val="800"/>
                </a:spcAft>
                <a:buClrTx/>
                <a:buSzTx/>
                <a:buFont typeface="Arial" panose="020B0604020202020204" pitchFamily="34" charset="0"/>
                <a:buNone/>
                <a:tabLst/>
                <a:defRPr/>
              </a:pPr>
              <a:r>
                <a:rPr kumimoji="0" lang="en-US" altLang="zh-CN" sz="16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rPr>
                <a:t>75%</a:t>
              </a:r>
              <a:endParaRPr kumimoji="0" lang="zh-CN" altLang="en-US" sz="16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28" name="文本框 27">
              <a:extLst>
                <a:ext uri="{FF2B5EF4-FFF2-40B4-BE49-F238E27FC236}">
                  <a16:creationId xmlns:a16="http://schemas.microsoft.com/office/drawing/2014/main" id="{65311D7E-7394-4F24-A9A4-F60E0D9BA233}"/>
                </a:ext>
              </a:extLst>
            </p:cNvPr>
            <p:cNvSpPr txBox="1">
              <a:spLocks noChangeArrowheads="1"/>
            </p:cNvSpPr>
            <p:nvPr/>
          </p:nvSpPr>
          <p:spPr bwMode="auto">
            <a:xfrm>
              <a:off x="6918325" y="3376613"/>
              <a:ext cx="607859" cy="3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l" defTabSz="914400" rtl="0" eaLnBrk="1" fontAlgn="base" latinLnBrk="0" hangingPunct="1">
                <a:lnSpc>
                  <a:spcPct val="125000"/>
                </a:lnSpc>
                <a:spcBef>
                  <a:spcPct val="0"/>
                </a:spcBef>
                <a:spcAft>
                  <a:spcPts val="800"/>
                </a:spcAft>
                <a:buClrTx/>
                <a:buSzTx/>
                <a:buFont typeface="Arial" panose="020B0604020202020204" pitchFamily="34" charset="0"/>
                <a:buNone/>
                <a:tabLst/>
                <a:defRPr/>
              </a:pPr>
              <a:r>
                <a:rPr kumimoji="0" lang="en-US" altLang="zh-CN" sz="16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rPr>
                <a:t>50%</a:t>
              </a:r>
              <a:endParaRPr kumimoji="0" lang="zh-CN" altLang="en-US" sz="16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sp>
          <p:nvSpPr>
            <p:cNvPr id="29" name="文本框 28">
              <a:extLst>
                <a:ext uri="{FF2B5EF4-FFF2-40B4-BE49-F238E27FC236}">
                  <a16:creationId xmlns:a16="http://schemas.microsoft.com/office/drawing/2014/main" id="{C74C3458-3FD2-40C3-84EC-924547AC7D51}"/>
                </a:ext>
              </a:extLst>
            </p:cNvPr>
            <p:cNvSpPr txBox="1">
              <a:spLocks noChangeArrowheads="1"/>
            </p:cNvSpPr>
            <p:nvPr/>
          </p:nvSpPr>
          <p:spPr bwMode="auto">
            <a:xfrm>
              <a:off x="6918325" y="3968750"/>
              <a:ext cx="607859" cy="3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marL="0" marR="0" lvl="0" indent="0" algn="l" defTabSz="914400" rtl="0" eaLnBrk="1" fontAlgn="base" latinLnBrk="0" hangingPunct="1">
                <a:lnSpc>
                  <a:spcPct val="125000"/>
                </a:lnSpc>
                <a:spcBef>
                  <a:spcPct val="0"/>
                </a:spcBef>
                <a:spcAft>
                  <a:spcPts val="800"/>
                </a:spcAft>
                <a:buClrTx/>
                <a:buSzTx/>
                <a:buFont typeface="Arial" panose="020B0604020202020204" pitchFamily="34" charset="0"/>
                <a:buNone/>
                <a:tabLst/>
                <a:defRPr/>
              </a:pPr>
              <a:r>
                <a:rPr kumimoji="0" lang="en-US" altLang="zh-CN" sz="16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rPr>
                <a:t>85%</a:t>
              </a:r>
              <a:endParaRPr kumimoji="0" lang="zh-CN" altLang="en-US" sz="1600" b="0" i="0" u="none" strike="noStrike" kern="1200" cap="none" spc="0" normalizeH="0" baseline="0" noProof="0">
                <a:ln>
                  <a:noFill/>
                </a:ln>
                <a:solidFill>
                  <a:schemeClr val="tx1">
                    <a:lumMod val="75000"/>
                    <a:lumOff val="25000"/>
                  </a:schemeClr>
                </a:solidFill>
                <a:effectLst/>
                <a:uLnTx/>
                <a:uFillTx/>
                <a:latin typeface="+mn-lt"/>
                <a:ea typeface="+mn-ea"/>
                <a:cs typeface="+mn-ea"/>
                <a:sym typeface="+mn-lt"/>
              </a:endParaRPr>
            </a:p>
          </p:txBody>
        </p:sp>
      </p:grpSp>
      <p:sp>
        <p:nvSpPr>
          <p:cNvPr id="30" name="PA_文本框 30">
            <a:extLst>
              <a:ext uri="{FF2B5EF4-FFF2-40B4-BE49-F238E27FC236}">
                <a16:creationId xmlns:a16="http://schemas.microsoft.com/office/drawing/2014/main" id="{8F72931B-810D-4C8E-BF76-7D6043880628}"/>
              </a:ext>
            </a:extLst>
          </p:cNvPr>
          <p:cNvSpPr txBox="1">
            <a:spLocks noChangeArrowheads="1"/>
          </p:cNvSpPr>
          <p:nvPr>
            <p:custDataLst>
              <p:tags r:id="rId2"/>
            </p:custDataLst>
          </p:nvPr>
        </p:nvSpPr>
        <p:spPr bwMode="auto">
          <a:xfrm>
            <a:off x="1560513" y="5031811"/>
            <a:ext cx="9902580" cy="702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r>
              <a:t>从微小的核糖体到复杂的内质网系统，植物细胞拥有多种多样的内部构造来执行各种生命过程。</a:t>
            </a:r>
          </a:p>
        </p:txBody>
      </p:sp>
      <p:pic>
        <p:nvPicPr>
          <p:cNvPr id="31" name="图片 30">
            <a:extLst>
              <a:ext uri="{FF2B5EF4-FFF2-40B4-BE49-F238E27FC236}">
                <a16:creationId xmlns:a16="http://schemas.microsoft.com/office/drawing/2014/main" id="{E794DDCF-9E8A-4463-9EBC-FA0CD60ADE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7443" y="4760527"/>
            <a:ext cx="618294" cy="556362"/>
          </a:xfrm>
          <a:prstGeom prst="rect">
            <a:avLst/>
          </a:prstGeom>
        </p:spPr>
      </p:pic>
      <p:sp>
        <p:nvSpPr>
          <p:cNvPr id="33" name="椭圆 32">
            <a:extLst>
              <a:ext uri="{FF2B5EF4-FFF2-40B4-BE49-F238E27FC236}">
                <a16:creationId xmlns:a16="http://schemas.microsoft.com/office/drawing/2014/main" id="{5EFB62E5-6F20-4FAC-811C-494DAD2F64D1}"/>
              </a:ext>
            </a:extLst>
          </p:cNvPr>
          <p:cNvSpPr/>
          <p:nvPr/>
        </p:nvSpPr>
        <p:spPr>
          <a:xfrm>
            <a:off x="8599318" y="-1727914"/>
            <a:ext cx="4842125" cy="4842125"/>
          </a:xfrm>
          <a:prstGeom prst="ellipse">
            <a:avLst/>
          </a:prstGeom>
          <a:solidFill>
            <a:srgbClr val="E1E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a:extLst>
              <a:ext uri="{FF2B5EF4-FFF2-40B4-BE49-F238E27FC236}">
                <a16:creationId xmlns:a16="http://schemas.microsoft.com/office/drawing/2014/main" id="{AB1E21DB-FD8F-441D-B2C3-B8B7A8763BB6}"/>
              </a:ext>
            </a:extLst>
          </p:cNvPr>
          <p:cNvSpPr/>
          <p:nvPr/>
        </p:nvSpPr>
        <p:spPr>
          <a:xfrm>
            <a:off x="9018672" y="1871376"/>
            <a:ext cx="2229921" cy="2229921"/>
          </a:xfrm>
          <a:prstGeom prst="ellipse">
            <a:avLst/>
          </a:prstGeom>
          <a:pattFill prst="wdDnDiag">
            <a:fgClr>
              <a:srgbClr val="9AA39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657117257"/>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0" presetClass="entr" presetSubtype="0" fill="hold"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to="" calcmode="lin" valueType="num">
                                      <p:cBhvr>
                                        <p:cTn id="11" dur="750" fill="hold">
                                          <p:stCondLst>
                                            <p:cond delay="0"/>
                                          </p:stCondLst>
                                        </p:cTn>
                                        <p:tgtEl>
                                          <p:spTgt spid="9"/>
                                        </p:tgtEl>
                                        <p:attrNameLst>
                                          <p:attrName>ppt_y</p:attrName>
                                        </p:attrNameLst>
                                      </p:cBhvr>
                                      <p:tavLst>
                                        <p:tav tm="0" fmla="#ppt_y+#ppt_h/2*((1.5-1.5*$)^3-(1.5-1.5*$)^2)*8/9">
                                          <p:val>
                                            <p:strVal val="0"/>
                                          </p:val>
                                        </p:tav>
                                        <p:tav tm="100000">
                                          <p:val>
                                            <p:strVal val="1"/>
                                          </p:val>
                                        </p:tav>
                                      </p:tavLst>
                                    </p:anim>
                                    <p:anim to="" calcmode="lin" valueType="num">
                                      <p:cBhvr>
                                        <p:cTn id="12" dur="750" fill="hold">
                                          <p:stCondLst>
                                            <p:cond delay="0"/>
                                          </p:stCondLst>
                                        </p:cTn>
                                        <p:tgtEl>
                                          <p:spTgt spid="9"/>
                                        </p:tgtEl>
                                        <p:attrNameLst>
                                          <p:attrName>ppt_h</p:attrName>
                                        </p:attrNameLst>
                                      </p:cBhvr>
                                      <p:tavLst>
                                        <p:tav tm="0" fmla="#ppt_h-#ppt_h*((1.5-1.5*$)^3-(1.5-1.5*$)^2)">
                                          <p:val>
                                            <p:strVal val="0"/>
                                          </p:val>
                                        </p:tav>
                                        <p:tav tm="100000">
                                          <p:val>
                                            <p:strVal val="1"/>
                                          </p:val>
                                        </p:tav>
                                      </p:tavLst>
                                    </p:anim>
                                  </p:childTnLst>
                                </p:cTn>
                              </p:par>
                            </p:childTnLst>
                          </p:cTn>
                        </p:par>
                        <p:par>
                          <p:cTn id="13" fill="hold">
                            <p:stCondLst>
                              <p:cond delay="1250"/>
                            </p:stCondLst>
                            <p:childTnLst>
                              <p:par>
                                <p:cTn id="14" presetID="53" presetClass="entr" presetSubtype="16"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750" fill="hold"/>
                                        <p:tgtEl>
                                          <p:spTgt spid="31"/>
                                        </p:tgtEl>
                                        <p:attrNameLst>
                                          <p:attrName>ppt_w</p:attrName>
                                        </p:attrNameLst>
                                      </p:cBhvr>
                                      <p:tavLst>
                                        <p:tav tm="0">
                                          <p:val>
                                            <p:fltVal val="0"/>
                                          </p:val>
                                        </p:tav>
                                        <p:tav tm="100000">
                                          <p:val>
                                            <p:strVal val="#ppt_w"/>
                                          </p:val>
                                        </p:tav>
                                      </p:tavLst>
                                    </p:anim>
                                    <p:anim calcmode="lin" valueType="num">
                                      <p:cBhvr>
                                        <p:cTn id="17" dur="750" fill="hold"/>
                                        <p:tgtEl>
                                          <p:spTgt spid="31"/>
                                        </p:tgtEl>
                                        <p:attrNameLst>
                                          <p:attrName>ppt_h</p:attrName>
                                        </p:attrNameLst>
                                      </p:cBhvr>
                                      <p:tavLst>
                                        <p:tav tm="0">
                                          <p:val>
                                            <p:fltVal val="0"/>
                                          </p:val>
                                        </p:tav>
                                        <p:tav tm="100000">
                                          <p:val>
                                            <p:strVal val="#ppt_h"/>
                                          </p:val>
                                        </p:tav>
                                      </p:tavLst>
                                    </p:anim>
                                    <p:animEffect transition="in" filter="fade">
                                      <p:cBhvr>
                                        <p:cTn id="18" dur="750"/>
                                        <p:tgtEl>
                                          <p:spTgt spid="31"/>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750"/>
                                        <p:tgtEl>
                                          <p:spTgt spid="30"/>
                                        </p:tgtEl>
                                      </p:cBhvr>
                                    </p:animEffect>
                                  </p:childTnLst>
                                </p:cTn>
                              </p:par>
                              <p:par>
                                <p:cTn id="23" presetID="2" presetClass="entr" presetSubtype="4"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animBg="1"/>
      <p:bldP spid="3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jjvlhfja">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11765</TotalTime>
  <Words>1579</Words>
  <Application>Microsoft Office PowerPoint</Application>
  <PresentationFormat>宽屏</PresentationFormat>
  <Paragraphs>197</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23</vt:i4>
      </vt:variant>
    </vt:vector>
  </HeadingPairs>
  <TitlesOfParts>
    <vt:vector size="30" baseType="lpstr">
      <vt:lpstr>等线</vt:lpstr>
      <vt:lpstr>方正正黑简体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绿色圆点</dc:title>
  <dc:creator>第一PPT</dc:creator>
  <cp:keywords>www.1ppt.com</cp:keywords>
  <dc:description>www.1ppt.com</dc:description>
  <cp:lastModifiedBy>子阳 王</cp:lastModifiedBy>
  <cp:revision>695</cp:revision>
  <dcterms:created xsi:type="dcterms:W3CDTF">2019-07-04T08:14:45Z</dcterms:created>
  <dcterms:modified xsi:type="dcterms:W3CDTF">2025-07-05T14:20:33Z</dcterms:modified>
</cp:coreProperties>
</file>