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0070C0"/>
                </a:solidFill>
              </a:rPr>
              <a:t>植物细胞的结构与功能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0070C0"/>
                </a:solidFill>
              </a:rPr>
              <a:t>总结：植物细胞的重要性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>
                <a:solidFill>
                  <a:srgbClr val="000000"/>
                </a:solidFill>
              </a:rPr>
              <a:t>每种细胞器都发挥着自己独特的功能，共同维持着植物的生命活动。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>
                <a:solidFill>
                  <a:srgbClr val="000000"/>
                </a:solidFill>
              </a:rPr>
              <a:t>复杂的内部结构支持复杂的功能</a:t>
            </a:r>
          </a:p>
          <a:p>
            <a:pPr algn="l"/>
            <a:r>
              <a:rPr sz="2400">
                <a:solidFill>
                  <a:srgbClr val="000000"/>
                </a:solidFill>
              </a:rPr>
              <a:t>对整个生态系统至关重要</a:t>
            </a:r>
          </a:p>
          <a:p>
            <a:pPr algn="l"/>
            <a:r>
              <a:rPr sz="2400">
                <a:solidFill>
                  <a:srgbClr val="000000"/>
                </a:solidFill>
              </a:rPr>
              <a:t>研究细胞结构加深我们对生命的理解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0C0"/>
                </a:solidFill>
              </a:rPr>
              <a:t>植物细胞概述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0C0"/>
                </a:solidFill>
              </a:rPr>
              <a:t>细胞壁 vs. 细胞膜：结构对比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0C0"/>
                </a:solidFill>
              </a:rPr>
              <a:t>细胞核 - 生命活动的控制中心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>
                <a:solidFill>
                  <a:srgbClr val="000000"/>
                </a:solidFill>
              </a:rPr>
              <a:t>细胞核不仅存储遗传信息，还负责调控细胞的各种生命过程。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0C0"/>
                </a:solidFill>
              </a:rPr>
              <a:t>叶绿体 - 光合作用的发生地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0C0"/>
                </a:solidFill>
              </a:rPr>
              <a:t>线粒体 - 细胞的能量工厂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0070C0"/>
                </a:solidFill>
              </a:rPr>
              <a:t>高尔基体的角色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>
                <a:solidFill>
                  <a:srgbClr val="000000"/>
                </a:solidFill>
              </a:rPr>
              <a:t>从合成到修饰，再到分泌，高尔基体在众多细胞活动中扮演重要角色。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>
                <a:solidFill>
                  <a:srgbClr val="000000"/>
                </a:solidFill>
              </a:rPr>
              <a:t>蛋白质修饰与包装</a:t>
            </a:r>
          </a:p>
          <a:p>
            <a:pPr algn="l"/>
            <a:r>
              <a:rPr sz="2400">
                <a:solidFill>
                  <a:srgbClr val="000000"/>
                </a:solidFill>
              </a:rPr>
              <a:t>多糖类物质生产</a:t>
            </a:r>
          </a:p>
          <a:p>
            <a:pPr algn="l"/>
            <a:r>
              <a:rPr sz="2400">
                <a:solidFill>
                  <a:srgbClr val="000000"/>
                </a:solidFill>
              </a:rPr>
              <a:t>溶酶体形成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0C0"/>
                </a:solidFill>
              </a:rPr>
              <a:t>内质网的功能多样性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0C0"/>
                </a:solidFill>
              </a:rPr>
              <a:t>核糖体 - 蛋白质制造机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