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植物细胞的结构与功能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高尔基体的作用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内质网的种类与职责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粗面与滑面内质网共同参与蛋白质与脂类的合成。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核糖体——蛋白质装配站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过氧化物酶体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细胞骨架：形状维持者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有机化学基础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r>
              <a:t>了解碳基化合物如何构建生命的基础。</a:t>
            </a: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t>了解碳基化合物如何构建生命的基础。</a:t>
            </a: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碳的成键特性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同分异构现象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烃类家族概览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官能团简介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植物细胞概述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感谢聆听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细胞壁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细胞膜的功能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细胞质的角色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细胞核的重要性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叶绿体：光合作用引擎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r>
              <a:t>含有叶绿素，将阳光转化为可利用的能量形式。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线粒体: 细胞的动力工厂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中央液泡的功能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