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3530-F8F1-41C3-A6AC-8BC181D3D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6BCD2A-B820-4EDC-98B3-45D50F6D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BFC2-5EDF-4507-9FAB-373CAFC4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60EB0-59EE-41D4-ADAC-CD7FEE8E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0458A-4B70-4B61-8FCA-E36C5EB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641E6-438F-4627-8F21-8C19AB3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74A36-B6A3-4CBB-B902-FA5B8867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F7468-12FF-40A3-8DEB-8C92FC7F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C921-655C-4EC1-B137-BBB6DC26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FC3F-1690-4916-9087-703CE3C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8ACD4-ED44-4DB3-A53F-8EBCD6922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E29FB-2875-45DB-BD39-ED0351F9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30979-0C0F-4C4C-833D-B62AA11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E6EF4-6A36-4C70-9D10-6F3CFFAD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6A3C7-4217-43DB-BB8C-6A0462F9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B7755-3445-4556-B092-99B872C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C57EC-F5CB-43FD-AD09-C4DAA82D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1AB04-6DA6-4BA5-A35C-12956F6F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4632-7C05-4F00-A577-DDDEB4D9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CDC3-A63D-43AD-9210-3351C15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5EAA-1A17-4E0B-960F-897C8015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B493B-7F3E-48F0-8DCB-AF44AB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3B3C6-899C-4486-B2E7-8B5D7CC2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6FB51-4EF5-4046-8CC0-0AF42D01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568AA-5320-4030-9304-5264598D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B918-9228-4D0F-A905-1D5C76A8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1FFD1-1F60-43E5-8BBF-813F52D6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33371-B324-4139-82E5-988A6DD5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8179C-5266-458D-9AA6-6D725D17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BC7EF-0C64-4EEE-A45F-E92CDDC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AF260-6FD5-4697-890B-3651CC97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1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BABB-F303-4285-A23F-B0D7F814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19334-5C8D-4585-B901-1EFF7005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A2D25-C6C2-48BD-B561-4D9793042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D91F41-0B4E-470E-97ED-61ADE11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EBFF83-10AD-44B9-ACA1-4DACF6C91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7A705-F663-4F82-94B6-AA6334D5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E84ACE-2A8B-4443-A04D-49E0CDBF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32BA0-A03A-484F-9394-AC63EA7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0D24C-3AAC-4BA5-849E-2B7BB725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322866-2A3E-4F2A-BD52-1F7B86FC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2A661-50AC-45F1-95E7-7F9C095A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0CC62-A0EA-4A82-8FD6-E557B91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BDD66-A1E6-4E53-A6FD-06F60BC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60273-E713-4F9A-BC3F-9077D06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89C39-A35C-413F-9DBD-2455325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1D08-43FE-46EE-8A3D-BAB8885D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DA209-922B-49DD-85F9-8D2EE221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75D85-4174-4FBB-81A8-6638E6B6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D1037-899F-4C76-8B78-58AA3372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447FE-6218-42D1-AB6F-FF852152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92E58-C902-4B0B-B1AE-98DB3452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6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4B26-7A22-49DD-92A7-AB77BB03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B8EF3-4F67-4EF2-BEF8-8C1F6131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1DC50-4F58-43B2-8EC8-185980EA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03045-7E9E-484C-8882-90AD12A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09749-A9EE-41D7-ACCC-C045FBDB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058AA-6F36-41DA-ADEE-982D4640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A6819-706B-4BE0-ACEB-DE2D61B2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3BE3-8BA5-497A-8127-C0816AA9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959A-1FB2-43A0-B524-EAD4960CB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370E-F08C-4D6A-A7B4-0DF76C712047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9D2A9-B852-4C91-9362-2D8166AA1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5B423-B1FC-4D5D-AB6C-C2405F60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1737-C818-4C0C-B1F4-C34A03C02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EC23198B-C481-4B75-9BC9-F9890691E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01163" y="2138082"/>
            <a:ext cx="3720353" cy="1828800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使用牛顿与拟牛顿法</a:t>
            </a:r>
            <a:br>
              <a:rPr lang="en-US" altLang="zh-CN" sz="2800" b="1" dirty="0">
                <a:solidFill>
                  <a:srgbClr val="FFFFF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lang="zh-CN" altLang="en-US" sz="2800" b="1" dirty="0">
                <a:solidFill>
                  <a:srgbClr val="FFFFF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优化</a:t>
            </a:r>
            <a:r>
              <a:rPr lang="en-US" altLang="zh-CN" sz="2800" b="1" dirty="0">
                <a:solidFill>
                  <a:srgbClr val="FFFFF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Watson</a:t>
            </a:r>
            <a:r>
              <a:rPr lang="zh-CN" altLang="en-US" sz="2800" b="1" dirty="0">
                <a:solidFill>
                  <a:srgbClr val="FFFFF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函数</a:t>
            </a:r>
            <a:endParaRPr lang="en-US" altLang="zh-CN" sz="2800" b="1" kern="1200" dirty="0">
              <a:solidFill>
                <a:srgbClr val="FFFFF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D3AD6F01-F4D2-4F77-A600-E9F1448E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58552" y="1454404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我对工作的规划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有哪些参数可以调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我如何保证他们是对的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结论、经验和教训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6CC20-F49C-4FBC-B191-B3A7D2C62E2F}"/>
              </a:ext>
            </a:extLst>
          </p:cNvPr>
          <p:cNvSpPr txBox="1"/>
          <p:nvPr/>
        </p:nvSpPr>
        <p:spPr>
          <a:xfrm>
            <a:off x="3719306" y="5735632"/>
            <a:ext cx="1943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BY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莫凡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Nov 23</a:t>
            </a:r>
            <a:r>
              <a:rPr lang="en-US" altLang="zh-CN" sz="2000" baseline="30000" dirty="0">
                <a:solidFill>
                  <a:schemeClr val="bg1">
                    <a:lumMod val="8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rd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, 2017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13AC2-9E06-4DEE-A33C-86727D2E6452}"/>
              </a:ext>
            </a:extLst>
          </p:cNvPr>
          <p:cNvSpPr txBox="1"/>
          <p:nvPr/>
        </p:nvSpPr>
        <p:spPr>
          <a:xfrm>
            <a:off x="6558552" y="67235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我打算讲点什么？</a:t>
            </a:r>
          </a:p>
        </p:txBody>
      </p:sp>
      <p:pic>
        <p:nvPicPr>
          <p:cNvPr id="9" name="图形 8" descr="猫">
            <a:extLst>
              <a:ext uri="{FF2B5EF4-FFF2-40B4-BE49-F238E27FC236}">
                <a16:creationId xmlns:a16="http://schemas.microsoft.com/office/drawing/2014/main" id="{5F0EB828-9287-4220-BE64-4618A378D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690" y="5625479"/>
            <a:ext cx="914400" cy="914400"/>
          </a:xfrm>
          <a:prstGeom prst="rect">
            <a:avLst/>
          </a:prstGeom>
        </p:spPr>
      </p:pic>
      <p:pic>
        <p:nvPicPr>
          <p:cNvPr id="15" name="图形 14" descr="雪">
            <a:extLst>
              <a:ext uri="{FF2B5EF4-FFF2-40B4-BE49-F238E27FC236}">
                <a16:creationId xmlns:a16="http://schemas.microsoft.com/office/drawing/2014/main" id="{374F8747-DEB7-4397-A863-1E0460540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117" y="393282"/>
            <a:ext cx="1061122" cy="1061122"/>
          </a:xfrm>
          <a:prstGeom prst="rect">
            <a:avLst/>
          </a:prstGeom>
        </p:spPr>
      </p:pic>
      <p:pic>
        <p:nvPicPr>
          <p:cNvPr id="17" name="图形 16" descr="雪花">
            <a:extLst>
              <a:ext uri="{FF2B5EF4-FFF2-40B4-BE49-F238E27FC236}">
                <a16:creationId xmlns:a16="http://schemas.microsoft.com/office/drawing/2014/main" id="{3F5DB745-1254-4EC0-9271-9BB59453E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04" y="1464618"/>
            <a:ext cx="383068" cy="383068"/>
          </a:xfrm>
          <a:prstGeom prst="rect">
            <a:avLst/>
          </a:prstGeom>
        </p:spPr>
      </p:pic>
      <p:pic>
        <p:nvPicPr>
          <p:cNvPr id="18" name="图形 17" descr="雪花">
            <a:extLst>
              <a:ext uri="{FF2B5EF4-FFF2-40B4-BE49-F238E27FC236}">
                <a16:creationId xmlns:a16="http://schemas.microsoft.com/office/drawing/2014/main" id="{8C5499F1-97DA-4B3A-8502-DA963BF21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52" y="2912944"/>
            <a:ext cx="537010" cy="537010"/>
          </a:xfrm>
          <a:prstGeom prst="rect">
            <a:avLst/>
          </a:prstGeom>
        </p:spPr>
      </p:pic>
      <p:pic>
        <p:nvPicPr>
          <p:cNvPr id="19" name="图形 18" descr="雪花">
            <a:extLst>
              <a:ext uri="{FF2B5EF4-FFF2-40B4-BE49-F238E27FC236}">
                <a16:creationId xmlns:a16="http://schemas.microsoft.com/office/drawing/2014/main" id="{40E82788-489E-4487-82CA-9431BFFCF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518" y="2457286"/>
            <a:ext cx="383068" cy="383068"/>
          </a:xfrm>
          <a:prstGeom prst="rect">
            <a:avLst/>
          </a:prstGeom>
        </p:spPr>
      </p:pic>
      <p:pic>
        <p:nvPicPr>
          <p:cNvPr id="20" name="图形 19" descr="雪花">
            <a:extLst>
              <a:ext uri="{FF2B5EF4-FFF2-40B4-BE49-F238E27FC236}">
                <a16:creationId xmlns:a16="http://schemas.microsoft.com/office/drawing/2014/main" id="{6CA6D58A-C70B-473D-9671-0984C720C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68" y="1305043"/>
            <a:ext cx="383068" cy="383068"/>
          </a:xfrm>
          <a:prstGeom prst="rect">
            <a:avLst/>
          </a:prstGeom>
        </p:spPr>
      </p:pic>
      <p:pic>
        <p:nvPicPr>
          <p:cNvPr id="21" name="图形 20" descr="雪花">
            <a:extLst>
              <a:ext uri="{FF2B5EF4-FFF2-40B4-BE49-F238E27FC236}">
                <a16:creationId xmlns:a16="http://schemas.microsoft.com/office/drawing/2014/main" id="{87904F17-4EFF-4FBD-946D-A437485E7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770" y="2146184"/>
            <a:ext cx="311102" cy="311102"/>
          </a:xfrm>
          <a:prstGeom prst="rect">
            <a:avLst/>
          </a:prstGeom>
        </p:spPr>
      </p:pic>
      <p:pic>
        <p:nvPicPr>
          <p:cNvPr id="22" name="图形 21" descr="雪花">
            <a:extLst>
              <a:ext uri="{FF2B5EF4-FFF2-40B4-BE49-F238E27FC236}">
                <a16:creationId xmlns:a16="http://schemas.microsoft.com/office/drawing/2014/main" id="{D7EFE278-053A-4171-B30B-67B66945D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725" y="3522543"/>
            <a:ext cx="284651" cy="284651"/>
          </a:xfrm>
          <a:prstGeom prst="rect">
            <a:avLst/>
          </a:prstGeom>
        </p:spPr>
      </p:pic>
      <p:pic>
        <p:nvPicPr>
          <p:cNvPr id="23" name="图形 22" descr="雪花">
            <a:extLst>
              <a:ext uri="{FF2B5EF4-FFF2-40B4-BE49-F238E27FC236}">
                <a16:creationId xmlns:a16="http://schemas.microsoft.com/office/drawing/2014/main" id="{E29D69E4-4D87-47A6-8328-0F3870152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143" y="4141734"/>
            <a:ext cx="474649" cy="474649"/>
          </a:xfrm>
          <a:prstGeom prst="rect">
            <a:avLst/>
          </a:prstGeom>
        </p:spPr>
      </p:pic>
      <p:pic>
        <p:nvPicPr>
          <p:cNvPr id="24" name="图形 23" descr="雪花">
            <a:extLst>
              <a:ext uri="{FF2B5EF4-FFF2-40B4-BE49-F238E27FC236}">
                <a16:creationId xmlns:a16="http://schemas.microsoft.com/office/drawing/2014/main" id="{0BFBDA54-A90E-41E8-88C4-951C2F5B8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186" y="4677605"/>
            <a:ext cx="383068" cy="383068"/>
          </a:xfrm>
          <a:prstGeom prst="rect">
            <a:avLst/>
          </a:prstGeom>
        </p:spPr>
      </p:pic>
      <p:pic>
        <p:nvPicPr>
          <p:cNvPr id="25" name="图形 24" descr="雪花">
            <a:extLst>
              <a:ext uri="{FF2B5EF4-FFF2-40B4-BE49-F238E27FC236}">
                <a16:creationId xmlns:a16="http://schemas.microsoft.com/office/drawing/2014/main" id="{DD7C6B75-D1EB-4F35-9985-C72746039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914" y="4940820"/>
            <a:ext cx="548325" cy="5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1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3CFB03-F2B7-4076-A36C-A59596578BF1}"/>
              </a:ext>
            </a:extLst>
          </p:cNvPr>
          <p:cNvSpPr txBox="1"/>
          <p:nvPr/>
        </p:nvSpPr>
        <p:spPr>
          <a:xfrm>
            <a:off x="726141" y="397517"/>
            <a:ext cx="2259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核心框架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9F678C-A3D9-452D-93BD-446C80BF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48" y="1203340"/>
            <a:ext cx="5380952" cy="52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7EBD03-6E17-44A0-8D4B-76B9CAE3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88" y="982292"/>
            <a:ext cx="4390476" cy="23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5D74FA-6017-4149-B350-128ACAC42876}"/>
              </a:ext>
            </a:extLst>
          </p:cNvPr>
          <p:cNvSpPr txBox="1"/>
          <p:nvPr/>
        </p:nvSpPr>
        <p:spPr>
          <a:xfrm>
            <a:off x="6545488" y="3429000"/>
            <a:ext cx="3775393" cy="2611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如何选择合适的参数？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拟牛顿法怎么实现？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精确线搜索怎么做？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其实我也不知道</a:t>
            </a:r>
          </a:p>
        </p:txBody>
      </p:sp>
    </p:spTree>
    <p:extLst>
      <p:ext uri="{BB962C8B-B14F-4D97-AF65-F5344CB8AC3E}">
        <p14:creationId xmlns:p14="http://schemas.microsoft.com/office/powerpoint/2010/main" val="65753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FA32B1-50CD-45AC-9BE7-6C2E4ED2618E}"/>
              </a:ext>
            </a:extLst>
          </p:cNvPr>
          <p:cNvSpPr txBox="1"/>
          <p:nvPr/>
        </p:nvSpPr>
        <p:spPr>
          <a:xfrm>
            <a:off x="918140" y="779929"/>
            <a:ext cx="1035572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ε1 - </a:t>
            </a:r>
            <a:r>
              <a:rPr lang="zh-CN" altLang="en-US" sz="3200" dirty="0"/>
              <a:t>终止条件</a:t>
            </a:r>
            <a:r>
              <a:rPr lang="en-US" altLang="zh-CN" sz="3200" dirty="0"/>
              <a:t>				1E-10,  1E-100</a:t>
            </a:r>
          </a:p>
          <a:p>
            <a:r>
              <a:rPr lang="en-US" altLang="zh-CN" sz="3200" dirty="0"/>
              <a:t> 	</a:t>
            </a:r>
          </a:p>
          <a:p>
            <a:r>
              <a:rPr lang="el-GR" altLang="zh-CN" sz="3200" dirty="0"/>
              <a:t>ρ</a:t>
            </a:r>
            <a:r>
              <a:rPr lang="en-US" altLang="zh-CN" sz="3200" dirty="0"/>
              <a:t> - </a:t>
            </a:r>
            <a:r>
              <a:rPr lang="zh-CN" altLang="en-US" sz="3200" dirty="0"/>
              <a:t>回溯法求步长                     </a:t>
            </a:r>
            <a:r>
              <a:rPr lang="en-US" altLang="zh-CN" sz="3200" dirty="0"/>
              <a:t>0.99, 0.9999 </a:t>
            </a:r>
            <a:r>
              <a:rPr lang="zh-CN" altLang="en-US" sz="3200" dirty="0"/>
              <a:t>其实这样不好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c1</a:t>
            </a:r>
            <a:r>
              <a:rPr lang="zh-CN" altLang="en-US" sz="3200" dirty="0"/>
              <a:t>、</a:t>
            </a:r>
            <a:r>
              <a:rPr lang="en-US" altLang="zh-CN" sz="3200" dirty="0"/>
              <a:t>c2 -  Wolfe 			1E-4, 0.9</a:t>
            </a:r>
          </a:p>
          <a:p>
            <a:endParaRPr lang="en-US" altLang="zh-CN" sz="3200" dirty="0"/>
          </a:p>
          <a:p>
            <a:r>
              <a:rPr lang="en-US" altLang="zh-CN" sz="3200" dirty="0"/>
              <a:t>c – Goldstein				0.25</a:t>
            </a:r>
          </a:p>
          <a:p>
            <a:endParaRPr lang="en-US" altLang="zh-CN" sz="3200" dirty="0"/>
          </a:p>
          <a:p>
            <a:r>
              <a:rPr lang="en-US" altLang="zh-CN" sz="3200" dirty="0"/>
              <a:t>ε2 - </a:t>
            </a:r>
            <a:r>
              <a:rPr lang="zh-CN" altLang="en-US" sz="3200" dirty="0"/>
              <a:t>最小步长                          </a:t>
            </a:r>
            <a:r>
              <a:rPr lang="en-US" altLang="zh-CN" sz="3200" dirty="0"/>
              <a:t>	1E-5</a:t>
            </a:r>
          </a:p>
          <a:p>
            <a:endParaRPr lang="en-US" altLang="zh-CN" sz="3200" dirty="0"/>
          </a:p>
          <a:p>
            <a:r>
              <a:rPr lang="en-US" altLang="zh-CN" sz="3200" dirty="0"/>
              <a:t>ε3 – </a:t>
            </a:r>
            <a:r>
              <a:rPr lang="zh-CN" altLang="en-US" sz="3200" dirty="0"/>
              <a:t>拟牛顿法两次下降方向差小于此值退出    </a:t>
            </a:r>
            <a:r>
              <a:rPr lang="en-US" altLang="zh-CN" sz="3200" dirty="0"/>
              <a:t>1E-100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6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1C2BEC-D75F-42E0-B84A-BB5F3BEF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83" y="1050101"/>
            <a:ext cx="8510577" cy="5342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5D39E1-8C88-4371-BECB-930E25E1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5" y="336176"/>
            <a:ext cx="4098914" cy="7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DA017A-7A55-4177-A37D-AFB01A60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75" y="651869"/>
            <a:ext cx="8761955" cy="55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97B2D-2724-4281-B31F-A511610F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95" y="803049"/>
            <a:ext cx="2502018" cy="2470743"/>
          </a:xfrm>
          <a:prstGeom prst="rect">
            <a:avLst/>
          </a:prstGeom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47E8CD-D6BC-4E17-988D-D1A81D8A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4303923"/>
            <a:ext cx="3026663" cy="753241"/>
          </a:xfrm>
          <a:prstGeom prst="rect">
            <a:avLst/>
          </a:prstGeom>
        </p:spPr>
      </p:pic>
      <p:sp>
        <p:nvSpPr>
          <p:cNvPr id="2" name="AutoShape 2" descr="图片搜索结果">
            <a:extLst>
              <a:ext uri="{FF2B5EF4-FFF2-40B4-BE49-F238E27FC236}">
                <a16:creationId xmlns:a16="http://schemas.microsoft.com/office/drawing/2014/main" id="{879F44A0-FCD7-4DB4-AA22-1A43EE003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0BA72-A545-40D5-A79D-145F222CE331}"/>
              </a:ext>
            </a:extLst>
          </p:cNvPr>
          <p:cNvSpPr txBox="1"/>
          <p:nvPr/>
        </p:nvSpPr>
        <p:spPr>
          <a:xfrm>
            <a:off x="5116878" y="629266"/>
            <a:ext cx="6422849" cy="167660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它，为什么是对的？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36D053-ED4A-46BD-B580-94991EC9F37E}"/>
              </a:ext>
            </a:extLst>
          </p:cNvPr>
          <p:cNvSpPr txBox="1"/>
          <p:nvPr/>
        </p:nvSpPr>
        <p:spPr>
          <a:xfrm>
            <a:off x="5116880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手算</a:t>
            </a:r>
            <a:endParaRPr lang="en-US" altLang="zh-CN" sz="2000" b="1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对着代码和草稿纸愣神</a:t>
            </a:r>
            <a:endParaRPr lang="en-US" altLang="zh-CN" sz="2000" b="1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利用</a:t>
            </a:r>
            <a:r>
              <a:rPr lang="en-US" altLang="zh-CN" sz="2000" b="1" dirty="0"/>
              <a:t>MATLAB</a:t>
            </a:r>
            <a:r>
              <a:rPr lang="zh-CN" altLang="en-US" sz="2000" b="1" dirty="0"/>
              <a:t>的符号求解和</a:t>
            </a:r>
            <a:r>
              <a:rPr lang="en-US" altLang="zh-CN" sz="2000" b="1" dirty="0"/>
              <a:t>Mathematica</a:t>
            </a:r>
            <a:r>
              <a:rPr lang="zh-CN" altLang="en-US" sz="2000" b="1" dirty="0"/>
              <a:t>验算</a:t>
            </a:r>
            <a:endParaRPr lang="en-US" altLang="zh-CN" sz="2000" b="1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和平时坐在你左右的大佬交换答案</a:t>
            </a:r>
            <a:endParaRPr lang="en-US" altLang="zh-CN" sz="2000" b="1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i="1" dirty="0"/>
              <a:t>Testing Unconstrained Optimization Software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7078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E658D4-A8D7-420B-B9FF-57AB4D9565F4}"/>
              </a:ext>
            </a:extLst>
          </p:cNvPr>
          <p:cNvSpPr txBox="1"/>
          <p:nvPr/>
        </p:nvSpPr>
        <p:spPr>
          <a:xfrm>
            <a:off x="1143000" y="578224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3438E-A10F-4AF2-B26F-F38C611CE788}"/>
              </a:ext>
            </a:extLst>
          </p:cNvPr>
          <p:cNvSpPr txBox="1"/>
          <p:nvPr/>
        </p:nvSpPr>
        <p:spPr>
          <a:xfrm>
            <a:off x="954741" y="1775012"/>
            <a:ext cx="91101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/>
              <a:t>不要把</a:t>
            </a:r>
            <a:r>
              <a:rPr lang="en-US" altLang="zh-CN" sz="2400" dirty="0"/>
              <a:t>Deadline</a:t>
            </a:r>
            <a:r>
              <a:rPr lang="zh-CN" altLang="en-US" sz="2400" dirty="0"/>
              <a:t>作为唯一驱动力，这样会错过很多东西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多参照前人的经验，搜集些资料，但是不要把全部精力花在这上面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留下充足的时间来调参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2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142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Adobe 仿宋 Std R</vt:lpstr>
      <vt:lpstr>等线</vt:lpstr>
      <vt:lpstr>等线 Light</vt:lpstr>
      <vt:lpstr>微软雅黑</vt:lpstr>
      <vt:lpstr>Arial</vt:lpstr>
      <vt:lpstr>Office 主题​​</vt:lpstr>
      <vt:lpstr>使用牛顿与拟牛顿法 优化Watson函数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使用牛顿与拟牛顿法 优化Watson函数</dc:title>
  <dc:creator>Peter Mo</dc:creator>
  <cp:lastModifiedBy>Peter Mo</cp:lastModifiedBy>
  <cp:revision>38</cp:revision>
  <dcterms:created xsi:type="dcterms:W3CDTF">2017-11-16T05:50:22Z</dcterms:created>
  <dcterms:modified xsi:type="dcterms:W3CDTF">2017-11-23T07:47:57Z</dcterms:modified>
</cp:coreProperties>
</file>