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76" r:id="rId6"/>
    <p:sldId id="268" r:id="rId7"/>
    <p:sldId id="273" r:id="rId8"/>
    <p:sldId id="288" r:id="rId9"/>
    <p:sldId id="272" r:id="rId10"/>
    <p:sldId id="274" r:id="rId11"/>
    <p:sldId id="275" r:id="rId12"/>
    <p:sldId id="277" r:id="rId13"/>
    <p:sldId id="278" r:id="rId14"/>
    <p:sldId id="279" r:id="rId15"/>
    <p:sldId id="280" r:id="rId16"/>
    <p:sldId id="281" r:id="rId17"/>
    <p:sldId id="282" r:id="rId18"/>
    <p:sldId id="283" r:id="rId19"/>
    <p:sldId id="284" r:id="rId20"/>
    <p:sldId id="285" r:id="rId21"/>
    <p:sldId id="287" r:id="rId22"/>
    <p:sldId id="286" r:id="rId23"/>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2" autoAdjust="0"/>
    <p:restoredTop sz="92316" autoAdjust="0"/>
  </p:normalViewPr>
  <p:slideViewPr>
    <p:cSldViewPr>
      <p:cViewPr varScale="1">
        <p:scale>
          <a:sx n="85" d="100"/>
          <a:sy n="85" d="100"/>
        </p:scale>
        <p:origin x="365" y="58"/>
      </p:cViewPr>
      <p:guideLst>
        <p:guide orient="horz" pos="2160"/>
        <p:guide pos="3839"/>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YD" userId="0d18cc71d923e2ec" providerId="LiveId" clId="{BFE77AFB-898F-4C59-84E1-D41249581FE8}"/>
    <pc:docChg chg="modSld">
      <pc:chgData name="C YD" userId="0d18cc71d923e2ec" providerId="LiveId" clId="{BFE77AFB-898F-4C59-84E1-D41249581FE8}" dt="2023-02-16T13:31:15.875" v="153" actId="20577"/>
      <pc:docMkLst>
        <pc:docMk/>
      </pc:docMkLst>
      <pc:sldChg chg="modSp mod">
        <pc:chgData name="C YD" userId="0d18cc71d923e2ec" providerId="LiveId" clId="{BFE77AFB-898F-4C59-84E1-D41249581FE8}" dt="2023-02-16T13:31:15.875" v="153" actId="20577"/>
        <pc:sldMkLst>
          <pc:docMk/>
          <pc:sldMk cId="1484811712" sldId="267"/>
        </pc:sldMkLst>
        <pc:spChg chg="mod">
          <ac:chgData name="C YD" userId="0d18cc71d923e2ec" providerId="LiveId" clId="{BFE77AFB-898F-4C59-84E1-D41249581FE8}" dt="2023-02-16T13:31:15.875" v="153" actId="20577"/>
          <ac:spMkLst>
            <pc:docMk/>
            <pc:sldMk cId="1484811712" sldId="267"/>
            <ac:spMk id="7" creationId="{00000000-0000-0000-0000-000000000000}"/>
          </ac:spMkLst>
        </pc:spChg>
      </pc:sldChg>
      <pc:sldChg chg="modSp mod">
        <pc:chgData name="C YD" userId="0d18cc71d923e2ec" providerId="LiveId" clId="{BFE77AFB-898F-4C59-84E1-D41249581FE8}" dt="2023-02-16T13:30:36.070" v="119" actId="20577"/>
        <pc:sldMkLst>
          <pc:docMk/>
          <pc:sldMk cId="3529114326" sldId="268"/>
        </pc:sldMkLst>
        <pc:spChg chg="mod">
          <ac:chgData name="C YD" userId="0d18cc71d923e2ec" providerId="LiveId" clId="{BFE77AFB-898F-4C59-84E1-D41249581FE8}" dt="2023-02-16T13:30:36.070" v="119" actId="20577"/>
          <ac:spMkLst>
            <pc:docMk/>
            <pc:sldMk cId="3529114326" sldId="268"/>
            <ac:spMk id="14" creationId="{00000000-0000-0000-0000-000000000000}"/>
          </ac:spMkLst>
        </pc:spChg>
      </pc:sldChg>
    </pc:docChg>
  </pc:docChgLst>
  <pc:docChgLst>
    <pc:chgData name="C YD" userId="0d18cc71d923e2ec" providerId="LiveId" clId="{B373AEDB-E622-446E-81E0-866A6CA93B9F}"/>
    <pc:docChg chg="undo redo custSel addSld delSld modSld sldOrd">
      <pc:chgData name="C YD" userId="0d18cc71d923e2ec" providerId="LiveId" clId="{B373AEDB-E622-446E-81E0-866A6CA93B9F}" dt="2023-02-18T05:22:55.045" v="3172" actId="1076"/>
      <pc:docMkLst>
        <pc:docMk/>
      </pc:docMkLst>
      <pc:sldChg chg="del">
        <pc:chgData name="C YD" userId="0d18cc71d923e2ec" providerId="LiveId" clId="{B373AEDB-E622-446E-81E0-866A6CA93B9F}" dt="2023-02-17T05:44:28.854" v="440" actId="47"/>
        <pc:sldMkLst>
          <pc:docMk/>
          <pc:sldMk cId="4264977537" sldId="259"/>
        </pc:sldMkLst>
      </pc:sldChg>
      <pc:sldChg chg="del">
        <pc:chgData name="C YD" userId="0d18cc71d923e2ec" providerId="LiveId" clId="{B373AEDB-E622-446E-81E0-866A6CA93B9F}" dt="2023-02-17T05:44:29.599" v="441" actId="47"/>
        <pc:sldMkLst>
          <pc:docMk/>
          <pc:sldMk cId="2672039197" sldId="261"/>
        </pc:sldMkLst>
      </pc:sldChg>
      <pc:sldChg chg="del">
        <pc:chgData name="C YD" userId="0d18cc71d923e2ec" providerId="LiveId" clId="{B373AEDB-E622-446E-81E0-866A6CA93B9F}" dt="2023-02-17T05:44:30.457" v="442" actId="47"/>
        <pc:sldMkLst>
          <pc:docMk/>
          <pc:sldMk cId="397710800" sldId="262"/>
        </pc:sldMkLst>
      </pc:sldChg>
      <pc:sldChg chg="del">
        <pc:chgData name="C YD" userId="0d18cc71d923e2ec" providerId="LiveId" clId="{B373AEDB-E622-446E-81E0-866A6CA93B9F}" dt="2023-02-17T05:44:31.088" v="443" actId="47"/>
        <pc:sldMkLst>
          <pc:docMk/>
          <pc:sldMk cId="1405850135" sldId="263"/>
        </pc:sldMkLst>
      </pc:sldChg>
      <pc:sldChg chg="del">
        <pc:chgData name="C YD" userId="0d18cc71d923e2ec" providerId="LiveId" clId="{B373AEDB-E622-446E-81E0-866A6CA93B9F}" dt="2023-02-17T05:44:32.797" v="445" actId="47"/>
        <pc:sldMkLst>
          <pc:docMk/>
          <pc:sldMk cId="3480339974" sldId="265"/>
        </pc:sldMkLst>
      </pc:sldChg>
      <pc:sldChg chg="modSp del mod ord">
        <pc:chgData name="C YD" userId="0d18cc71d923e2ec" providerId="LiveId" clId="{B373AEDB-E622-446E-81E0-866A6CA93B9F}" dt="2023-02-17T05:24:10.624" v="16" actId="47"/>
        <pc:sldMkLst>
          <pc:docMk/>
          <pc:sldMk cId="1484811712" sldId="267"/>
        </pc:sldMkLst>
        <pc:spChg chg="mod">
          <ac:chgData name="C YD" userId="0d18cc71d923e2ec" providerId="LiveId" clId="{B373AEDB-E622-446E-81E0-866A6CA93B9F}" dt="2023-02-17T05:23:56.423" v="12" actId="20577"/>
          <ac:spMkLst>
            <pc:docMk/>
            <pc:sldMk cId="1484811712" sldId="267"/>
            <ac:spMk id="7" creationId="{00000000-0000-0000-0000-000000000000}"/>
          </ac:spMkLst>
        </pc:spChg>
      </pc:sldChg>
      <pc:sldChg chg="del">
        <pc:chgData name="C YD" userId="0d18cc71d923e2ec" providerId="LiveId" clId="{B373AEDB-E622-446E-81E0-866A6CA93B9F}" dt="2023-02-17T05:44:26.212" v="438" actId="47"/>
        <pc:sldMkLst>
          <pc:docMk/>
          <pc:sldMk cId="2341911148" sldId="269"/>
        </pc:sldMkLst>
      </pc:sldChg>
      <pc:sldChg chg="del">
        <pc:chgData name="C YD" userId="0d18cc71d923e2ec" providerId="LiveId" clId="{B373AEDB-E622-446E-81E0-866A6CA93B9F}" dt="2023-02-17T05:44:27.046" v="439" actId="47"/>
        <pc:sldMkLst>
          <pc:docMk/>
          <pc:sldMk cId="4123189245" sldId="270"/>
        </pc:sldMkLst>
      </pc:sldChg>
      <pc:sldChg chg="del">
        <pc:chgData name="C YD" userId="0d18cc71d923e2ec" providerId="LiveId" clId="{B373AEDB-E622-446E-81E0-866A6CA93B9F}" dt="2023-02-17T05:44:31.710" v="444" actId="47"/>
        <pc:sldMkLst>
          <pc:docMk/>
          <pc:sldMk cId="2319046984" sldId="271"/>
        </pc:sldMkLst>
      </pc:sldChg>
      <pc:sldChg chg="modSp new mod">
        <pc:chgData name="C YD" userId="0d18cc71d923e2ec" providerId="LiveId" clId="{B373AEDB-E622-446E-81E0-866A6CA93B9F}" dt="2023-02-17T05:39:15.122" v="370"/>
        <pc:sldMkLst>
          <pc:docMk/>
          <pc:sldMk cId="1225800554" sldId="272"/>
        </pc:sldMkLst>
        <pc:spChg chg="mod">
          <ac:chgData name="C YD" userId="0d18cc71d923e2ec" providerId="LiveId" clId="{B373AEDB-E622-446E-81E0-866A6CA93B9F}" dt="2023-02-17T05:28:05.332" v="214"/>
          <ac:spMkLst>
            <pc:docMk/>
            <pc:sldMk cId="1225800554" sldId="272"/>
            <ac:spMk id="2" creationId="{9D998443-6560-79F3-3613-B2332BF09462}"/>
          </ac:spMkLst>
        </pc:spChg>
        <pc:spChg chg="mod">
          <ac:chgData name="C YD" userId="0d18cc71d923e2ec" providerId="LiveId" clId="{B373AEDB-E622-446E-81E0-866A6CA93B9F}" dt="2023-02-17T05:39:15.122" v="370"/>
          <ac:spMkLst>
            <pc:docMk/>
            <pc:sldMk cId="1225800554" sldId="272"/>
            <ac:spMk id="3" creationId="{A0F2FC9F-C4BA-3BD0-6BAF-F7B7418F95F7}"/>
          </ac:spMkLst>
        </pc:spChg>
      </pc:sldChg>
      <pc:sldChg chg="modSp new mod">
        <pc:chgData name="C YD" userId="0d18cc71d923e2ec" providerId="LiveId" clId="{B373AEDB-E622-446E-81E0-866A6CA93B9F}" dt="2023-02-17T05:37:21.996" v="228" actId="207"/>
        <pc:sldMkLst>
          <pc:docMk/>
          <pc:sldMk cId="2606823104" sldId="273"/>
        </pc:sldMkLst>
        <pc:spChg chg="mod">
          <ac:chgData name="C YD" userId="0d18cc71d923e2ec" providerId="LiveId" clId="{B373AEDB-E622-446E-81E0-866A6CA93B9F}" dt="2023-02-17T05:24:15.356" v="19" actId="20577"/>
          <ac:spMkLst>
            <pc:docMk/>
            <pc:sldMk cId="2606823104" sldId="273"/>
            <ac:spMk id="2" creationId="{6E480077-5C19-A6BB-3890-A9D397676142}"/>
          </ac:spMkLst>
        </pc:spChg>
        <pc:spChg chg="mod">
          <ac:chgData name="C YD" userId="0d18cc71d923e2ec" providerId="LiveId" clId="{B373AEDB-E622-446E-81E0-866A6CA93B9F}" dt="2023-02-17T05:37:21.996" v="228" actId="207"/>
          <ac:spMkLst>
            <pc:docMk/>
            <pc:sldMk cId="2606823104" sldId="273"/>
            <ac:spMk id="3" creationId="{A1C42F0B-5D2B-E0AA-E953-2BB754A023A6}"/>
          </ac:spMkLst>
        </pc:spChg>
      </pc:sldChg>
      <pc:sldChg chg="modSp new mod">
        <pc:chgData name="C YD" userId="0d18cc71d923e2ec" providerId="LiveId" clId="{B373AEDB-E622-446E-81E0-866A6CA93B9F}" dt="2023-02-17T05:44:13.180" v="437"/>
        <pc:sldMkLst>
          <pc:docMk/>
          <pc:sldMk cId="99002719" sldId="274"/>
        </pc:sldMkLst>
        <pc:spChg chg="mod">
          <ac:chgData name="C YD" userId="0d18cc71d923e2ec" providerId="LiveId" clId="{B373AEDB-E622-446E-81E0-866A6CA93B9F}" dt="2023-02-17T05:39:46.355" v="376"/>
          <ac:spMkLst>
            <pc:docMk/>
            <pc:sldMk cId="99002719" sldId="274"/>
            <ac:spMk id="2" creationId="{05705182-3963-B26B-CB7E-5F72B1FD8B19}"/>
          </ac:spMkLst>
        </pc:spChg>
        <pc:spChg chg="mod">
          <ac:chgData name="C YD" userId="0d18cc71d923e2ec" providerId="LiveId" clId="{B373AEDB-E622-446E-81E0-866A6CA93B9F}" dt="2023-02-17T05:44:13.180" v="437"/>
          <ac:spMkLst>
            <pc:docMk/>
            <pc:sldMk cId="99002719" sldId="274"/>
            <ac:spMk id="3" creationId="{30F375E7-986C-F5C4-DC3C-74FD1542A6D2}"/>
          </ac:spMkLst>
        </pc:spChg>
      </pc:sldChg>
      <pc:sldChg chg="modSp new mod">
        <pc:chgData name="C YD" userId="0d18cc71d923e2ec" providerId="LiveId" clId="{B373AEDB-E622-446E-81E0-866A6CA93B9F}" dt="2023-02-17T07:37:11.584" v="2424"/>
        <pc:sldMkLst>
          <pc:docMk/>
          <pc:sldMk cId="3478709365" sldId="275"/>
        </pc:sldMkLst>
        <pc:spChg chg="mod">
          <ac:chgData name="C YD" userId="0d18cc71d923e2ec" providerId="LiveId" clId="{B373AEDB-E622-446E-81E0-866A6CA93B9F}" dt="2023-02-17T05:45:22.573" v="519"/>
          <ac:spMkLst>
            <pc:docMk/>
            <pc:sldMk cId="3478709365" sldId="275"/>
            <ac:spMk id="2" creationId="{6C0D9956-FC38-183C-C514-881A7459CE2C}"/>
          </ac:spMkLst>
        </pc:spChg>
        <pc:spChg chg="mod">
          <ac:chgData name="C YD" userId="0d18cc71d923e2ec" providerId="LiveId" clId="{B373AEDB-E622-446E-81E0-866A6CA93B9F}" dt="2023-02-17T07:37:11.584" v="2424"/>
          <ac:spMkLst>
            <pc:docMk/>
            <pc:sldMk cId="3478709365" sldId="275"/>
            <ac:spMk id="3" creationId="{0CEE9C6F-2304-37B9-DE63-BA3CAA5DB4B4}"/>
          </ac:spMkLst>
        </pc:spChg>
      </pc:sldChg>
      <pc:sldChg chg="modSp new mod ord">
        <pc:chgData name="C YD" userId="0d18cc71d923e2ec" providerId="LiveId" clId="{B373AEDB-E622-446E-81E0-866A6CA93B9F}" dt="2023-02-17T06:05:51.999" v="1166" actId="5793"/>
        <pc:sldMkLst>
          <pc:docMk/>
          <pc:sldMk cId="2205577883" sldId="276"/>
        </pc:sldMkLst>
        <pc:spChg chg="mod">
          <ac:chgData name="C YD" userId="0d18cc71d923e2ec" providerId="LiveId" clId="{B373AEDB-E622-446E-81E0-866A6CA93B9F}" dt="2023-02-17T05:56:46.724" v="888"/>
          <ac:spMkLst>
            <pc:docMk/>
            <pc:sldMk cId="2205577883" sldId="276"/>
            <ac:spMk id="2" creationId="{6ED47D80-1B42-2B4C-BA52-DC4EC628A899}"/>
          </ac:spMkLst>
        </pc:spChg>
        <pc:spChg chg="mod">
          <ac:chgData name="C YD" userId="0d18cc71d923e2ec" providerId="LiveId" clId="{B373AEDB-E622-446E-81E0-866A6CA93B9F}" dt="2023-02-17T06:05:51.999" v="1166" actId="5793"/>
          <ac:spMkLst>
            <pc:docMk/>
            <pc:sldMk cId="2205577883" sldId="276"/>
            <ac:spMk id="3" creationId="{66AA806F-6242-FBF9-111E-741B2D7F142B}"/>
          </ac:spMkLst>
        </pc:spChg>
      </pc:sldChg>
      <pc:sldChg chg="addSp modSp new mod">
        <pc:chgData name="C YD" userId="0d18cc71d923e2ec" providerId="LiveId" clId="{B373AEDB-E622-446E-81E0-866A6CA93B9F}" dt="2023-02-17T06:23:29.642" v="1324" actId="1076"/>
        <pc:sldMkLst>
          <pc:docMk/>
          <pc:sldMk cId="501202218" sldId="277"/>
        </pc:sldMkLst>
        <pc:spChg chg="mod">
          <ac:chgData name="C YD" userId="0d18cc71d923e2ec" providerId="LiveId" clId="{B373AEDB-E622-446E-81E0-866A6CA93B9F}" dt="2023-02-17T06:12:00.710" v="1228"/>
          <ac:spMkLst>
            <pc:docMk/>
            <pc:sldMk cId="501202218" sldId="277"/>
            <ac:spMk id="2" creationId="{322DEDA3-F230-0438-E23A-F6AABA55C952}"/>
          </ac:spMkLst>
        </pc:spChg>
        <pc:spChg chg="mod">
          <ac:chgData name="C YD" userId="0d18cc71d923e2ec" providerId="LiveId" clId="{B373AEDB-E622-446E-81E0-866A6CA93B9F}" dt="2023-02-17T06:18:39.301" v="1291" actId="14100"/>
          <ac:spMkLst>
            <pc:docMk/>
            <pc:sldMk cId="501202218" sldId="277"/>
            <ac:spMk id="3" creationId="{D4B1FF4A-7D12-A6EC-3957-4C2615F7393A}"/>
          </ac:spMkLst>
        </pc:spChg>
        <pc:spChg chg="add mod">
          <ac:chgData name="C YD" userId="0d18cc71d923e2ec" providerId="LiveId" clId="{B373AEDB-E622-446E-81E0-866A6CA93B9F}" dt="2023-02-17T06:21:51.216" v="1316"/>
          <ac:spMkLst>
            <pc:docMk/>
            <pc:sldMk cId="501202218" sldId="277"/>
            <ac:spMk id="8" creationId="{39004F13-D3D4-E1D2-F1F4-FFF08815CA35}"/>
          </ac:spMkLst>
        </pc:spChg>
        <pc:picChg chg="add mod">
          <ac:chgData name="C YD" userId="0d18cc71d923e2ec" providerId="LiveId" clId="{B373AEDB-E622-446E-81E0-866A6CA93B9F}" dt="2023-02-17T06:14:07.801" v="1286" actId="1076"/>
          <ac:picMkLst>
            <pc:docMk/>
            <pc:sldMk cId="501202218" sldId="277"/>
            <ac:picMk id="5" creationId="{61FFDF1D-4D70-E7AE-CF81-4BF697374BA9}"/>
          </ac:picMkLst>
        </pc:picChg>
        <pc:picChg chg="add mod">
          <ac:chgData name="C YD" userId="0d18cc71d923e2ec" providerId="LiveId" clId="{B373AEDB-E622-446E-81E0-866A6CA93B9F}" dt="2023-02-17T06:18:22.552" v="1290" actId="1076"/>
          <ac:picMkLst>
            <pc:docMk/>
            <pc:sldMk cId="501202218" sldId="277"/>
            <ac:picMk id="7" creationId="{D9CC3447-DF33-5D49-BBC9-2981D9FDF49D}"/>
          </ac:picMkLst>
        </pc:picChg>
        <pc:picChg chg="add mod">
          <ac:chgData name="C YD" userId="0d18cc71d923e2ec" providerId="LiveId" clId="{B373AEDB-E622-446E-81E0-866A6CA93B9F}" dt="2023-02-17T06:22:18.966" v="1322" actId="14100"/>
          <ac:picMkLst>
            <pc:docMk/>
            <pc:sldMk cId="501202218" sldId="277"/>
            <ac:picMk id="10" creationId="{EC8DCB4B-4143-C05F-88B0-4CC2C8CF8BF5}"/>
          </ac:picMkLst>
        </pc:picChg>
        <pc:picChg chg="add mod">
          <ac:chgData name="C YD" userId="0d18cc71d923e2ec" providerId="LiveId" clId="{B373AEDB-E622-446E-81E0-866A6CA93B9F}" dt="2023-02-17T06:23:29.642" v="1324" actId="1076"/>
          <ac:picMkLst>
            <pc:docMk/>
            <pc:sldMk cId="501202218" sldId="277"/>
            <ac:picMk id="12" creationId="{29001E4E-151E-8159-6E4E-38905510A055}"/>
          </ac:picMkLst>
        </pc:picChg>
      </pc:sldChg>
      <pc:sldChg chg="modSp new mod">
        <pc:chgData name="C YD" userId="0d18cc71d923e2ec" providerId="LiveId" clId="{B373AEDB-E622-446E-81E0-866A6CA93B9F}" dt="2023-02-17T06:28:47.534" v="1554"/>
        <pc:sldMkLst>
          <pc:docMk/>
          <pc:sldMk cId="561778186" sldId="278"/>
        </pc:sldMkLst>
        <pc:spChg chg="mod">
          <ac:chgData name="C YD" userId="0d18cc71d923e2ec" providerId="LiveId" clId="{B373AEDB-E622-446E-81E0-866A6CA93B9F}" dt="2023-02-17T06:24:17.896" v="1333"/>
          <ac:spMkLst>
            <pc:docMk/>
            <pc:sldMk cId="561778186" sldId="278"/>
            <ac:spMk id="2" creationId="{0A9B1F04-AA82-A323-FABB-DF01AEA9C43E}"/>
          </ac:spMkLst>
        </pc:spChg>
        <pc:spChg chg="mod">
          <ac:chgData name="C YD" userId="0d18cc71d923e2ec" providerId="LiveId" clId="{B373AEDB-E622-446E-81E0-866A6CA93B9F}" dt="2023-02-17T06:28:47.534" v="1554"/>
          <ac:spMkLst>
            <pc:docMk/>
            <pc:sldMk cId="561778186" sldId="278"/>
            <ac:spMk id="3" creationId="{47769F83-694D-D321-4839-60E9E6742E4B}"/>
          </ac:spMkLst>
        </pc:spChg>
      </pc:sldChg>
      <pc:sldChg chg="addSp modSp new mod">
        <pc:chgData name="C YD" userId="0d18cc71d923e2ec" providerId="LiveId" clId="{B373AEDB-E622-446E-81E0-866A6CA93B9F}" dt="2023-02-17T06:58:15.769" v="1677"/>
        <pc:sldMkLst>
          <pc:docMk/>
          <pc:sldMk cId="2184834231" sldId="279"/>
        </pc:sldMkLst>
        <pc:spChg chg="mod">
          <ac:chgData name="C YD" userId="0d18cc71d923e2ec" providerId="LiveId" clId="{B373AEDB-E622-446E-81E0-866A6CA93B9F}" dt="2023-02-17T06:51:37.255" v="1563"/>
          <ac:spMkLst>
            <pc:docMk/>
            <pc:sldMk cId="2184834231" sldId="279"/>
            <ac:spMk id="2" creationId="{D2F9D761-E5A2-7CB2-6884-621FB2A63735}"/>
          </ac:spMkLst>
        </pc:spChg>
        <pc:spChg chg="mod">
          <ac:chgData name="C YD" userId="0d18cc71d923e2ec" providerId="LiveId" clId="{B373AEDB-E622-446E-81E0-866A6CA93B9F}" dt="2023-02-17T06:58:15.769" v="1677"/>
          <ac:spMkLst>
            <pc:docMk/>
            <pc:sldMk cId="2184834231" sldId="279"/>
            <ac:spMk id="3" creationId="{BEF555D3-1AAE-A39C-87FC-A636743099C6}"/>
          </ac:spMkLst>
        </pc:spChg>
        <pc:picChg chg="add mod">
          <ac:chgData name="C YD" userId="0d18cc71d923e2ec" providerId="LiveId" clId="{B373AEDB-E622-446E-81E0-866A6CA93B9F}" dt="2023-02-17T06:57:51.503" v="1646" actId="1076"/>
          <ac:picMkLst>
            <pc:docMk/>
            <pc:sldMk cId="2184834231" sldId="279"/>
            <ac:picMk id="5" creationId="{1EDC3EAE-727D-3E2A-14D7-6A3BE45B2807}"/>
          </ac:picMkLst>
        </pc:picChg>
      </pc:sldChg>
      <pc:sldChg chg="addSp delSp modSp new mod">
        <pc:chgData name="C YD" userId="0d18cc71d923e2ec" providerId="LiveId" clId="{B373AEDB-E622-446E-81E0-866A6CA93B9F}" dt="2023-02-17T07:16:38.695" v="1761"/>
        <pc:sldMkLst>
          <pc:docMk/>
          <pc:sldMk cId="2949256420" sldId="280"/>
        </pc:sldMkLst>
        <pc:spChg chg="mod">
          <ac:chgData name="C YD" userId="0d18cc71d923e2ec" providerId="LiveId" clId="{B373AEDB-E622-446E-81E0-866A6CA93B9F}" dt="2023-02-17T06:58:27.792" v="1678"/>
          <ac:spMkLst>
            <pc:docMk/>
            <pc:sldMk cId="2949256420" sldId="280"/>
            <ac:spMk id="2" creationId="{15719079-765B-9549-66CD-2F4E00EBF08D}"/>
          </ac:spMkLst>
        </pc:spChg>
        <pc:spChg chg="mod">
          <ac:chgData name="C YD" userId="0d18cc71d923e2ec" providerId="LiveId" clId="{B373AEDB-E622-446E-81E0-866A6CA93B9F}" dt="2023-02-17T07:13:04.634" v="1713" actId="14100"/>
          <ac:spMkLst>
            <pc:docMk/>
            <pc:sldMk cId="2949256420" sldId="280"/>
            <ac:spMk id="3" creationId="{B5BFB061-D5AC-7073-97C1-9CED1D2CC149}"/>
          </ac:spMkLst>
        </pc:spChg>
        <pc:spChg chg="add mod">
          <ac:chgData name="C YD" userId="0d18cc71d923e2ec" providerId="LiveId" clId="{B373AEDB-E622-446E-81E0-866A6CA93B9F}" dt="2023-02-17T07:16:38.695" v="1761"/>
          <ac:spMkLst>
            <pc:docMk/>
            <pc:sldMk cId="2949256420" sldId="280"/>
            <ac:spMk id="8" creationId="{70007E5F-B17A-FE23-C425-9B82E0B55307}"/>
          </ac:spMkLst>
        </pc:spChg>
        <pc:picChg chg="add del mod">
          <ac:chgData name="C YD" userId="0d18cc71d923e2ec" providerId="LiveId" clId="{B373AEDB-E622-446E-81E0-866A6CA93B9F}" dt="2023-02-17T07:12:18.696" v="1706" actId="22"/>
          <ac:picMkLst>
            <pc:docMk/>
            <pc:sldMk cId="2949256420" sldId="280"/>
            <ac:picMk id="5" creationId="{D8B4AD66-C2A3-0164-EA3D-3D564328AD45}"/>
          </ac:picMkLst>
        </pc:picChg>
        <pc:picChg chg="add mod">
          <ac:chgData name="C YD" userId="0d18cc71d923e2ec" providerId="LiveId" clId="{B373AEDB-E622-446E-81E0-866A6CA93B9F}" dt="2023-02-17T07:12:51.376" v="1712" actId="1076"/>
          <ac:picMkLst>
            <pc:docMk/>
            <pc:sldMk cId="2949256420" sldId="280"/>
            <ac:picMk id="7" creationId="{6E26229D-9135-4F89-E894-710AFD02AEC4}"/>
          </ac:picMkLst>
        </pc:picChg>
        <pc:picChg chg="add del mod">
          <ac:chgData name="C YD" userId="0d18cc71d923e2ec" providerId="LiveId" clId="{B373AEDB-E622-446E-81E0-866A6CA93B9F}" dt="2023-02-17T07:15:50.128" v="1752" actId="478"/>
          <ac:picMkLst>
            <pc:docMk/>
            <pc:sldMk cId="2949256420" sldId="280"/>
            <ac:picMk id="10" creationId="{F2E60098-2788-E7D4-E784-D56352249658}"/>
          </ac:picMkLst>
        </pc:picChg>
        <pc:picChg chg="add mod">
          <ac:chgData name="C YD" userId="0d18cc71d923e2ec" providerId="LiveId" clId="{B373AEDB-E622-446E-81E0-866A6CA93B9F}" dt="2023-02-17T07:16:25.230" v="1756" actId="1076"/>
          <ac:picMkLst>
            <pc:docMk/>
            <pc:sldMk cId="2949256420" sldId="280"/>
            <ac:picMk id="12" creationId="{430FAE08-3DAF-A6C0-18F5-CCFBEFDC7590}"/>
          </ac:picMkLst>
        </pc:picChg>
      </pc:sldChg>
      <pc:sldChg chg="addSp delSp modSp new mod">
        <pc:chgData name="C YD" userId="0d18cc71d923e2ec" providerId="LiveId" clId="{B373AEDB-E622-446E-81E0-866A6CA93B9F}" dt="2023-02-17T07:22:12.539" v="1794" actId="1076"/>
        <pc:sldMkLst>
          <pc:docMk/>
          <pc:sldMk cId="2724963054" sldId="281"/>
        </pc:sldMkLst>
        <pc:spChg chg="mod">
          <ac:chgData name="C YD" userId="0d18cc71d923e2ec" providerId="LiveId" clId="{B373AEDB-E622-446E-81E0-866A6CA93B9F}" dt="2023-02-17T07:17:20.870" v="1765"/>
          <ac:spMkLst>
            <pc:docMk/>
            <pc:sldMk cId="2724963054" sldId="281"/>
            <ac:spMk id="2" creationId="{FA28040D-B6AF-31BE-9CC7-CB02EDD7C2A9}"/>
          </ac:spMkLst>
        </pc:spChg>
        <pc:spChg chg="mod">
          <ac:chgData name="C YD" userId="0d18cc71d923e2ec" providerId="LiveId" clId="{B373AEDB-E622-446E-81E0-866A6CA93B9F}" dt="2023-02-17T07:21:16.074" v="1784" actId="14100"/>
          <ac:spMkLst>
            <pc:docMk/>
            <pc:sldMk cId="2724963054" sldId="281"/>
            <ac:spMk id="3" creationId="{3167D98E-95C6-0E90-359A-1369717912B8}"/>
          </ac:spMkLst>
        </pc:spChg>
        <pc:picChg chg="add del">
          <ac:chgData name="C YD" userId="0d18cc71d923e2ec" providerId="LiveId" clId="{B373AEDB-E622-446E-81E0-866A6CA93B9F}" dt="2023-02-17T07:20:46.414" v="1778" actId="22"/>
          <ac:picMkLst>
            <pc:docMk/>
            <pc:sldMk cId="2724963054" sldId="281"/>
            <ac:picMk id="5" creationId="{6BCEF88C-F7D3-FF27-45C7-E030D3DF9E81}"/>
          </ac:picMkLst>
        </pc:picChg>
        <pc:picChg chg="add mod">
          <ac:chgData name="C YD" userId="0d18cc71d923e2ec" providerId="LiveId" clId="{B373AEDB-E622-446E-81E0-866A6CA93B9F}" dt="2023-02-17T07:22:12.539" v="1794" actId="1076"/>
          <ac:picMkLst>
            <pc:docMk/>
            <pc:sldMk cId="2724963054" sldId="281"/>
            <ac:picMk id="7" creationId="{E8EACC9B-DCB8-9EF7-0859-01E512FFC995}"/>
          </ac:picMkLst>
        </pc:picChg>
      </pc:sldChg>
      <pc:sldChg chg="modSp new mod">
        <pc:chgData name="C YD" userId="0d18cc71d923e2ec" providerId="LiveId" clId="{B373AEDB-E622-446E-81E0-866A6CA93B9F}" dt="2023-02-17T07:24:34.948" v="1968"/>
        <pc:sldMkLst>
          <pc:docMk/>
          <pc:sldMk cId="1311928993" sldId="282"/>
        </pc:sldMkLst>
        <pc:spChg chg="mod">
          <ac:chgData name="C YD" userId="0d18cc71d923e2ec" providerId="LiveId" clId="{B373AEDB-E622-446E-81E0-866A6CA93B9F}" dt="2023-02-17T07:22:01.470" v="1792"/>
          <ac:spMkLst>
            <pc:docMk/>
            <pc:sldMk cId="1311928993" sldId="282"/>
            <ac:spMk id="2" creationId="{C70200ED-1F9E-3CD7-0A65-CABBCC94BD5F}"/>
          </ac:spMkLst>
        </pc:spChg>
        <pc:spChg chg="mod">
          <ac:chgData name="C YD" userId="0d18cc71d923e2ec" providerId="LiveId" clId="{B373AEDB-E622-446E-81E0-866A6CA93B9F}" dt="2023-02-17T07:24:34.948" v="1968"/>
          <ac:spMkLst>
            <pc:docMk/>
            <pc:sldMk cId="1311928993" sldId="282"/>
            <ac:spMk id="3" creationId="{2B44771C-8186-19C6-EE10-C0EAA4EF4468}"/>
          </ac:spMkLst>
        </pc:spChg>
      </pc:sldChg>
      <pc:sldChg chg="modSp new mod">
        <pc:chgData name="C YD" userId="0d18cc71d923e2ec" providerId="LiveId" clId="{B373AEDB-E622-446E-81E0-866A6CA93B9F}" dt="2023-02-17T07:56:29.859" v="2510" actId="20577"/>
        <pc:sldMkLst>
          <pc:docMk/>
          <pc:sldMk cId="539904233" sldId="283"/>
        </pc:sldMkLst>
        <pc:spChg chg="mod">
          <ac:chgData name="C YD" userId="0d18cc71d923e2ec" providerId="LiveId" clId="{B373AEDB-E622-446E-81E0-866A6CA93B9F}" dt="2023-02-17T07:25:14.555" v="1975"/>
          <ac:spMkLst>
            <pc:docMk/>
            <pc:sldMk cId="539904233" sldId="283"/>
            <ac:spMk id="2" creationId="{D7B328E8-F064-15C7-BBDF-E661AFEB6F49}"/>
          </ac:spMkLst>
        </pc:spChg>
        <pc:spChg chg="mod">
          <ac:chgData name="C YD" userId="0d18cc71d923e2ec" providerId="LiveId" clId="{B373AEDB-E622-446E-81E0-866A6CA93B9F}" dt="2023-02-17T07:56:29.859" v="2510" actId="20577"/>
          <ac:spMkLst>
            <pc:docMk/>
            <pc:sldMk cId="539904233" sldId="283"/>
            <ac:spMk id="3" creationId="{E1A7CDB2-2180-82AF-3696-B0C37F2711DD}"/>
          </ac:spMkLst>
        </pc:spChg>
      </pc:sldChg>
      <pc:sldChg chg="modSp new mod">
        <pc:chgData name="C YD" userId="0d18cc71d923e2ec" providerId="LiveId" clId="{B373AEDB-E622-446E-81E0-866A6CA93B9F}" dt="2023-02-17T07:35:50.263" v="2390"/>
        <pc:sldMkLst>
          <pc:docMk/>
          <pc:sldMk cId="1438973503" sldId="284"/>
        </pc:sldMkLst>
        <pc:spChg chg="mod">
          <ac:chgData name="C YD" userId="0d18cc71d923e2ec" providerId="LiveId" clId="{B373AEDB-E622-446E-81E0-866A6CA93B9F}" dt="2023-02-17T07:30:48.686" v="2098"/>
          <ac:spMkLst>
            <pc:docMk/>
            <pc:sldMk cId="1438973503" sldId="284"/>
            <ac:spMk id="2" creationId="{1617F898-5A78-F32A-AB17-FD9715FA332D}"/>
          </ac:spMkLst>
        </pc:spChg>
        <pc:spChg chg="mod">
          <ac:chgData name="C YD" userId="0d18cc71d923e2ec" providerId="LiveId" clId="{B373AEDB-E622-446E-81E0-866A6CA93B9F}" dt="2023-02-17T07:35:50.263" v="2390"/>
          <ac:spMkLst>
            <pc:docMk/>
            <pc:sldMk cId="1438973503" sldId="284"/>
            <ac:spMk id="3" creationId="{826DB116-4F4A-D531-AC4E-DA515A9F3627}"/>
          </ac:spMkLst>
        </pc:spChg>
      </pc:sldChg>
      <pc:sldChg chg="modSp new mod">
        <pc:chgData name="C YD" userId="0d18cc71d923e2ec" providerId="LiveId" clId="{B373AEDB-E622-446E-81E0-866A6CA93B9F}" dt="2023-02-17T12:36:37.814" v="2864"/>
        <pc:sldMkLst>
          <pc:docMk/>
          <pc:sldMk cId="951125023" sldId="285"/>
        </pc:sldMkLst>
        <pc:spChg chg="mod">
          <ac:chgData name="C YD" userId="0d18cc71d923e2ec" providerId="LiveId" clId="{B373AEDB-E622-446E-81E0-866A6CA93B9F}" dt="2023-02-17T12:14:59.944" v="2697"/>
          <ac:spMkLst>
            <pc:docMk/>
            <pc:sldMk cId="951125023" sldId="285"/>
            <ac:spMk id="2" creationId="{DA02D591-0314-2E89-52FE-B7B980DA3518}"/>
          </ac:spMkLst>
        </pc:spChg>
        <pc:spChg chg="mod">
          <ac:chgData name="C YD" userId="0d18cc71d923e2ec" providerId="LiveId" clId="{B373AEDB-E622-446E-81E0-866A6CA93B9F}" dt="2023-02-17T12:36:37.814" v="2864"/>
          <ac:spMkLst>
            <pc:docMk/>
            <pc:sldMk cId="951125023" sldId="285"/>
            <ac:spMk id="3" creationId="{319FE977-33A3-3801-EA0F-D0DB33FFA8B3}"/>
          </ac:spMkLst>
        </pc:spChg>
      </pc:sldChg>
      <pc:sldChg chg="new del">
        <pc:chgData name="C YD" userId="0d18cc71d923e2ec" providerId="LiveId" clId="{B373AEDB-E622-446E-81E0-866A6CA93B9F}" dt="2023-02-17T08:38:24.748" v="2540" actId="680"/>
        <pc:sldMkLst>
          <pc:docMk/>
          <pc:sldMk cId="1524020373" sldId="286"/>
        </pc:sldMkLst>
      </pc:sldChg>
      <pc:sldChg chg="modSp new mod">
        <pc:chgData name="C YD" userId="0d18cc71d923e2ec" providerId="LiveId" clId="{B373AEDB-E622-446E-81E0-866A6CA93B9F}" dt="2023-02-17T12:48:48.661" v="2911" actId="20577"/>
        <pc:sldMkLst>
          <pc:docMk/>
          <pc:sldMk cId="3835526296" sldId="286"/>
        </pc:sldMkLst>
        <pc:spChg chg="mod">
          <ac:chgData name="C YD" userId="0d18cc71d923e2ec" providerId="LiveId" clId="{B373AEDB-E622-446E-81E0-866A6CA93B9F}" dt="2023-02-17T12:48:48.661" v="2911" actId="20577"/>
          <ac:spMkLst>
            <pc:docMk/>
            <pc:sldMk cId="3835526296" sldId="286"/>
            <ac:spMk id="2" creationId="{0CC4B54B-FAE8-70FF-91C9-B45CAE9B9E28}"/>
          </ac:spMkLst>
        </pc:spChg>
      </pc:sldChg>
      <pc:sldChg chg="modSp new mod">
        <pc:chgData name="C YD" userId="0d18cc71d923e2ec" providerId="LiveId" clId="{B373AEDB-E622-446E-81E0-866A6CA93B9F}" dt="2023-02-18T05:19:26.225" v="3158"/>
        <pc:sldMkLst>
          <pc:docMk/>
          <pc:sldMk cId="593104860" sldId="287"/>
        </pc:sldMkLst>
        <pc:spChg chg="mod">
          <ac:chgData name="C YD" userId="0d18cc71d923e2ec" providerId="LiveId" clId="{B373AEDB-E622-446E-81E0-866A6CA93B9F}" dt="2023-02-17T12:52:33.234" v="3107"/>
          <ac:spMkLst>
            <pc:docMk/>
            <pc:sldMk cId="593104860" sldId="287"/>
            <ac:spMk id="2" creationId="{CC3C8E3A-C82B-9F43-817A-9DB82BE2271A}"/>
          </ac:spMkLst>
        </pc:spChg>
        <pc:spChg chg="mod">
          <ac:chgData name="C YD" userId="0d18cc71d923e2ec" providerId="LiveId" clId="{B373AEDB-E622-446E-81E0-866A6CA93B9F}" dt="2023-02-18T05:19:26.225" v="3158"/>
          <ac:spMkLst>
            <pc:docMk/>
            <pc:sldMk cId="593104860" sldId="287"/>
            <ac:spMk id="3" creationId="{DF8B9917-DBB4-8F4D-90F0-619938C8C98D}"/>
          </ac:spMkLst>
        </pc:spChg>
      </pc:sldChg>
      <pc:sldChg chg="modSp new del mod">
        <pc:chgData name="C YD" userId="0d18cc71d923e2ec" providerId="LiveId" clId="{B373AEDB-E622-446E-81E0-866A6CA93B9F}" dt="2023-02-17T12:50:28.842" v="2957" actId="47"/>
        <pc:sldMkLst>
          <pc:docMk/>
          <pc:sldMk cId="924205532" sldId="287"/>
        </pc:sldMkLst>
        <pc:spChg chg="mod">
          <ac:chgData name="C YD" userId="0d18cc71d923e2ec" providerId="LiveId" clId="{B373AEDB-E622-446E-81E0-866A6CA93B9F}" dt="2023-02-17T12:49:26.129" v="2956"/>
          <ac:spMkLst>
            <pc:docMk/>
            <pc:sldMk cId="924205532" sldId="287"/>
            <ac:spMk id="2" creationId="{9A93A305-13EB-087E-AA32-11BC1641FAC1}"/>
          </ac:spMkLst>
        </pc:spChg>
      </pc:sldChg>
      <pc:sldChg chg="modSp new del mod">
        <pc:chgData name="C YD" userId="0d18cc71d923e2ec" providerId="LiveId" clId="{B373AEDB-E622-446E-81E0-866A6CA93B9F}" dt="2023-02-17T12:51:53.701" v="3070" actId="47"/>
        <pc:sldMkLst>
          <pc:docMk/>
          <pc:sldMk cId="945961092" sldId="287"/>
        </pc:sldMkLst>
        <pc:spChg chg="mod">
          <ac:chgData name="C YD" userId="0d18cc71d923e2ec" providerId="LiveId" clId="{B373AEDB-E622-446E-81E0-866A6CA93B9F}" dt="2023-02-17T12:50:45.218" v="2967"/>
          <ac:spMkLst>
            <pc:docMk/>
            <pc:sldMk cId="945961092" sldId="287"/>
            <ac:spMk id="2" creationId="{17A78D7C-E886-1139-D8D0-AA48075286B0}"/>
          </ac:spMkLst>
        </pc:spChg>
        <pc:spChg chg="mod">
          <ac:chgData name="C YD" userId="0d18cc71d923e2ec" providerId="LiveId" clId="{B373AEDB-E622-446E-81E0-866A6CA93B9F}" dt="2023-02-17T12:51:50.329" v="3069" actId="5793"/>
          <ac:spMkLst>
            <pc:docMk/>
            <pc:sldMk cId="945961092" sldId="287"/>
            <ac:spMk id="3" creationId="{A8B941D7-4A1E-0AD1-04E2-D0987F6EF61E}"/>
          </ac:spMkLst>
        </pc:spChg>
      </pc:sldChg>
      <pc:sldChg chg="addSp modSp new mod">
        <pc:chgData name="C YD" userId="0d18cc71d923e2ec" providerId="LiveId" clId="{B373AEDB-E622-446E-81E0-866A6CA93B9F}" dt="2023-02-18T05:22:55.045" v="3172" actId="1076"/>
        <pc:sldMkLst>
          <pc:docMk/>
          <pc:sldMk cId="2441013219" sldId="288"/>
        </pc:sldMkLst>
        <pc:spChg chg="mod">
          <ac:chgData name="C YD" userId="0d18cc71d923e2ec" providerId="LiveId" clId="{B373AEDB-E622-446E-81E0-866A6CA93B9F}" dt="2023-02-18T05:19:43.887" v="3160"/>
          <ac:spMkLst>
            <pc:docMk/>
            <pc:sldMk cId="2441013219" sldId="288"/>
            <ac:spMk id="2" creationId="{3D121829-F25A-1804-864C-4B4BA279D2A4}"/>
          </ac:spMkLst>
        </pc:spChg>
        <pc:spChg chg="mod">
          <ac:chgData name="C YD" userId="0d18cc71d923e2ec" providerId="LiveId" clId="{B373AEDB-E622-446E-81E0-866A6CA93B9F}" dt="2023-02-18T05:19:50.186" v="3168"/>
          <ac:spMkLst>
            <pc:docMk/>
            <pc:sldMk cId="2441013219" sldId="288"/>
            <ac:spMk id="3" creationId="{26AAF8C5-714E-E903-75AB-1FAF123D4334}"/>
          </ac:spMkLst>
        </pc:spChg>
        <pc:picChg chg="add mod">
          <ac:chgData name="C YD" userId="0d18cc71d923e2ec" providerId="LiveId" clId="{B373AEDB-E622-446E-81E0-866A6CA93B9F}" dt="2023-02-18T05:22:55.045" v="3172" actId="1076"/>
          <ac:picMkLst>
            <pc:docMk/>
            <pc:sldMk cId="2441013219" sldId="288"/>
            <ac:picMk id="5" creationId="{B2CC0BCA-EEC1-C7D1-E3C7-F201399E7B7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E4EB07-F0BE-46FF-840B-C8E3CE9E8721}" type="datetime1">
              <a:rPr lang="zh-CN" altLang="en-US" smtClean="0">
                <a:latin typeface="微软雅黑" panose="020B0503020204020204" pitchFamily="34" charset="-122"/>
                <a:ea typeface="微软雅黑" panose="020B0503020204020204" pitchFamily="34" charset="-122"/>
              </a:rPr>
              <a:pPr algn="r" rtl="0"/>
              <a:t>2023/2/18</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E4EB07-F0BE-46FF-840B-C8E3CE9E8721}" type="datetime1">
              <a:rPr lang="zh-CN" altLang="en-US" smtClean="0">
                <a:latin typeface="微软雅黑" panose="020B0503020204020204" pitchFamily="34" charset="-122"/>
                <a:ea typeface="微软雅黑" panose="020B0503020204020204" pitchFamily="34" charset="-122"/>
              </a:rPr>
              <a:pPr algn="r" rtl="0"/>
              <a:t>2023/2/18</a:t>
            </a:fld>
            <a:endParaRPr lang="zh-CN" altLang="en-US" dirty="0">
              <a:latin typeface="微软雅黑" panose="020B0503020204020204" pitchFamily="34" charset="-122"/>
              <a:ea typeface="微软雅黑" panose="020B0503020204020204" pitchFamily="34" charset="-122"/>
            </a:endParaRPr>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002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CN" smtClean="0">
                <a:latin typeface="微软雅黑" panose="020B0503020204020204" pitchFamily="34" charset="-122"/>
                <a:ea typeface="微软雅黑" panose="020B0503020204020204" pitchFamily="34" charset="-122"/>
              </a:rPr>
              <a:pPr algn="r" rtl="0"/>
              <a:t>3</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4135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21" name="对角线"/>
          <p:cNvGrpSpPr/>
          <p:nvPr/>
        </p:nvGrpSpPr>
        <p:grpSpPr>
          <a:xfrm>
            <a:off x="7516443" y="4145281"/>
            <a:ext cx="4686117" cy="2731407"/>
            <a:chOff x="5638800" y="3108960"/>
            <a:chExt cx="3515503" cy="2048555"/>
          </a:xfrm>
        </p:grpSpPr>
        <p:cxnSp>
          <p:nvCxnSpPr>
            <p:cNvPr id="14" name="直接连接符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接连接符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基线"/>
          <p:cNvGrpSpPr/>
          <p:nvPr/>
        </p:nvGrpSpPr>
        <p:grpSpPr>
          <a:xfrm>
            <a:off x="-8916" y="6057149"/>
            <a:ext cx="5498726" cy="820207"/>
            <a:chOff x="-6689" y="4553748"/>
            <a:chExt cx="4125119" cy="615155"/>
          </a:xfrm>
        </p:grpSpPr>
        <p:sp>
          <p:nvSpPr>
            <p:cNvPr id="9" name="任意多边形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10" name="任意多边形(F)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11" name="任意多边形(F)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ctrTitle"/>
          </p:nvPr>
        </p:nvSpPr>
        <p:spPr>
          <a:xfrm>
            <a:off x="1625176" y="584200"/>
            <a:ext cx="8735325" cy="2000251"/>
          </a:xfrm>
        </p:spPr>
        <p:txBody>
          <a:bodyPr rtlCol="0">
            <a:normAutofit/>
          </a:bodyPr>
          <a:lstStyle>
            <a:lvl1pPr algn="l" rtl="0">
              <a:defRPr sz="54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latin typeface="微软雅黑" panose="020B0503020204020204" pitchFamily="34" charset="-122"/>
                <a:ea typeface="微软雅黑" panose="020B0503020204020204" pitchFamily="34" charset="-122"/>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a:t>单击此处编辑母版副标题样式</a:t>
            </a:r>
            <a:endParaRPr lang="zh-CN" altLang="en-US" dirty="0"/>
          </a:p>
        </p:txBody>
      </p:sp>
      <p:sp>
        <p:nvSpPr>
          <p:cNvPr id="22" name="日期占位符 2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0F08F57-8AF4-4192-8C0E-F86A12100C7B}" type="datetime1">
              <a:rPr lang="zh-CN" altLang="en-US" smtClean="0"/>
              <a:pPr/>
              <a:t>2023/2/18</a:t>
            </a:fld>
            <a:endParaRPr lang="zh-CN" altLang="en-US" dirty="0"/>
          </a:p>
        </p:txBody>
      </p:sp>
      <p:sp>
        <p:nvSpPr>
          <p:cNvPr id="23" name="页脚占位符 2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24" name="幻灯片编号占位符 23"/>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C014DD1E-5D91-48A3-AD6D-45FBA980D106}" type="slidenum">
              <a:rPr lang="en-US" altLang="zh-CN" smtClean="0"/>
              <a:pPr/>
              <a:t>‹#›</a:t>
            </a:fld>
            <a:endParaRPr lang="zh-CN" alt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2023/2/18</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584200"/>
            <a:ext cx="2742486" cy="55880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2023/2/18</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2023/2/18</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1" name="对角线"/>
          <p:cNvGrpSpPr/>
          <p:nvPr/>
        </p:nvGrpSpPr>
        <p:grpSpPr>
          <a:xfrm>
            <a:off x="7516443" y="4145281"/>
            <a:ext cx="4686117" cy="2731407"/>
            <a:chOff x="5638800" y="3108960"/>
            <a:chExt cx="3515503" cy="2048555"/>
          </a:xfrm>
        </p:grpSpPr>
        <p:cxnSp>
          <p:nvCxnSpPr>
            <p:cNvPr id="12" name="直接连接符​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标题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fld id="{A0F08F57-8AF4-4192-8C0E-F86A12100C7B}" type="datetime1">
              <a:rPr lang="zh-CN" altLang="en-US" smtClean="0"/>
              <a:pPr/>
              <a:t>2023/2/18</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日期占位符 4"/>
          <p:cNvSpPr>
            <a:spLocks noGrp="1"/>
          </p:cNvSpPr>
          <p:nvPr>
            <p:ph type="dt" sz="half" idx="10"/>
          </p:nvPr>
        </p:nvSpPr>
        <p:spPr/>
        <p:txBody>
          <a:bodyPr rtlCol="0"/>
          <a:lstStyle/>
          <a:p>
            <a:fld id="{A0F08F57-8AF4-4192-8C0E-F86A12100C7B}" type="datetime1">
              <a:rPr lang="zh-CN" altLang="en-US" smtClean="0"/>
              <a:pPr/>
              <a:t>2023/2/18</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7" name="灯片编号占位符 6"/>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a:t>单击此处编辑母版文本样式</a:t>
            </a:r>
          </a:p>
        </p:txBody>
      </p:sp>
      <p:sp>
        <p:nvSpPr>
          <p:cNvPr id="4" name="内容占位符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a:t>单击此处编辑母版文本样式</a:t>
            </a:r>
          </a:p>
        </p:txBody>
      </p:sp>
      <p:sp>
        <p:nvSpPr>
          <p:cNvPr id="6" name="内容占位符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7" name="日期占位符 6"/>
          <p:cNvSpPr>
            <a:spLocks noGrp="1"/>
          </p:cNvSpPr>
          <p:nvPr>
            <p:ph type="dt" sz="half" idx="10"/>
          </p:nvPr>
        </p:nvSpPr>
        <p:spPr/>
        <p:txBody>
          <a:bodyPr rtlCol="0"/>
          <a:lstStyle/>
          <a:p>
            <a:fld id="{A0F08F57-8AF4-4192-8C0E-F86A12100C7B}" type="datetime1">
              <a:rPr lang="zh-CN" altLang="en-US" smtClean="0"/>
              <a:pPr/>
              <a:t>2023/2/18</a:t>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9" name="灯片编号占位符 8"/>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p>
            <a:fld id="{A0F08F57-8AF4-4192-8C0E-F86A12100C7B}" type="datetime1">
              <a:rPr lang="zh-CN" altLang="en-US" smtClean="0"/>
              <a:pPr/>
              <a:t>2023/2/18</a:t>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5" name="灯片编号占位符 4"/>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fld id="{A0F08F57-8AF4-4192-8C0E-F86A12100C7B}" type="datetime1">
              <a:rPr lang="zh-CN" altLang="en-US" smtClean="0"/>
              <a:pPr/>
              <a:t>2023/2/18</a:t>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4" name="灯片编号占位符 3"/>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zh-CN" altLang="en-US"/>
              <a:t>单击此处编辑母版标题样式</a:t>
            </a:r>
            <a:endParaRPr lang="zh-CN" altLang="en-US" dirty="0"/>
          </a:p>
        </p:txBody>
      </p:sp>
      <p:sp>
        <p:nvSpPr>
          <p:cNvPr id="4" name="文本占位符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a:t>单击此处编辑母版文本样式</a:t>
            </a:r>
          </a:p>
        </p:txBody>
      </p:sp>
      <p:sp>
        <p:nvSpPr>
          <p:cNvPr id="3" name="内容占位符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日期占位符 4"/>
          <p:cNvSpPr>
            <a:spLocks noGrp="1"/>
          </p:cNvSpPr>
          <p:nvPr>
            <p:ph type="dt" sz="half" idx="10"/>
          </p:nvPr>
        </p:nvSpPr>
        <p:spPr/>
        <p:txBody>
          <a:bodyPr rtlCol="0"/>
          <a:lstStyle/>
          <a:p>
            <a:fld id="{A0F08F57-8AF4-4192-8C0E-F86A12100C7B}" type="datetime1">
              <a:rPr lang="zh-CN" altLang="en-US" smtClean="0"/>
              <a:pPr/>
              <a:t>2023/2/18</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7" name="灯片编号占位符 6"/>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zh-CN" altLang="en-US"/>
              <a:t>单击此处编辑母版标题样式</a:t>
            </a:r>
            <a:endParaRPr lang="zh-CN" altLang="en-US" dirty="0"/>
          </a:p>
        </p:txBody>
      </p:sp>
      <p:sp>
        <p:nvSpPr>
          <p:cNvPr id="4" name="文本占位符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a:t>单击此处编辑母版文本样式</a:t>
            </a:r>
          </a:p>
        </p:txBody>
      </p:sp>
      <p:sp>
        <p:nvSpPr>
          <p:cNvPr id="3" name="图片占位符 2" descr="为添加图像预留的空占位符。单击占位符，选择要添加的图像。"/>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a:t>单击图标添加图片</a:t>
            </a:r>
            <a:endParaRPr lang="zh-CN" altLang="en-US" dirty="0"/>
          </a:p>
        </p:txBody>
      </p:sp>
      <p:sp>
        <p:nvSpPr>
          <p:cNvPr id="5" name="日期占位符 4"/>
          <p:cNvSpPr>
            <a:spLocks noGrp="1"/>
          </p:cNvSpPr>
          <p:nvPr>
            <p:ph type="dt" sz="half" idx="10"/>
          </p:nvPr>
        </p:nvSpPr>
        <p:spPr/>
        <p:txBody>
          <a:bodyPr rtlCol="0"/>
          <a:lstStyle/>
          <a:p>
            <a:fld id="{A0F08F57-8AF4-4192-8C0E-F86A12100C7B}" type="datetime1">
              <a:rPr lang="zh-CN" altLang="en-US" smtClean="0"/>
              <a:pPr/>
              <a:t>2023/2/18</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7" name="灯片编号占位符 6"/>
          <p:cNvSpPr>
            <a:spLocks noGrp="1"/>
          </p:cNvSpPr>
          <p:nvPr>
            <p:ph type="sldNum" sz="quarter" idx="12"/>
          </p:nvPr>
        </p:nvSpPr>
        <p:spPr/>
        <p:txBody>
          <a:bodyPr rtlCol="0"/>
          <a:lstStyle/>
          <a:p>
            <a:pPr rtl="0"/>
            <a:fld id="{C014DD1E-5D91-48A3-AD6D-45FBA980D106}" type="slidenum">
              <a:rPr lang="en-US" altLang="zh-CN" smtClean="0"/>
              <a:t>‹#›</a:t>
            </a:fld>
            <a:endParaRPr lang="zh-CN" altLang="en-US"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左侧行"/>
          <p:cNvGrpSpPr/>
          <p:nvPr/>
        </p:nvGrpSpPr>
        <p:grpSpPr>
          <a:xfrm>
            <a:off x="-15870" y="-3174"/>
            <a:ext cx="819993" cy="5229225"/>
            <a:chOff x="-11906" y="-2381"/>
            <a:chExt cx="615155" cy="3921919"/>
          </a:xfrm>
        </p:grpSpPr>
        <p:sp>
          <p:nvSpPr>
            <p:cNvPr id="10" name="任意多边形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1" name="任意多边形(F)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4" name="任意多边形(F)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grpSp>
      <p:sp>
        <p:nvSpPr>
          <p:cNvPr id="2" name="标题占位符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latin typeface="微软雅黑" panose="020B0503020204020204" pitchFamily="34" charset="-122"/>
                <a:ea typeface="微软雅黑" panose="020B0503020204020204" pitchFamily="34" charset="-122"/>
              </a:defRPr>
            </a:lvl1pPr>
          </a:lstStyle>
          <a:p>
            <a:fld id="{A0F08F57-8AF4-4192-8C0E-F86A12100C7B}" type="datetime1">
              <a:rPr lang="zh-CN" altLang="en-US" smtClean="0"/>
              <a:pPr/>
              <a:t>2023/2/18</a:t>
            </a:fld>
            <a:endParaRPr lang="zh-CN" altLang="en-US" dirty="0"/>
          </a:p>
        </p:txBody>
      </p:sp>
      <p:sp>
        <p:nvSpPr>
          <p:cNvPr id="5" name="页脚占位符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latin typeface="微软雅黑" panose="020B0503020204020204" pitchFamily="34" charset="-122"/>
                <a:ea typeface="微软雅黑" panose="020B0503020204020204" pitchFamily="34" charset="-122"/>
              </a:defRPr>
            </a:lvl1pPr>
          </a:lstStyle>
          <a:p>
            <a:fld id="{C014DD1E-5D91-48A3-AD6D-45FBA980D106}" type="slidenum">
              <a:rPr lang="en-US" altLang="zh-CN" smtClean="0"/>
              <a:pPr/>
              <a:t>‹#›</a:t>
            </a:fld>
            <a:endParaRPr lang="zh-CN" altLang="en-U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Salesforce Sans"/>
                <a:ea typeface="微软雅黑" panose="020B0503020204020204" pitchFamily="34" charset="-122"/>
                <a:sym typeface="Salesforce Sans"/>
              </a:rPr>
              <a:t>x86</a:t>
            </a:r>
            <a:r>
              <a:rPr lang="zh-CN" altLang="en-US" dirty="0">
                <a:latin typeface="Salesforce Sans"/>
                <a:ea typeface="微软雅黑" panose="020B0503020204020204" pitchFamily="34" charset="-122"/>
                <a:sym typeface="Salesforce Sans"/>
              </a:rPr>
              <a:t>逆向（入门）</a:t>
            </a:r>
          </a:p>
        </p:txBody>
      </p:sp>
      <p:sp>
        <p:nvSpPr>
          <p:cNvPr id="5" name="副标题 4"/>
          <p:cNvSpPr>
            <a:spLocks noGrp="1"/>
          </p:cNvSpPr>
          <p:nvPr>
            <p:ph type="subTitle" idx="1"/>
          </p:nvPr>
        </p:nvSpPr>
        <p:spPr/>
        <p:txBody>
          <a:bodyPr rtlCol="0"/>
          <a:lstStyle/>
          <a:p>
            <a:pPr rtl="0"/>
            <a:r>
              <a:rPr lang="zh-CN" altLang="en-US" dirty="0">
                <a:latin typeface="Salesforce Sans"/>
                <a:ea typeface="微软雅黑" panose="020B0503020204020204" pitchFamily="34" charset="-122"/>
                <a:sym typeface="Salesforce Sans"/>
              </a:rPr>
              <a:t>以</a:t>
            </a:r>
            <a:r>
              <a:rPr lang="en-US" altLang="zh-CN" dirty="0">
                <a:latin typeface="Salesforce Sans"/>
                <a:sym typeface="Salesforce Sans"/>
              </a:rPr>
              <a:t>windows</a:t>
            </a:r>
            <a:r>
              <a:rPr lang="zh-CN" altLang="en-US" dirty="0">
                <a:latin typeface="Salesforce Sans"/>
                <a:sym typeface="Salesforce Sans"/>
              </a:rPr>
              <a:t>平台为例</a:t>
            </a:r>
            <a:endParaRPr lang="zh-CN" altLang="en-US" dirty="0">
              <a:latin typeface="Salesforce Sans"/>
              <a:ea typeface="微软雅黑" panose="020B0503020204020204" pitchFamily="34" charset="-122"/>
              <a:sym typeface="Salesforce Sans"/>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B1F04-AA82-A323-FABB-DF01AEA9C43E}"/>
              </a:ext>
            </a:extLst>
          </p:cNvPr>
          <p:cNvSpPr>
            <a:spLocks noGrp="1"/>
          </p:cNvSpPr>
          <p:nvPr>
            <p:ph type="title"/>
          </p:nvPr>
        </p:nvSpPr>
        <p:spPr/>
        <p:txBody>
          <a:bodyPr/>
          <a:lstStyle/>
          <a:p>
            <a:r>
              <a:rPr lang="zh-CN" altLang="en-US" dirty="0"/>
              <a:t>如何脱壳</a:t>
            </a:r>
          </a:p>
        </p:txBody>
      </p:sp>
      <p:sp>
        <p:nvSpPr>
          <p:cNvPr id="3" name="内容占位符 2">
            <a:extLst>
              <a:ext uri="{FF2B5EF4-FFF2-40B4-BE49-F238E27FC236}">
                <a16:creationId xmlns:a16="http://schemas.microsoft.com/office/drawing/2014/main" id="{47769F83-694D-D321-4839-60E9E6742E4B}"/>
              </a:ext>
            </a:extLst>
          </p:cNvPr>
          <p:cNvSpPr>
            <a:spLocks noGrp="1"/>
          </p:cNvSpPr>
          <p:nvPr>
            <p:ph idx="1"/>
          </p:nvPr>
        </p:nvSpPr>
        <p:spPr/>
        <p:txBody>
          <a:bodyPr/>
          <a:lstStyle/>
          <a:p>
            <a:r>
              <a:rPr lang="zh-CN" altLang="en-US" dirty="0"/>
              <a:t>对于压缩壳，我们可以通过</a:t>
            </a:r>
            <a:r>
              <a:rPr lang="en-US" altLang="zh-CN" dirty="0"/>
              <a:t>dump</a:t>
            </a:r>
            <a:r>
              <a:rPr lang="zh-CN" altLang="en-US" dirty="0"/>
              <a:t>程序解压后的代码来生成一个新的可执行文件，进而进行静态分析</a:t>
            </a:r>
            <a:endParaRPr lang="en-US" altLang="zh-CN" dirty="0"/>
          </a:p>
          <a:p>
            <a:r>
              <a:rPr lang="zh-CN" altLang="en-US" dirty="0"/>
              <a:t>对于一些强力的保护壳，如：</a:t>
            </a:r>
            <a:r>
              <a:rPr lang="en-US" altLang="zh-CN" dirty="0" err="1"/>
              <a:t>VMProtect</a:t>
            </a:r>
            <a:r>
              <a:rPr lang="zh-CN" altLang="en-US" dirty="0"/>
              <a:t>，其代码结构已经被大幅度破坏，我们无法脱去。此时只能通过动态调试查看代码执行的逻辑。</a:t>
            </a:r>
            <a:endParaRPr lang="en-US" altLang="zh-CN" dirty="0"/>
          </a:p>
          <a:p>
            <a:pPr lvl="1"/>
            <a:r>
              <a:rPr lang="zh-CN" altLang="en-US" dirty="0"/>
              <a:t>注：</a:t>
            </a:r>
            <a:r>
              <a:rPr lang="en-US" altLang="zh-CN" dirty="0" err="1"/>
              <a:t>VMProtect</a:t>
            </a:r>
            <a:r>
              <a:rPr lang="zh-CN" altLang="en-US" dirty="0"/>
              <a:t>通过将一些特定的指令（由加壳者指定）转化为虚拟机执行的指令，从而干扰逆向分析者分析代码</a:t>
            </a:r>
          </a:p>
        </p:txBody>
      </p:sp>
    </p:spTree>
    <p:extLst>
      <p:ext uri="{BB962C8B-B14F-4D97-AF65-F5344CB8AC3E}">
        <p14:creationId xmlns:p14="http://schemas.microsoft.com/office/powerpoint/2010/main" val="56177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9D761-E5A2-7CB2-6884-621FB2A63735}"/>
              </a:ext>
            </a:extLst>
          </p:cNvPr>
          <p:cNvSpPr>
            <a:spLocks noGrp="1"/>
          </p:cNvSpPr>
          <p:nvPr>
            <p:ph type="title"/>
          </p:nvPr>
        </p:nvSpPr>
        <p:spPr/>
        <p:txBody>
          <a:bodyPr/>
          <a:lstStyle/>
          <a:p>
            <a:r>
              <a:rPr lang="zh-CN" altLang="en-US" dirty="0"/>
              <a:t>花指令（混淆代码）</a:t>
            </a:r>
          </a:p>
        </p:txBody>
      </p:sp>
      <p:sp>
        <p:nvSpPr>
          <p:cNvPr id="3" name="内容占位符 2">
            <a:extLst>
              <a:ext uri="{FF2B5EF4-FFF2-40B4-BE49-F238E27FC236}">
                <a16:creationId xmlns:a16="http://schemas.microsoft.com/office/drawing/2014/main" id="{BEF555D3-1AAE-A39C-87FC-A636743099C6}"/>
              </a:ext>
            </a:extLst>
          </p:cNvPr>
          <p:cNvSpPr>
            <a:spLocks noGrp="1"/>
          </p:cNvSpPr>
          <p:nvPr>
            <p:ph idx="1"/>
          </p:nvPr>
        </p:nvSpPr>
        <p:spPr/>
        <p:txBody>
          <a:bodyPr/>
          <a:lstStyle/>
          <a:p>
            <a:r>
              <a:rPr lang="zh-CN" altLang="en-US" dirty="0"/>
              <a:t>一言蔽之，花指令利用了</a:t>
            </a:r>
            <a:r>
              <a:rPr lang="zh-CN" altLang="en-US" dirty="0">
                <a:solidFill>
                  <a:srgbClr val="FF0000"/>
                </a:solidFill>
              </a:rPr>
              <a:t>变长指令集</a:t>
            </a:r>
            <a:r>
              <a:rPr lang="zh-CN" altLang="en-US" dirty="0"/>
              <a:t>这一</a:t>
            </a:r>
            <a:r>
              <a:rPr lang="en-US" altLang="zh-CN" dirty="0"/>
              <a:t>x86</a:t>
            </a:r>
            <a:r>
              <a:rPr lang="zh-CN" altLang="en-US" dirty="0"/>
              <a:t>指令集的基本特征来实现代码混淆的目的</a:t>
            </a:r>
            <a:endParaRPr lang="en-US" altLang="zh-CN" dirty="0"/>
          </a:p>
          <a:p>
            <a:r>
              <a:rPr lang="en-US" altLang="zh-CN" dirty="0"/>
              <a:t>CPU</a:t>
            </a:r>
            <a:r>
              <a:rPr lang="zh-CN" altLang="en-US" dirty="0"/>
              <a:t>通过操作码字段（</a:t>
            </a:r>
            <a:r>
              <a:rPr lang="en-US" altLang="zh-CN" dirty="0"/>
              <a:t>OP</a:t>
            </a:r>
            <a:r>
              <a:rPr lang="zh-CN" altLang="en-US" dirty="0"/>
              <a:t>）确定该条指令有几个操作数</a:t>
            </a:r>
            <a:endParaRPr lang="en-US" altLang="zh-CN" dirty="0"/>
          </a:p>
          <a:p>
            <a:endParaRPr lang="zh-CN" altLang="en-US" dirty="0"/>
          </a:p>
        </p:txBody>
      </p:sp>
      <p:pic>
        <p:nvPicPr>
          <p:cNvPr id="5" name="图片 4">
            <a:extLst>
              <a:ext uri="{FF2B5EF4-FFF2-40B4-BE49-F238E27FC236}">
                <a16:creationId xmlns:a16="http://schemas.microsoft.com/office/drawing/2014/main" id="{1EDC3EAE-727D-3E2A-14D7-6A3BE45B2807}"/>
              </a:ext>
            </a:extLst>
          </p:cNvPr>
          <p:cNvPicPr>
            <a:picLocks noChangeAspect="1"/>
          </p:cNvPicPr>
          <p:nvPr/>
        </p:nvPicPr>
        <p:blipFill>
          <a:blip r:embed="rId2"/>
          <a:stretch>
            <a:fillRect/>
          </a:stretch>
        </p:blipFill>
        <p:spPr>
          <a:xfrm>
            <a:off x="1557908" y="3284984"/>
            <a:ext cx="6508044" cy="2034716"/>
          </a:xfrm>
          <a:prstGeom prst="rect">
            <a:avLst/>
          </a:prstGeom>
        </p:spPr>
      </p:pic>
    </p:spTree>
    <p:extLst>
      <p:ext uri="{BB962C8B-B14F-4D97-AF65-F5344CB8AC3E}">
        <p14:creationId xmlns:p14="http://schemas.microsoft.com/office/powerpoint/2010/main" val="218483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19079-765B-9549-66CD-2F4E00EBF08D}"/>
              </a:ext>
            </a:extLst>
          </p:cNvPr>
          <p:cNvSpPr>
            <a:spLocks noGrp="1"/>
          </p:cNvSpPr>
          <p:nvPr>
            <p:ph type="title"/>
          </p:nvPr>
        </p:nvSpPr>
        <p:spPr/>
        <p:txBody>
          <a:bodyPr/>
          <a:lstStyle/>
          <a:p>
            <a:r>
              <a:rPr lang="zh-CN" altLang="en-US" dirty="0"/>
              <a:t>花指令（混淆代码）</a:t>
            </a:r>
          </a:p>
        </p:txBody>
      </p:sp>
      <p:sp>
        <p:nvSpPr>
          <p:cNvPr id="3" name="内容占位符 2">
            <a:extLst>
              <a:ext uri="{FF2B5EF4-FFF2-40B4-BE49-F238E27FC236}">
                <a16:creationId xmlns:a16="http://schemas.microsoft.com/office/drawing/2014/main" id="{B5BFB061-D5AC-7073-97C1-9CED1D2CC149}"/>
              </a:ext>
            </a:extLst>
          </p:cNvPr>
          <p:cNvSpPr>
            <a:spLocks noGrp="1"/>
          </p:cNvSpPr>
          <p:nvPr>
            <p:ph idx="1"/>
          </p:nvPr>
        </p:nvSpPr>
        <p:spPr>
          <a:xfrm>
            <a:off x="1218883" y="1701797"/>
            <a:ext cx="10360501" cy="575075"/>
          </a:xfrm>
        </p:spPr>
        <p:txBody>
          <a:bodyPr/>
          <a:lstStyle/>
          <a:p>
            <a:r>
              <a:rPr lang="zh-CN" altLang="en-US" dirty="0"/>
              <a:t>使用</a:t>
            </a:r>
            <a:r>
              <a:rPr lang="en-US" altLang="zh-CN" dirty="0"/>
              <a:t>VS</a:t>
            </a:r>
            <a:r>
              <a:rPr lang="zh-CN" altLang="en-US" dirty="0"/>
              <a:t>的内联汇编编写一小段花指令作为例子</a:t>
            </a:r>
          </a:p>
        </p:txBody>
      </p:sp>
      <p:pic>
        <p:nvPicPr>
          <p:cNvPr id="7" name="图片 6">
            <a:extLst>
              <a:ext uri="{FF2B5EF4-FFF2-40B4-BE49-F238E27FC236}">
                <a16:creationId xmlns:a16="http://schemas.microsoft.com/office/drawing/2014/main" id="{6E26229D-9135-4F89-E894-710AFD02AEC4}"/>
              </a:ext>
            </a:extLst>
          </p:cNvPr>
          <p:cNvPicPr>
            <a:picLocks noChangeAspect="1"/>
          </p:cNvPicPr>
          <p:nvPr/>
        </p:nvPicPr>
        <p:blipFill>
          <a:blip r:embed="rId2"/>
          <a:stretch>
            <a:fillRect/>
          </a:stretch>
        </p:blipFill>
        <p:spPr>
          <a:xfrm>
            <a:off x="1218883" y="2276872"/>
            <a:ext cx="3918894" cy="4013452"/>
          </a:xfrm>
          <a:prstGeom prst="rect">
            <a:avLst/>
          </a:prstGeom>
        </p:spPr>
      </p:pic>
      <p:sp>
        <p:nvSpPr>
          <p:cNvPr id="8" name="内容占位符 2">
            <a:extLst>
              <a:ext uri="{FF2B5EF4-FFF2-40B4-BE49-F238E27FC236}">
                <a16:creationId xmlns:a16="http://schemas.microsoft.com/office/drawing/2014/main" id="{70007E5F-B17A-FE23-C425-9B82E0B55307}"/>
              </a:ext>
            </a:extLst>
          </p:cNvPr>
          <p:cNvSpPr txBox="1">
            <a:spLocks/>
          </p:cNvSpPr>
          <p:nvPr/>
        </p:nvSpPr>
        <p:spPr>
          <a:xfrm>
            <a:off x="5396962" y="2276872"/>
            <a:ext cx="4176464" cy="294552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zh-CN" altLang="en-US" dirty="0"/>
              <a:t>使用</a:t>
            </a:r>
            <a:r>
              <a:rPr lang="en-US" altLang="zh-CN" dirty="0"/>
              <a:t>IDA</a:t>
            </a:r>
            <a:r>
              <a:rPr lang="zh-CN" altLang="en-US" dirty="0"/>
              <a:t>对其进行反汇编</a:t>
            </a:r>
          </a:p>
        </p:txBody>
      </p:sp>
      <p:pic>
        <p:nvPicPr>
          <p:cNvPr id="12" name="图片 11">
            <a:extLst>
              <a:ext uri="{FF2B5EF4-FFF2-40B4-BE49-F238E27FC236}">
                <a16:creationId xmlns:a16="http://schemas.microsoft.com/office/drawing/2014/main" id="{430FAE08-3DAF-A6C0-18F5-CCFBEFDC7590}"/>
              </a:ext>
            </a:extLst>
          </p:cNvPr>
          <p:cNvPicPr>
            <a:picLocks noChangeAspect="1"/>
          </p:cNvPicPr>
          <p:nvPr/>
        </p:nvPicPr>
        <p:blipFill>
          <a:blip r:embed="rId3"/>
          <a:stretch>
            <a:fillRect/>
          </a:stretch>
        </p:blipFill>
        <p:spPr>
          <a:xfrm>
            <a:off x="5302324" y="2695934"/>
            <a:ext cx="4316627" cy="4013452"/>
          </a:xfrm>
          <a:prstGeom prst="rect">
            <a:avLst/>
          </a:prstGeom>
        </p:spPr>
      </p:pic>
    </p:spTree>
    <p:extLst>
      <p:ext uri="{BB962C8B-B14F-4D97-AF65-F5344CB8AC3E}">
        <p14:creationId xmlns:p14="http://schemas.microsoft.com/office/powerpoint/2010/main" val="294925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8040D-B6AF-31BE-9CC7-CB02EDD7C2A9}"/>
              </a:ext>
            </a:extLst>
          </p:cNvPr>
          <p:cNvSpPr>
            <a:spLocks noGrp="1"/>
          </p:cNvSpPr>
          <p:nvPr>
            <p:ph type="title"/>
          </p:nvPr>
        </p:nvSpPr>
        <p:spPr/>
        <p:txBody>
          <a:bodyPr/>
          <a:lstStyle/>
          <a:p>
            <a:r>
              <a:rPr lang="zh-CN" altLang="en-US" dirty="0"/>
              <a:t>花指令（混淆代码）</a:t>
            </a:r>
          </a:p>
        </p:txBody>
      </p:sp>
      <p:sp>
        <p:nvSpPr>
          <p:cNvPr id="3" name="内容占位符 2">
            <a:extLst>
              <a:ext uri="{FF2B5EF4-FFF2-40B4-BE49-F238E27FC236}">
                <a16:creationId xmlns:a16="http://schemas.microsoft.com/office/drawing/2014/main" id="{3167D98E-95C6-0E90-359A-1369717912B8}"/>
              </a:ext>
            </a:extLst>
          </p:cNvPr>
          <p:cNvSpPr>
            <a:spLocks noGrp="1"/>
          </p:cNvSpPr>
          <p:nvPr>
            <p:ph idx="1"/>
          </p:nvPr>
        </p:nvSpPr>
        <p:spPr>
          <a:xfrm>
            <a:off x="1218883" y="1701796"/>
            <a:ext cx="10360501" cy="4823547"/>
          </a:xfrm>
        </p:spPr>
        <p:txBody>
          <a:bodyPr/>
          <a:lstStyle/>
          <a:p>
            <a:r>
              <a:rPr lang="zh-CN" altLang="en-US" dirty="0"/>
              <a:t>使用</a:t>
            </a:r>
            <a:r>
              <a:rPr lang="en-US" altLang="zh-CN" dirty="0"/>
              <a:t>OD</a:t>
            </a:r>
            <a:r>
              <a:rPr lang="zh-CN" altLang="en-US" dirty="0"/>
              <a:t>分析上述程序</a:t>
            </a:r>
            <a:endParaRPr lang="en-US" altLang="zh-CN" dirty="0"/>
          </a:p>
          <a:p>
            <a:endParaRPr lang="zh-CN" altLang="en-US" dirty="0"/>
          </a:p>
        </p:txBody>
      </p:sp>
      <p:pic>
        <p:nvPicPr>
          <p:cNvPr id="7" name="图片 6">
            <a:extLst>
              <a:ext uri="{FF2B5EF4-FFF2-40B4-BE49-F238E27FC236}">
                <a16:creationId xmlns:a16="http://schemas.microsoft.com/office/drawing/2014/main" id="{E8EACC9B-DCB8-9EF7-0859-01E512FFC995}"/>
              </a:ext>
            </a:extLst>
          </p:cNvPr>
          <p:cNvPicPr>
            <a:picLocks noChangeAspect="1"/>
          </p:cNvPicPr>
          <p:nvPr/>
        </p:nvPicPr>
        <p:blipFill>
          <a:blip r:embed="rId2"/>
          <a:stretch>
            <a:fillRect/>
          </a:stretch>
        </p:blipFill>
        <p:spPr>
          <a:xfrm>
            <a:off x="1557908" y="2204864"/>
            <a:ext cx="6624735" cy="3205215"/>
          </a:xfrm>
          <a:prstGeom prst="rect">
            <a:avLst/>
          </a:prstGeom>
        </p:spPr>
      </p:pic>
    </p:spTree>
    <p:extLst>
      <p:ext uri="{BB962C8B-B14F-4D97-AF65-F5344CB8AC3E}">
        <p14:creationId xmlns:p14="http://schemas.microsoft.com/office/powerpoint/2010/main" val="272496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00ED-1F9E-3CD7-0A65-CABBCC94BD5F}"/>
              </a:ext>
            </a:extLst>
          </p:cNvPr>
          <p:cNvSpPr>
            <a:spLocks noGrp="1"/>
          </p:cNvSpPr>
          <p:nvPr>
            <p:ph type="title"/>
          </p:nvPr>
        </p:nvSpPr>
        <p:spPr/>
        <p:txBody>
          <a:bodyPr/>
          <a:lstStyle/>
          <a:p>
            <a:r>
              <a:rPr lang="zh-CN" altLang="en-US" dirty="0"/>
              <a:t>如何去除花指令</a:t>
            </a:r>
          </a:p>
        </p:txBody>
      </p:sp>
      <p:sp>
        <p:nvSpPr>
          <p:cNvPr id="3" name="内容占位符 2">
            <a:extLst>
              <a:ext uri="{FF2B5EF4-FFF2-40B4-BE49-F238E27FC236}">
                <a16:creationId xmlns:a16="http://schemas.microsoft.com/office/drawing/2014/main" id="{2B44771C-8186-19C6-EE10-C0EAA4EF4468}"/>
              </a:ext>
            </a:extLst>
          </p:cNvPr>
          <p:cNvSpPr>
            <a:spLocks noGrp="1"/>
          </p:cNvSpPr>
          <p:nvPr>
            <p:ph idx="1"/>
          </p:nvPr>
        </p:nvSpPr>
        <p:spPr/>
        <p:txBody>
          <a:bodyPr/>
          <a:lstStyle/>
          <a:p>
            <a:r>
              <a:rPr lang="zh-CN" altLang="en-US" dirty="0"/>
              <a:t>在动态调试的过程中，可以使用修改混淆的指令操作码来恢复反汇编器原有的分析流程</a:t>
            </a:r>
            <a:endParaRPr lang="en-US" altLang="zh-CN" dirty="0"/>
          </a:p>
          <a:p>
            <a:r>
              <a:rPr lang="zh-CN" altLang="en-US" dirty="0"/>
              <a:t>在静态分析的过程中，同样可以通过修改静态二进制数据的方法来达到类似的效果</a:t>
            </a:r>
            <a:endParaRPr lang="en-US" altLang="zh-CN" dirty="0"/>
          </a:p>
          <a:p>
            <a:r>
              <a:rPr lang="zh-CN" altLang="en-US" dirty="0"/>
              <a:t>往往一个程序中存在多种花指令模式，我们可以通过查找特征码的方式来使用脚本一键清除花指令</a:t>
            </a:r>
          </a:p>
        </p:txBody>
      </p:sp>
    </p:spTree>
    <p:extLst>
      <p:ext uri="{BB962C8B-B14F-4D97-AF65-F5344CB8AC3E}">
        <p14:creationId xmlns:p14="http://schemas.microsoft.com/office/powerpoint/2010/main" val="131192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328E8-F064-15C7-BBDF-E661AFEB6F49}"/>
              </a:ext>
            </a:extLst>
          </p:cNvPr>
          <p:cNvSpPr>
            <a:spLocks noGrp="1"/>
          </p:cNvSpPr>
          <p:nvPr>
            <p:ph type="title"/>
          </p:nvPr>
        </p:nvSpPr>
        <p:spPr/>
        <p:txBody>
          <a:bodyPr/>
          <a:lstStyle/>
          <a:p>
            <a:r>
              <a:rPr lang="zh-CN" altLang="en-US" dirty="0"/>
              <a:t>反调试（浅谈）</a:t>
            </a:r>
          </a:p>
        </p:txBody>
      </p:sp>
      <p:sp>
        <p:nvSpPr>
          <p:cNvPr id="3" name="内容占位符 2">
            <a:extLst>
              <a:ext uri="{FF2B5EF4-FFF2-40B4-BE49-F238E27FC236}">
                <a16:creationId xmlns:a16="http://schemas.microsoft.com/office/drawing/2014/main" id="{E1A7CDB2-2180-82AF-3696-B0C37F2711DD}"/>
              </a:ext>
            </a:extLst>
          </p:cNvPr>
          <p:cNvSpPr>
            <a:spLocks noGrp="1"/>
          </p:cNvSpPr>
          <p:nvPr>
            <p:ph idx="1"/>
          </p:nvPr>
        </p:nvSpPr>
        <p:spPr/>
        <p:txBody>
          <a:bodyPr/>
          <a:lstStyle/>
          <a:p>
            <a:r>
              <a:rPr lang="zh-CN" altLang="en-US" dirty="0"/>
              <a:t>最简单的反调试方法：</a:t>
            </a:r>
            <a:r>
              <a:rPr lang="en-US" altLang="zh-CN" dirty="0" err="1"/>
              <a:t>IsDebuggerPresent</a:t>
            </a:r>
            <a:r>
              <a:rPr lang="en-US" altLang="zh-CN" dirty="0"/>
              <a:t>()</a:t>
            </a:r>
          </a:p>
          <a:p>
            <a:r>
              <a:rPr lang="zh-CN" altLang="en-US" dirty="0"/>
              <a:t>使用该函数可以返回一个布尔值来表示当前程序是否被调试，如果检测到调试器，程序退出即可</a:t>
            </a:r>
            <a:endParaRPr lang="en-US" altLang="zh-CN" dirty="0"/>
          </a:p>
          <a:p>
            <a:r>
              <a:rPr lang="zh-CN" altLang="en-US" dirty="0"/>
              <a:t>缺陷：逆向分析者仅需在调用该函数之前修改该函数即可绕过</a:t>
            </a:r>
          </a:p>
        </p:txBody>
      </p:sp>
    </p:spTree>
    <p:extLst>
      <p:ext uri="{BB962C8B-B14F-4D97-AF65-F5344CB8AC3E}">
        <p14:creationId xmlns:p14="http://schemas.microsoft.com/office/powerpoint/2010/main" val="53990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898-5A78-F32A-AB17-FD9715FA332D}"/>
              </a:ext>
            </a:extLst>
          </p:cNvPr>
          <p:cNvSpPr>
            <a:spLocks noGrp="1"/>
          </p:cNvSpPr>
          <p:nvPr>
            <p:ph type="title"/>
          </p:nvPr>
        </p:nvSpPr>
        <p:spPr/>
        <p:txBody>
          <a:bodyPr/>
          <a:lstStyle/>
          <a:p>
            <a:r>
              <a:rPr lang="zh-CN" altLang="en-US" dirty="0"/>
              <a:t>校验和检测</a:t>
            </a:r>
          </a:p>
        </p:txBody>
      </p:sp>
      <p:sp>
        <p:nvSpPr>
          <p:cNvPr id="3" name="内容占位符 2">
            <a:extLst>
              <a:ext uri="{FF2B5EF4-FFF2-40B4-BE49-F238E27FC236}">
                <a16:creationId xmlns:a16="http://schemas.microsoft.com/office/drawing/2014/main" id="{826DB116-4F4A-D531-AC4E-DA515A9F3627}"/>
              </a:ext>
            </a:extLst>
          </p:cNvPr>
          <p:cNvSpPr>
            <a:spLocks noGrp="1"/>
          </p:cNvSpPr>
          <p:nvPr>
            <p:ph idx="1"/>
          </p:nvPr>
        </p:nvSpPr>
        <p:spPr/>
        <p:txBody>
          <a:bodyPr/>
          <a:lstStyle/>
          <a:p>
            <a:r>
              <a:rPr lang="zh-CN" altLang="en-US" dirty="0"/>
              <a:t>反逆向人员可以使用一个独立的线程来检测程序代码段是否遭到修改，从此来避免逆向分析者对程序代码进行任意的修改</a:t>
            </a:r>
            <a:endParaRPr lang="en-US" altLang="zh-CN" dirty="0"/>
          </a:p>
          <a:p>
            <a:pPr lvl="1"/>
            <a:r>
              <a:rPr lang="zh-CN" altLang="en-US" dirty="0"/>
              <a:t>最常见的校验算法</a:t>
            </a:r>
            <a:r>
              <a:rPr lang="en-US" altLang="zh-CN" dirty="0"/>
              <a:t>——CRC32</a:t>
            </a:r>
            <a:r>
              <a:rPr lang="zh-CN" altLang="en-US" dirty="0"/>
              <a:t>（快，开销较小，其</a:t>
            </a:r>
            <a:r>
              <a:rPr lang="en-US" altLang="zh-CN" dirty="0"/>
              <a:t>32</a:t>
            </a:r>
            <a:r>
              <a:rPr lang="zh-CN" altLang="en-US" dirty="0"/>
              <a:t>位的结果刚好可以放入栈中）</a:t>
            </a:r>
            <a:endParaRPr lang="en-US" altLang="zh-CN" dirty="0"/>
          </a:p>
          <a:p>
            <a:r>
              <a:rPr lang="zh-CN" altLang="en-US" dirty="0"/>
              <a:t>逆向分析者可以通过一些手段进行挂起线程等操作</a:t>
            </a:r>
            <a:endParaRPr lang="en-US" altLang="zh-CN" dirty="0"/>
          </a:p>
          <a:p>
            <a:r>
              <a:rPr lang="zh-CN" altLang="en-US" dirty="0"/>
              <a:t>攻击者可以使用第二个线程来检测第一个校验和线程是否被挂起，再使用第一个线程来检测第二个线程是否被挂起（循环检测）</a:t>
            </a:r>
            <a:endParaRPr lang="en-US" altLang="zh-CN" dirty="0"/>
          </a:p>
          <a:p>
            <a:r>
              <a:rPr lang="zh-CN" altLang="en-US" dirty="0"/>
              <a:t>逆向分析者依然可以通过其他手段来阻止校验和线程的工作</a:t>
            </a:r>
          </a:p>
        </p:txBody>
      </p:sp>
    </p:spTree>
    <p:extLst>
      <p:ext uri="{BB962C8B-B14F-4D97-AF65-F5344CB8AC3E}">
        <p14:creationId xmlns:p14="http://schemas.microsoft.com/office/powerpoint/2010/main" val="143897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2D591-0314-2E89-52FE-B7B980DA3518}"/>
              </a:ext>
            </a:extLst>
          </p:cNvPr>
          <p:cNvSpPr>
            <a:spLocks noGrp="1"/>
          </p:cNvSpPr>
          <p:nvPr>
            <p:ph type="title"/>
          </p:nvPr>
        </p:nvSpPr>
        <p:spPr/>
        <p:txBody>
          <a:bodyPr/>
          <a:lstStyle/>
          <a:p>
            <a:r>
              <a:rPr lang="zh-CN" altLang="en-US" dirty="0"/>
              <a:t>游戏逆向</a:t>
            </a:r>
            <a:r>
              <a:rPr lang="en-US" altLang="zh-CN" dirty="0"/>
              <a:t>——Cheat Engine</a:t>
            </a:r>
            <a:r>
              <a:rPr lang="zh-CN" altLang="en-US" dirty="0"/>
              <a:t>可以做什么</a:t>
            </a:r>
          </a:p>
        </p:txBody>
      </p:sp>
      <p:sp>
        <p:nvSpPr>
          <p:cNvPr id="3" name="内容占位符 2">
            <a:extLst>
              <a:ext uri="{FF2B5EF4-FFF2-40B4-BE49-F238E27FC236}">
                <a16:creationId xmlns:a16="http://schemas.microsoft.com/office/drawing/2014/main" id="{319FE977-33A3-3801-EA0F-D0DB33FFA8B3}"/>
              </a:ext>
            </a:extLst>
          </p:cNvPr>
          <p:cNvSpPr>
            <a:spLocks noGrp="1"/>
          </p:cNvSpPr>
          <p:nvPr>
            <p:ph idx="1"/>
          </p:nvPr>
        </p:nvSpPr>
        <p:spPr/>
        <p:txBody>
          <a:bodyPr>
            <a:normAutofit fontScale="92500" lnSpcReduction="20000"/>
          </a:bodyPr>
          <a:lstStyle/>
          <a:p>
            <a:r>
              <a:rPr lang="zh-CN" altLang="en-US" dirty="0"/>
              <a:t>搜索</a:t>
            </a:r>
            <a:r>
              <a:rPr lang="en-US" altLang="zh-CN" dirty="0"/>
              <a:t>&amp;</a:t>
            </a:r>
            <a:r>
              <a:rPr lang="zh-CN" altLang="en-US" dirty="0"/>
              <a:t>修改数据</a:t>
            </a:r>
            <a:endParaRPr lang="en-US" altLang="zh-CN" dirty="0"/>
          </a:p>
          <a:p>
            <a:r>
              <a:rPr lang="zh-CN" altLang="en-US" dirty="0"/>
              <a:t>编写</a:t>
            </a:r>
            <a:r>
              <a:rPr lang="en-US" altLang="zh-CN" dirty="0"/>
              <a:t>CEAA</a:t>
            </a:r>
            <a:r>
              <a:rPr lang="zh-CN" altLang="en-US" dirty="0"/>
              <a:t>脚本，实现原型补丁</a:t>
            </a:r>
            <a:endParaRPr lang="en-US" altLang="zh-CN" dirty="0"/>
          </a:p>
          <a:p>
            <a:pPr lvl="1"/>
            <a:r>
              <a:rPr lang="en-US" altLang="zh-CN" dirty="0"/>
              <a:t>CEAA——Cheat Engine Automatic Assemble</a:t>
            </a:r>
          </a:p>
          <a:p>
            <a:r>
              <a:rPr lang="zh-CN" altLang="en-US" dirty="0"/>
              <a:t>以</a:t>
            </a:r>
            <a:r>
              <a:rPr lang="en-US" altLang="zh-CN" dirty="0"/>
              <a:t>PVZ</a:t>
            </a:r>
            <a:r>
              <a:rPr lang="zh-CN" altLang="en-US" dirty="0"/>
              <a:t>为例，使用</a:t>
            </a:r>
            <a:r>
              <a:rPr lang="en-US" altLang="zh-CN" dirty="0"/>
              <a:t>CE</a:t>
            </a:r>
            <a:r>
              <a:rPr lang="zh-CN" altLang="en-US" dirty="0"/>
              <a:t>实现</a:t>
            </a:r>
            <a:endParaRPr lang="en-US" altLang="zh-CN" dirty="0"/>
          </a:p>
          <a:p>
            <a:pPr lvl="1"/>
            <a:r>
              <a:rPr lang="zh-CN" altLang="en-US" dirty="0"/>
              <a:t>篡改阳光</a:t>
            </a:r>
            <a:endParaRPr lang="en-US" altLang="zh-CN" dirty="0"/>
          </a:p>
          <a:p>
            <a:pPr lvl="1"/>
            <a:r>
              <a:rPr lang="zh-CN" altLang="en-US" dirty="0"/>
              <a:t>篡改任意植物的冷却时间</a:t>
            </a:r>
            <a:endParaRPr lang="en-US" altLang="zh-CN" dirty="0"/>
          </a:p>
          <a:p>
            <a:pPr lvl="1"/>
            <a:r>
              <a:rPr lang="zh-CN" altLang="en-US" dirty="0"/>
              <a:t>任意篡改游戏逻辑，如：</a:t>
            </a:r>
            <a:endParaRPr lang="en-US" altLang="zh-CN" dirty="0"/>
          </a:p>
          <a:p>
            <a:pPr lvl="2"/>
            <a:r>
              <a:rPr lang="zh-CN" altLang="en-US" dirty="0"/>
              <a:t>种植植物反加阳光</a:t>
            </a:r>
            <a:endParaRPr lang="en-US" altLang="zh-CN" dirty="0"/>
          </a:p>
          <a:p>
            <a:pPr lvl="2"/>
            <a:r>
              <a:rPr lang="zh-CN" altLang="en-US" dirty="0"/>
              <a:t>突破阳光上限</a:t>
            </a:r>
            <a:endParaRPr lang="en-US" altLang="zh-CN" dirty="0"/>
          </a:p>
          <a:p>
            <a:pPr lvl="2"/>
            <a:r>
              <a:rPr lang="zh-CN" altLang="en-US" dirty="0"/>
              <a:t>使用特征码定位关键代码</a:t>
            </a:r>
            <a:endParaRPr lang="en-US" altLang="zh-CN" dirty="0"/>
          </a:p>
          <a:p>
            <a:pPr lvl="2"/>
            <a:r>
              <a:rPr lang="zh-CN" altLang="en-US" dirty="0"/>
              <a:t>无需点击即可收集阳光</a:t>
            </a:r>
            <a:endParaRPr lang="en-US" altLang="zh-CN" dirty="0"/>
          </a:p>
          <a:p>
            <a:pPr lvl="2"/>
            <a:r>
              <a:rPr lang="en-US" altLang="zh-CN" dirty="0"/>
              <a:t>……</a:t>
            </a:r>
          </a:p>
        </p:txBody>
      </p:sp>
    </p:spTree>
    <p:extLst>
      <p:ext uri="{BB962C8B-B14F-4D97-AF65-F5344CB8AC3E}">
        <p14:creationId xmlns:p14="http://schemas.microsoft.com/office/powerpoint/2010/main" val="95112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C8E3A-C82B-9F43-817A-9DB82BE2271A}"/>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DF8B9917-DBB4-8F4D-90F0-619938C8C98D}"/>
              </a:ext>
            </a:extLst>
          </p:cNvPr>
          <p:cNvSpPr>
            <a:spLocks noGrp="1"/>
          </p:cNvSpPr>
          <p:nvPr>
            <p:ph idx="1"/>
          </p:nvPr>
        </p:nvSpPr>
        <p:spPr/>
        <p:txBody>
          <a:bodyPr/>
          <a:lstStyle/>
          <a:p>
            <a:r>
              <a:rPr lang="zh-CN" altLang="en-US" dirty="0"/>
              <a:t>简单的介绍了逆向工具的基本使用</a:t>
            </a:r>
            <a:endParaRPr lang="en-US" altLang="zh-CN" dirty="0"/>
          </a:p>
          <a:p>
            <a:r>
              <a:rPr lang="zh-CN" altLang="en-US" dirty="0"/>
              <a:t>简单的介绍了一些基本的逆向方法和思路</a:t>
            </a:r>
            <a:endParaRPr lang="en-US" altLang="zh-CN" dirty="0"/>
          </a:p>
          <a:p>
            <a:endParaRPr lang="zh-CN" altLang="en-US" dirty="0"/>
          </a:p>
        </p:txBody>
      </p:sp>
    </p:spTree>
    <p:extLst>
      <p:ext uri="{BB962C8B-B14F-4D97-AF65-F5344CB8AC3E}">
        <p14:creationId xmlns:p14="http://schemas.microsoft.com/office/powerpoint/2010/main" val="59310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4B54B-FAE8-70FF-91C9-B45CAE9B9E28}"/>
              </a:ext>
            </a:extLst>
          </p:cNvPr>
          <p:cNvSpPr>
            <a:spLocks noGrp="1"/>
          </p:cNvSpPr>
          <p:nvPr>
            <p:ph type="title"/>
          </p:nvPr>
        </p:nvSpPr>
        <p:spPr/>
        <p:txBody>
          <a:bodyPr/>
          <a:lstStyle/>
          <a:p>
            <a:pPr algn="ctr"/>
            <a:r>
              <a:rPr lang="en-US" altLang="zh-CN" dirty="0"/>
              <a:t>Thanks for your time!</a:t>
            </a:r>
            <a:endParaRPr lang="zh-CN" altLang="en-US" dirty="0"/>
          </a:p>
        </p:txBody>
      </p:sp>
      <p:sp>
        <p:nvSpPr>
          <p:cNvPr id="3" name="内容占位符 2">
            <a:extLst>
              <a:ext uri="{FF2B5EF4-FFF2-40B4-BE49-F238E27FC236}">
                <a16:creationId xmlns:a16="http://schemas.microsoft.com/office/drawing/2014/main" id="{7F514F92-31ED-4720-AE7E-9E2F2A2FF35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3552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47D80-1B42-2B4C-BA52-DC4EC628A899}"/>
              </a:ext>
            </a:extLst>
          </p:cNvPr>
          <p:cNvSpPr>
            <a:spLocks noGrp="1"/>
          </p:cNvSpPr>
          <p:nvPr>
            <p:ph type="title"/>
          </p:nvPr>
        </p:nvSpPr>
        <p:spPr/>
        <p:txBody>
          <a:bodyPr/>
          <a:lstStyle/>
          <a:p>
            <a:r>
              <a:rPr lang="zh-CN" altLang="en-US" dirty="0"/>
              <a:t>为什么要逆向？</a:t>
            </a:r>
          </a:p>
        </p:txBody>
      </p:sp>
      <p:sp>
        <p:nvSpPr>
          <p:cNvPr id="3" name="内容占位符 2">
            <a:extLst>
              <a:ext uri="{FF2B5EF4-FFF2-40B4-BE49-F238E27FC236}">
                <a16:creationId xmlns:a16="http://schemas.microsoft.com/office/drawing/2014/main" id="{66AA806F-6242-FBF9-111E-741B2D7F142B}"/>
              </a:ext>
            </a:extLst>
          </p:cNvPr>
          <p:cNvSpPr>
            <a:spLocks noGrp="1"/>
          </p:cNvSpPr>
          <p:nvPr>
            <p:ph idx="1"/>
          </p:nvPr>
        </p:nvSpPr>
        <p:spPr/>
        <p:txBody>
          <a:bodyPr/>
          <a:lstStyle/>
          <a:p>
            <a:r>
              <a:rPr lang="zh-CN" altLang="en-US" dirty="0"/>
              <a:t>在科技领域</a:t>
            </a:r>
            <a:endParaRPr lang="en-US" altLang="zh-CN" dirty="0"/>
          </a:p>
          <a:p>
            <a:pPr lvl="1"/>
            <a:r>
              <a:rPr lang="zh-CN" altLang="en-US" dirty="0"/>
              <a:t>通过逆向他人的程序学习其代码构成</a:t>
            </a:r>
            <a:endParaRPr lang="en-US" altLang="zh-CN" dirty="0"/>
          </a:p>
          <a:p>
            <a:r>
              <a:rPr lang="zh-CN" altLang="en-US" dirty="0"/>
              <a:t>在军事等领域</a:t>
            </a:r>
            <a:endParaRPr lang="en-US" altLang="zh-CN" dirty="0"/>
          </a:p>
          <a:p>
            <a:pPr lvl="1"/>
            <a:r>
              <a:rPr lang="zh-CN" altLang="en-US" dirty="0"/>
              <a:t>知己知彼，运用逆向的知识寻找一些潜在的漏洞</a:t>
            </a:r>
            <a:endParaRPr lang="en-US" altLang="zh-CN" dirty="0"/>
          </a:p>
          <a:p>
            <a:pPr lvl="1"/>
            <a:r>
              <a:rPr lang="zh-CN" altLang="en-US" dirty="0"/>
              <a:t>排除在软件中的后门</a:t>
            </a:r>
            <a:endParaRPr lang="en-US" altLang="zh-CN" dirty="0"/>
          </a:p>
          <a:p>
            <a:r>
              <a:rPr lang="zh-CN" altLang="en-US" dirty="0"/>
              <a:t>在其他领域（黑产）</a:t>
            </a:r>
            <a:endParaRPr lang="en-US" altLang="zh-CN" dirty="0"/>
          </a:p>
          <a:p>
            <a:pPr lvl="1"/>
            <a:r>
              <a:rPr lang="zh-CN" altLang="en-US" dirty="0"/>
              <a:t>盗版软件、游戏辅助等</a:t>
            </a:r>
            <a:endParaRPr lang="en-US" altLang="zh-CN" dirty="0"/>
          </a:p>
          <a:p>
            <a:r>
              <a:rPr lang="en-US" altLang="zh-CN" dirty="0"/>
              <a:t>……</a:t>
            </a:r>
          </a:p>
          <a:p>
            <a:pPr lvl="1"/>
            <a:endParaRPr lang="zh-CN" altLang="en-US" dirty="0"/>
          </a:p>
        </p:txBody>
      </p:sp>
    </p:spTree>
    <p:extLst>
      <p:ext uri="{BB962C8B-B14F-4D97-AF65-F5344CB8AC3E}">
        <p14:creationId xmlns:p14="http://schemas.microsoft.com/office/powerpoint/2010/main" val="220557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Salesforce Sans"/>
                <a:ea typeface="微软雅黑" panose="020B0503020204020204" pitchFamily="34" charset="-122"/>
                <a:sym typeface="Salesforce Sans"/>
              </a:rPr>
              <a:t>常用工具</a:t>
            </a:r>
          </a:p>
        </p:txBody>
      </p:sp>
      <p:sp>
        <p:nvSpPr>
          <p:cNvPr id="14" name="内容占位符 13"/>
          <p:cNvSpPr>
            <a:spLocks noGrp="1"/>
          </p:cNvSpPr>
          <p:nvPr>
            <p:ph idx="1"/>
          </p:nvPr>
        </p:nvSpPr>
        <p:spPr/>
        <p:txBody>
          <a:bodyPr rtlCol="0"/>
          <a:lstStyle/>
          <a:p>
            <a:pPr rtl="0"/>
            <a:r>
              <a:rPr lang="en-US" altLang="zh-CN" dirty="0" err="1">
                <a:latin typeface="Salesforce Sans"/>
                <a:ea typeface="微软雅黑" panose="020B0503020204020204" pitchFamily="34" charset="-122"/>
                <a:sym typeface="Salesforce Sans"/>
              </a:rPr>
              <a:t>OllyDbg</a:t>
            </a:r>
            <a:r>
              <a:rPr lang="zh-CN" altLang="en-US" dirty="0">
                <a:latin typeface="Salesforce Sans"/>
                <a:sym typeface="Salesforce Sans"/>
              </a:rPr>
              <a:t>、</a:t>
            </a:r>
            <a:r>
              <a:rPr lang="en-US" altLang="zh-CN" dirty="0" err="1">
                <a:latin typeface="Salesforce Sans"/>
                <a:ea typeface="微软雅黑" panose="020B0503020204020204" pitchFamily="34" charset="-122"/>
                <a:sym typeface="Salesforce Sans"/>
              </a:rPr>
              <a:t>OllyICE</a:t>
            </a:r>
            <a:r>
              <a:rPr lang="en-US" altLang="zh-CN" dirty="0">
                <a:latin typeface="Salesforce Sans"/>
                <a:ea typeface="微软雅黑" panose="020B0503020204020204" pitchFamily="34" charset="-122"/>
                <a:sym typeface="Salesforce Sans"/>
              </a:rPr>
              <a:t> </a:t>
            </a:r>
            <a:r>
              <a:rPr lang="zh-CN" altLang="en-US" dirty="0">
                <a:latin typeface="Salesforce Sans"/>
                <a:ea typeface="微软雅黑" panose="020B0503020204020204" pitchFamily="34" charset="-122"/>
                <a:sym typeface="Salesforce Sans"/>
              </a:rPr>
              <a:t>（</a:t>
            </a:r>
            <a:r>
              <a:rPr lang="en-US" altLang="zh-CN" dirty="0">
                <a:latin typeface="Salesforce Sans"/>
                <a:ea typeface="微软雅黑" panose="020B0503020204020204" pitchFamily="34" charset="-122"/>
                <a:sym typeface="Salesforce Sans"/>
              </a:rPr>
              <a:t>OD</a:t>
            </a:r>
            <a:r>
              <a:rPr lang="zh-CN" altLang="en-US" dirty="0">
                <a:latin typeface="Salesforce Sans"/>
                <a:sym typeface="Salesforce Sans"/>
              </a:rPr>
              <a:t>，</a:t>
            </a:r>
            <a:r>
              <a:rPr lang="en-US" altLang="zh-CN" dirty="0">
                <a:latin typeface="Salesforce Sans"/>
                <a:sym typeface="Salesforce Sans"/>
              </a:rPr>
              <a:t>32</a:t>
            </a:r>
            <a:r>
              <a:rPr lang="zh-CN" altLang="en-US" dirty="0">
                <a:latin typeface="Salesforce Sans"/>
                <a:sym typeface="Salesforce Sans"/>
              </a:rPr>
              <a:t>位</a:t>
            </a:r>
            <a:r>
              <a:rPr lang="zh-CN" altLang="en-US" dirty="0">
                <a:latin typeface="Salesforce Sans"/>
                <a:ea typeface="微软雅黑" panose="020B0503020204020204" pitchFamily="34" charset="-122"/>
                <a:sym typeface="Salesforce Sans"/>
              </a:rPr>
              <a:t>动态调试工具，作者已停止维护</a:t>
            </a:r>
            <a:r>
              <a:rPr lang="zh-CN" altLang="en-US" dirty="0">
                <a:latin typeface="Salesforce Sans"/>
                <a:sym typeface="Salesforce Sans"/>
              </a:rPr>
              <a:t>）</a:t>
            </a:r>
            <a:endParaRPr lang="en-US" altLang="zh-CN" dirty="0">
              <a:latin typeface="Salesforce Sans"/>
              <a:ea typeface="微软雅黑" panose="020B0503020204020204" pitchFamily="34" charset="-122"/>
              <a:sym typeface="Salesforce Sans"/>
            </a:endParaRPr>
          </a:p>
          <a:p>
            <a:pPr rtl="0"/>
            <a:r>
              <a:rPr lang="en-US" altLang="zh-CN" dirty="0">
                <a:latin typeface="Salesforce Sans"/>
                <a:sym typeface="Salesforce Sans"/>
              </a:rPr>
              <a:t>IDA</a:t>
            </a:r>
            <a:r>
              <a:rPr lang="zh-CN" altLang="en-US" dirty="0">
                <a:latin typeface="Salesforce Sans"/>
                <a:sym typeface="Salesforce Sans"/>
              </a:rPr>
              <a:t>（静态分析工具）</a:t>
            </a:r>
            <a:endParaRPr lang="en-US" altLang="zh-CN" dirty="0">
              <a:latin typeface="Salesforce Sans"/>
              <a:sym typeface="Salesforce Sans"/>
            </a:endParaRPr>
          </a:p>
          <a:p>
            <a:pPr rtl="0"/>
            <a:r>
              <a:rPr lang="en-US" altLang="zh-CN" dirty="0">
                <a:latin typeface="Salesforce Sans"/>
                <a:sym typeface="Salesforce Sans"/>
              </a:rPr>
              <a:t>x64Dbg</a:t>
            </a:r>
            <a:r>
              <a:rPr lang="zh-CN" altLang="en-US" dirty="0">
                <a:latin typeface="Salesforce Sans"/>
                <a:sym typeface="Salesforce Sans"/>
              </a:rPr>
              <a:t>（</a:t>
            </a:r>
            <a:r>
              <a:rPr lang="en-US" altLang="zh-CN" dirty="0" err="1">
                <a:latin typeface="Salesforce Sans"/>
                <a:sym typeface="Salesforce Sans"/>
              </a:rPr>
              <a:t>OllyDbg</a:t>
            </a:r>
            <a:r>
              <a:rPr lang="zh-CN" altLang="en-US" dirty="0">
                <a:latin typeface="Salesforce Sans"/>
                <a:sym typeface="Salesforce Sans"/>
              </a:rPr>
              <a:t>的</a:t>
            </a:r>
            <a:r>
              <a:rPr lang="en-US" altLang="zh-CN" dirty="0">
                <a:latin typeface="Salesforce Sans"/>
                <a:sym typeface="Salesforce Sans"/>
              </a:rPr>
              <a:t>64</a:t>
            </a:r>
            <a:r>
              <a:rPr lang="zh-CN" altLang="en-US" dirty="0">
                <a:latin typeface="Salesforce Sans"/>
                <a:sym typeface="Salesforce Sans"/>
              </a:rPr>
              <a:t>位版本，动态调试工具，开源）</a:t>
            </a:r>
            <a:endParaRPr lang="en-US" altLang="zh-CN" dirty="0">
              <a:latin typeface="Salesforce Sans"/>
              <a:sym typeface="Salesforce Sans"/>
            </a:endParaRPr>
          </a:p>
          <a:p>
            <a:pPr rtl="0"/>
            <a:r>
              <a:rPr lang="en-US" altLang="zh-CN" dirty="0">
                <a:latin typeface="Salesforce Sans"/>
                <a:ea typeface="微软雅黑" panose="020B0503020204020204" pitchFamily="34" charset="-122"/>
                <a:sym typeface="Salesforce Sans"/>
              </a:rPr>
              <a:t>Cheat Engine </a:t>
            </a:r>
            <a:r>
              <a:rPr lang="zh-CN" altLang="en-US" dirty="0">
                <a:latin typeface="Salesforce Sans"/>
                <a:ea typeface="微软雅黑" panose="020B0503020204020204" pitchFamily="34" charset="-122"/>
                <a:sym typeface="Salesforce Sans"/>
              </a:rPr>
              <a:t>（</a:t>
            </a:r>
            <a:r>
              <a:rPr lang="en-US" altLang="zh-CN" dirty="0">
                <a:latin typeface="Salesforce Sans"/>
                <a:ea typeface="微软雅黑" panose="020B0503020204020204" pitchFamily="34" charset="-122"/>
                <a:sym typeface="Salesforce Sans"/>
              </a:rPr>
              <a:t>CE</a:t>
            </a:r>
            <a:r>
              <a:rPr lang="zh-CN" altLang="en-US" dirty="0">
                <a:latin typeface="Salesforce Sans"/>
                <a:ea typeface="微软雅黑" panose="020B0503020204020204" pitchFamily="34" charset="-122"/>
                <a:sym typeface="Salesforce Sans"/>
              </a:rPr>
              <a:t>，数据搜索工具，可以用于快速制作补丁原型）</a:t>
            </a:r>
            <a:endParaRPr lang="en-US" altLang="zh-CN" dirty="0">
              <a:latin typeface="Salesforce Sans"/>
              <a:ea typeface="微软雅黑" panose="020B0503020204020204" pitchFamily="34" charset="-122"/>
              <a:sym typeface="Salesforce Sans"/>
            </a:endParaRPr>
          </a:p>
          <a:p>
            <a:pPr rtl="0"/>
            <a:endParaRPr lang="zh-CN" altLang="en-US" dirty="0">
              <a:latin typeface="Salesforce Sans"/>
              <a:ea typeface="微软雅黑" panose="020B0503020204020204" pitchFamily="34" charset="-122"/>
              <a:sym typeface="Salesforce Sans"/>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80077-5C19-A6BB-3890-A9D397676142}"/>
              </a:ext>
            </a:extLst>
          </p:cNvPr>
          <p:cNvSpPr>
            <a:spLocks noGrp="1"/>
          </p:cNvSpPr>
          <p:nvPr>
            <p:ph type="title"/>
          </p:nvPr>
        </p:nvSpPr>
        <p:spPr/>
        <p:txBody>
          <a:bodyPr/>
          <a:lstStyle/>
          <a:p>
            <a:r>
              <a:rPr lang="en-US" altLang="zh-CN" dirty="0" err="1">
                <a:latin typeface="Salesforce Sans"/>
                <a:ea typeface="微软雅黑" panose="020B0503020204020204" pitchFamily="34" charset="-122"/>
                <a:sym typeface="Salesforce Sans"/>
              </a:rPr>
              <a:t>OllyDbg</a:t>
            </a:r>
            <a:r>
              <a:rPr lang="en-US" altLang="zh-CN" dirty="0">
                <a:latin typeface="Salesforce Sans"/>
                <a:ea typeface="微软雅黑" panose="020B0503020204020204" pitchFamily="34" charset="-122"/>
                <a:sym typeface="Salesforce Sans"/>
              </a:rPr>
              <a:t>(</a:t>
            </a:r>
            <a:r>
              <a:rPr lang="en-US" altLang="zh-CN" dirty="0" err="1">
                <a:latin typeface="Salesforce Sans"/>
                <a:ea typeface="微软雅黑" panose="020B0503020204020204" pitchFamily="34" charset="-122"/>
                <a:sym typeface="Salesforce Sans"/>
              </a:rPr>
              <a:t>OllyICE</a:t>
            </a:r>
            <a:r>
              <a:rPr lang="en-US" altLang="zh-CN" dirty="0">
                <a:latin typeface="Salesforce Sans"/>
                <a:ea typeface="微软雅黑" panose="020B0503020204020204" pitchFamily="34" charset="-122"/>
                <a:sym typeface="Salesforce Sans"/>
              </a:rPr>
              <a:t>)</a:t>
            </a:r>
            <a:r>
              <a:rPr lang="zh-CN" altLang="en-US" dirty="0">
                <a:latin typeface="Salesforce Sans"/>
                <a:ea typeface="微软雅黑" panose="020B0503020204020204" pitchFamily="34" charset="-122"/>
                <a:sym typeface="Salesforce Sans"/>
              </a:rPr>
              <a:t>介绍</a:t>
            </a:r>
            <a:endParaRPr lang="zh-CN" altLang="en-US" dirty="0"/>
          </a:p>
        </p:txBody>
      </p:sp>
      <p:sp>
        <p:nvSpPr>
          <p:cNvPr id="3" name="内容占位符 2">
            <a:extLst>
              <a:ext uri="{FF2B5EF4-FFF2-40B4-BE49-F238E27FC236}">
                <a16:creationId xmlns:a16="http://schemas.microsoft.com/office/drawing/2014/main" id="{A1C42F0B-5D2B-E0AA-E953-2BB754A023A6}"/>
              </a:ext>
            </a:extLst>
          </p:cNvPr>
          <p:cNvSpPr>
            <a:spLocks noGrp="1"/>
          </p:cNvSpPr>
          <p:nvPr>
            <p:ph idx="1"/>
          </p:nvPr>
        </p:nvSpPr>
        <p:spPr/>
        <p:txBody>
          <a:bodyPr/>
          <a:lstStyle/>
          <a:p>
            <a:r>
              <a:rPr lang="zh-CN" altLang="en-US" dirty="0">
                <a:solidFill>
                  <a:srgbClr val="FF0000"/>
                </a:solidFill>
              </a:rPr>
              <a:t>曾经</a:t>
            </a:r>
            <a:r>
              <a:rPr lang="zh-CN" altLang="en-US" dirty="0"/>
              <a:t>最强大的动态反汇编工具</a:t>
            </a:r>
            <a:endParaRPr lang="en-US" altLang="zh-CN" dirty="0"/>
          </a:p>
          <a:p>
            <a:r>
              <a:rPr lang="zh-CN" altLang="en-US" dirty="0"/>
              <a:t>作者已停止维护，目前还是只能调试</a:t>
            </a:r>
            <a:r>
              <a:rPr lang="en-US" altLang="zh-CN" dirty="0"/>
              <a:t>32</a:t>
            </a:r>
            <a:r>
              <a:rPr lang="zh-CN" altLang="en-US" dirty="0"/>
              <a:t>位程序</a:t>
            </a:r>
            <a:endParaRPr lang="en-US" altLang="zh-CN" dirty="0"/>
          </a:p>
          <a:p>
            <a:r>
              <a:rPr lang="zh-CN" altLang="en-US" dirty="0"/>
              <a:t>网络上流传有很多爱好者制作的</a:t>
            </a:r>
            <a:r>
              <a:rPr lang="en-US" altLang="zh-CN" dirty="0"/>
              <a:t>OD</a:t>
            </a:r>
            <a:r>
              <a:rPr lang="zh-CN" altLang="en-US" dirty="0"/>
              <a:t>插件或是其</a:t>
            </a:r>
            <a:r>
              <a:rPr lang="en-US" altLang="zh-CN" dirty="0"/>
              <a:t>64</a:t>
            </a:r>
            <a:r>
              <a:rPr lang="zh-CN" altLang="en-US" dirty="0"/>
              <a:t>位版本，但都多少存在兼容性问题</a:t>
            </a:r>
            <a:endParaRPr lang="en-US" altLang="zh-CN" dirty="0"/>
          </a:p>
          <a:p>
            <a:r>
              <a:rPr lang="zh-CN" altLang="en-US" dirty="0"/>
              <a:t>迟暮之年，现在我们可以选择功能与其类似的</a:t>
            </a:r>
            <a:r>
              <a:rPr lang="en-US" altLang="zh-CN" dirty="0"/>
              <a:t>x64dbg</a:t>
            </a:r>
            <a:r>
              <a:rPr lang="zh-CN" altLang="en-US" dirty="0"/>
              <a:t>，它是一个开源项目，功能增强永远在路上</a:t>
            </a:r>
          </a:p>
        </p:txBody>
      </p:sp>
    </p:spTree>
    <p:extLst>
      <p:ext uri="{BB962C8B-B14F-4D97-AF65-F5344CB8AC3E}">
        <p14:creationId xmlns:p14="http://schemas.microsoft.com/office/powerpoint/2010/main" val="260682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21829-F25A-1804-864C-4B4BA279D2A4}"/>
              </a:ext>
            </a:extLst>
          </p:cNvPr>
          <p:cNvSpPr>
            <a:spLocks noGrp="1"/>
          </p:cNvSpPr>
          <p:nvPr>
            <p:ph type="title"/>
          </p:nvPr>
        </p:nvSpPr>
        <p:spPr/>
        <p:txBody>
          <a:bodyPr/>
          <a:lstStyle/>
          <a:p>
            <a:r>
              <a:rPr lang="en-US" altLang="zh-CN" dirty="0" err="1">
                <a:latin typeface="Salesforce Sans"/>
                <a:ea typeface="微软雅黑" panose="020B0503020204020204" pitchFamily="34" charset="-122"/>
                <a:sym typeface="Salesforce Sans"/>
              </a:rPr>
              <a:t>OllyDbg</a:t>
            </a:r>
            <a:r>
              <a:rPr lang="en-US" altLang="zh-CN" dirty="0">
                <a:latin typeface="Salesforce Sans"/>
                <a:ea typeface="微软雅黑" panose="020B0503020204020204" pitchFamily="34" charset="-122"/>
                <a:sym typeface="Salesforce Sans"/>
              </a:rPr>
              <a:t>(</a:t>
            </a:r>
            <a:r>
              <a:rPr lang="en-US" altLang="zh-CN" dirty="0" err="1">
                <a:latin typeface="Salesforce Sans"/>
                <a:ea typeface="微软雅黑" panose="020B0503020204020204" pitchFamily="34" charset="-122"/>
                <a:sym typeface="Salesforce Sans"/>
              </a:rPr>
              <a:t>OllyICE</a:t>
            </a:r>
            <a:r>
              <a:rPr lang="en-US" altLang="zh-CN" dirty="0">
                <a:latin typeface="Salesforce Sans"/>
                <a:ea typeface="微软雅黑" panose="020B0503020204020204" pitchFamily="34" charset="-122"/>
                <a:sym typeface="Salesforce Sans"/>
              </a:rPr>
              <a:t>)</a:t>
            </a:r>
            <a:r>
              <a:rPr lang="zh-CN" altLang="en-US" dirty="0">
                <a:latin typeface="Salesforce Sans"/>
                <a:ea typeface="微软雅黑" panose="020B0503020204020204" pitchFamily="34" charset="-122"/>
                <a:sym typeface="Salesforce Sans"/>
              </a:rPr>
              <a:t>介绍</a:t>
            </a:r>
            <a:endParaRPr lang="zh-CN" altLang="en-US" dirty="0"/>
          </a:p>
        </p:txBody>
      </p:sp>
      <p:sp>
        <p:nvSpPr>
          <p:cNvPr id="3" name="内容占位符 2">
            <a:extLst>
              <a:ext uri="{FF2B5EF4-FFF2-40B4-BE49-F238E27FC236}">
                <a16:creationId xmlns:a16="http://schemas.microsoft.com/office/drawing/2014/main" id="{26AAF8C5-714E-E903-75AB-1FAF123D4334}"/>
              </a:ext>
            </a:extLst>
          </p:cNvPr>
          <p:cNvSpPr>
            <a:spLocks noGrp="1"/>
          </p:cNvSpPr>
          <p:nvPr>
            <p:ph idx="1"/>
          </p:nvPr>
        </p:nvSpPr>
        <p:spPr/>
        <p:txBody>
          <a:bodyPr/>
          <a:lstStyle/>
          <a:p>
            <a:r>
              <a:rPr lang="zh-CN" altLang="en-US" dirty="0"/>
              <a:t>界面简介</a:t>
            </a:r>
          </a:p>
        </p:txBody>
      </p:sp>
      <p:pic>
        <p:nvPicPr>
          <p:cNvPr id="5" name="图片 4">
            <a:extLst>
              <a:ext uri="{FF2B5EF4-FFF2-40B4-BE49-F238E27FC236}">
                <a16:creationId xmlns:a16="http://schemas.microsoft.com/office/drawing/2014/main" id="{B2CC0BCA-EEC1-C7D1-E3C7-F201399E7B71}"/>
              </a:ext>
            </a:extLst>
          </p:cNvPr>
          <p:cNvPicPr>
            <a:picLocks noChangeAspect="1"/>
          </p:cNvPicPr>
          <p:nvPr/>
        </p:nvPicPr>
        <p:blipFill>
          <a:blip r:embed="rId2"/>
          <a:stretch>
            <a:fillRect/>
          </a:stretch>
        </p:blipFill>
        <p:spPr>
          <a:xfrm>
            <a:off x="3142084" y="1348990"/>
            <a:ext cx="8806464" cy="5517231"/>
          </a:xfrm>
          <a:prstGeom prst="rect">
            <a:avLst/>
          </a:prstGeom>
        </p:spPr>
      </p:pic>
    </p:spTree>
    <p:extLst>
      <p:ext uri="{BB962C8B-B14F-4D97-AF65-F5344CB8AC3E}">
        <p14:creationId xmlns:p14="http://schemas.microsoft.com/office/powerpoint/2010/main" val="244101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98443-6560-79F3-3613-B2332BF09462}"/>
              </a:ext>
            </a:extLst>
          </p:cNvPr>
          <p:cNvSpPr>
            <a:spLocks noGrp="1"/>
          </p:cNvSpPr>
          <p:nvPr>
            <p:ph type="title"/>
          </p:nvPr>
        </p:nvSpPr>
        <p:spPr/>
        <p:txBody>
          <a:bodyPr/>
          <a:lstStyle/>
          <a:p>
            <a:r>
              <a:rPr lang="en-US" altLang="zh-CN" dirty="0"/>
              <a:t>x64dbg</a:t>
            </a:r>
            <a:endParaRPr lang="zh-CN" altLang="en-US" dirty="0"/>
          </a:p>
        </p:txBody>
      </p:sp>
      <p:sp>
        <p:nvSpPr>
          <p:cNvPr id="3" name="内容占位符 2">
            <a:extLst>
              <a:ext uri="{FF2B5EF4-FFF2-40B4-BE49-F238E27FC236}">
                <a16:creationId xmlns:a16="http://schemas.microsoft.com/office/drawing/2014/main" id="{A0F2FC9F-C4BA-3BD0-6BAF-F7B7418F95F7}"/>
              </a:ext>
            </a:extLst>
          </p:cNvPr>
          <p:cNvSpPr>
            <a:spLocks noGrp="1"/>
          </p:cNvSpPr>
          <p:nvPr>
            <p:ph idx="1"/>
          </p:nvPr>
        </p:nvSpPr>
        <p:spPr/>
        <p:txBody>
          <a:bodyPr/>
          <a:lstStyle/>
          <a:p>
            <a:r>
              <a:rPr lang="zh-CN" altLang="en-US" dirty="0"/>
              <a:t>未来的</a:t>
            </a:r>
            <a:r>
              <a:rPr lang="en-US" altLang="zh-CN" dirty="0"/>
              <a:t>OD</a:t>
            </a:r>
            <a:r>
              <a:rPr lang="zh-CN" altLang="en-US" dirty="0"/>
              <a:t>，现在已经能够满足动态调试的大部分要求</a:t>
            </a:r>
            <a:endParaRPr lang="en-US" altLang="zh-CN" dirty="0"/>
          </a:p>
          <a:p>
            <a:r>
              <a:rPr lang="zh-CN" altLang="en-US" dirty="0"/>
              <a:t>多种调试器内核可选择</a:t>
            </a:r>
            <a:endParaRPr lang="en-US" altLang="zh-CN" dirty="0"/>
          </a:p>
          <a:p>
            <a:r>
              <a:rPr lang="zh-CN" altLang="en-US" dirty="0"/>
              <a:t>插件资源丰富</a:t>
            </a:r>
          </a:p>
        </p:txBody>
      </p:sp>
    </p:spTree>
    <p:extLst>
      <p:ext uri="{BB962C8B-B14F-4D97-AF65-F5344CB8AC3E}">
        <p14:creationId xmlns:p14="http://schemas.microsoft.com/office/powerpoint/2010/main" val="122580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05182-3963-B26B-CB7E-5F72B1FD8B19}"/>
              </a:ext>
            </a:extLst>
          </p:cNvPr>
          <p:cNvSpPr>
            <a:spLocks noGrp="1"/>
          </p:cNvSpPr>
          <p:nvPr>
            <p:ph type="title"/>
          </p:nvPr>
        </p:nvSpPr>
        <p:spPr/>
        <p:txBody>
          <a:bodyPr/>
          <a:lstStyle/>
          <a:p>
            <a:r>
              <a:rPr lang="en-US" altLang="zh-CN" dirty="0"/>
              <a:t>IDA Pro</a:t>
            </a:r>
            <a:endParaRPr lang="zh-CN" altLang="en-US" dirty="0"/>
          </a:p>
        </p:txBody>
      </p:sp>
      <p:sp>
        <p:nvSpPr>
          <p:cNvPr id="3" name="内容占位符 2">
            <a:extLst>
              <a:ext uri="{FF2B5EF4-FFF2-40B4-BE49-F238E27FC236}">
                <a16:creationId xmlns:a16="http://schemas.microsoft.com/office/drawing/2014/main" id="{30F375E7-986C-F5C4-DC3C-74FD1542A6D2}"/>
              </a:ext>
            </a:extLst>
          </p:cNvPr>
          <p:cNvSpPr>
            <a:spLocks noGrp="1"/>
          </p:cNvSpPr>
          <p:nvPr>
            <p:ph idx="1"/>
          </p:nvPr>
        </p:nvSpPr>
        <p:spPr/>
        <p:txBody>
          <a:bodyPr/>
          <a:lstStyle/>
          <a:p>
            <a:r>
              <a:rPr lang="zh-CN" altLang="en-US" dirty="0"/>
              <a:t>功能强大的静态反汇编</a:t>
            </a:r>
            <a:r>
              <a:rPr lang="en-US" altLang="zh-CN" dirty="0"/>
              <a:t>/</a:t>
            </a:r>
            <a:r>
              <a:rPr lang="zh-CN" altLang="en-US" dirty="0"/>
              <a:t>反编译工具</a:t>
            </a:r>
            <a:endParaRPr lang="en-US" altLang="zh-CN" dirty="0"/>
          </a:p>
          <a:p>
            <a:r>
              <a:rPr lang="zh-CN" altLang="en-US" dirty="0"/>
              <a:t>无需多言</a:t>
            </a:r>
          </a:p>
        </p:txBody>
      </p:sp>
    </p:spTree>
    <p:extLst>
      <p:ext uri="{BB962C8B-B14F-4D97-AF65-F5344CB8AC3E}">
        <p14:creationId xmlns:p14="http://schemas.microsoft.com/office/powerpoint/2010/main" val="9900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D9956-FC38-183C-C514-881A7459CE2C}"/>
              </a:ext>
            </a:extLst>
          </p:cNvPr>
          <p:cNvSpPr>
            <a:spLocks noGrp="1"/>
          </p:cNvSpPr>
          <p:nvPr>
            <p:ph type="title"/>
          </p:nvPr>
        </p:nvSpPr>
        <p:spPr/>
        <p:txBody>
          <a:bodyPr/>
          <a:lstStyle/>
          <a:p>
            <a:r>
              <a:rPr lang="zh-CN" altLang="en-US" dirty="0"/>
              <a:t>软件逆向常见对抗技术</a:t>
            </a:r>
          </a:p>
        </p:txBody>
      </p:sp>
      <p:sp>
        <p:nvSpPr>
          <p:cNvPr id="3" name="内容占位符 2">
            <a:extLst>
              <a:ext uri="{FF2B5EF4-FFF2-40B4-BE49-F238E27FC236}">
                <a16:creationId xmlns:a16="http://schemas.microsoft.com/office/drawing/2014/main" id="{0CEE9C6F-2304-37B9-DE63-BA3CAA5DB4B4}"/>
              </a:ext>
            </a:extLst>
          </p:cNvPr>
          <p:cNvSpPr>
            <a:spLocks noGrp="1"/>
          </p:cNvSpPr>
          <p:nvPr>
            <p:ph idx="1"/>
          </p:nvPr>
        </p:nvSpPr>
        <p:spPr/>
        <p:txBody>
          <a:bodyPr>
            <a:normAutofit fontScale="85000" lnSpcReduction="20000"/>
          </a:bodyPr>
          <a:lstStyle/>
          <a:p>
            <a:r>
              <a:rPr lang="zh-CN" altLang="en-US" dirty="0"/>
              <a:t>壳（包括但不限于各种压缩壳、保护壳）</a:t>
            </a:r>
            <a:endParaRPr lang="en-US" altLang="zh-CN" dirty="0"/>
          </a:p>
          <a:p>
            <a:pPr lvl="1"/>
            <a:r>
              <a:rPr lang="zh-CN" altLang="en-US" dirty="0"/>
              <a:t>用于妨碍逆向人员进行静态分析（汇编指令需要先经过解压等操作才能正确加载进入内存）</a:t>
            </a:r>
            <a:endParaRPr lang="en-US" altLang="zh-CN" dirty="0"/>
          </a:p>
          <a:p>
            <a:r>
              <a:rPr lang="zh-CN" altLang="en-US" dirty="0"/>
              <a:t>花指令</a:t>
            </a:r>
            <a:endParaRPr lang="en-US" altLang="zh-CN" dirty="0"/>
          </a:p>
          <a:p>
            <a:pPr lvl="1"/>
            <a:r>
              <a:rPr lang="zh-CN" altLang="en-US" dirty="0"/>
              <a:t>在程序中嵌入无意义指令干扰反汇编分析工具</a:t>
            </a:r>
            <a:endParaRPr lang="en-US" altLang="zh-CN" dirty="0"/>
          </a:p>
          <a:p>
            <a:pPr lvl="1"/>
            <a:r>
              <a:rPr lang="zh-CN" altLang="en-US" dirty="0"/>
              <a:t>实际运用中往往使用工具自动插入花指令</a:t>
            </a:r>
            <a:endParaRPr lang="en-US" altLang="zh-CN" dirty="0"/>
          </a:p>
          <a:p>
            <a:r>
              <a:rPr lang="zh-CN" altLang="en-US" dirty="0"/>
              <a:t>反调试</a:t>
            </a:r>
            <a:endParaRPr lang="en-US" altLang="zh-CN" dirty="0"/>
          </a:p>
          <a:p>
            <a:pPr lvl="1"/>
            <a:r>
              <a:rPr lang="zh-CN" altLang="en-US" dirty="0"/>
              <a:t>可分为多种实现方式，其中内核级反调试最难绕过（需要</a:t>
            </a:r>
            <a:r>
              <a:rPr lang="en-US" altLang="zh-CN" dirty="0"/>
              <a:t>Windows</a:t>
            </a:r>
            <a:r>
              <a:rPr lang="zh-CN" altLang="en-US" dirty="0"/>
              <a:t>内核相关知识）</a:t>
            </a:r>
            <a:endParaRPr lang="en-US" altLang="zh-CN" dirty="0"/>
          </a:p>
          <a:p>
            <a:r>
              <a:rPr lang="zh-CN" altLang="en-US" dirty="0"/>
              <a:t>校验和检测</a:t>
            </a:r>
            <a:endParaRPr lang="en-US" altLang="zh-CN" dirty="0"/>
          </a:p>
          <a:p>
            <a:r>
              <a:rPr lang="en-US" altLang="zh-CN" dirty="0"/>
              <a:t>DLL</a:t>
            </a:r>
            <a:r>
              <a:rPr lang="zh-CN" altLang="en-US" dirty="0"/>
              <a:t>劫持</a:t>
            </a:r>
            <a:endParaRPr lang="en-US" altLang="zh-CN" dirty="0"/>
          </a:p>
          <a:p>
            <a:r>
              <a:rPr lang="en-US" altLang="zh-CN" dirty="0"/>
              <a:t>……</a:t>
            </a:r>
          </a:p>
        </p:txBody>
      </p:sp>
    </p:spTree>
    <p:extLst>
      <p:ext uri="{BB962C8B-B14F-4D97-AF65-F5344CB8AC3E}">
        <p14:creationId xmlns:p14="http://schemas.microsoft.com/office/powerpoint/2010/main" val="347870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DEDA3-F230-0438-E23A-F6AABA55C952}"/>
              </a:ext>
            </a:extLst>
          </p:cNvPr>
          <p:cNvSpPr>
            <a:spLocks noGrp="1"/>
          </p:cNvSpPr>
          <p:nvPr>
            <p:ph type="title"/>
          </p:nvPr>
        </p:nvSpPr>
        <p:spPr/>
        <p:txBody>
          <a:bodyPr/>
          <a:lstStyle/>
          <a:p>
            <a:r>
              <a:rPr lang="zh-CN" altLang="en-US" dirty="0"/>
              <a:t>壳</a:t>
            </a:r>
            <a:r>
              <a:rPr lang="en-US" altLang="zh-CN" dirty="0"/>
              <a:t>——</a:t>
            </a:r>
            <a:r>
              <a:rPr lang="zh-CN" altLang="en-US" dirty="0"/>
              <a:t>以典型的压缩壳</a:t>
            </a:r>
            <a:r>
              <a:rPr lang="en-US" altLang="zh-CN" dirty="0"/>
              <a:t>UPX</a:t>
            </a:r>
            <a:r>
              <a:rPr lang="zh-CN" altLang="en-US" dirty="0"/>
              <a:t>为例</a:t>
            </a:r>
          </a:p>
        </p:txBody>
      </p:sp>
      <p:sp>
        <p:nvSpPr>
          <p:cNvPr id="3" name="内容占位符 2">
            <a:extLst>
              <a:ext uri="{FF2B5EF4-FFF2-40B4-BE49-F238E27FC236}">
                <a16:creationId xmlns:a16="http://schemas.microsoft.com/office/drawing/2014/main" id="{D4B1FF4A-7D12-A6EC-3957-4C2615F7393A}"/>
              </a:ext>
            </a:extLst>
          </p:cNvPr>
          <p:cNvSpPr>
            <a:spLocks noGrp="1"/>
          </p:cNvSpPr>
          <p:nvPr>
            <p:ph idx="1"/>
          </p:nvPr>
        </p:nvSpPr>
        <p:spPr>
          <a:xfrm>
            <a:off x="1218883" y="1701797"/>
            <a:ext cx="10360501" cy="1583187"/>
          </a:xfrm>
        </p:spPr>
        <p:txBody>
          <a:bodyPr/>
          <a:lstStyle/>
          <a:p>
            <a:r>
              <a:rPr lang="zh-CN" altLang="en-US" dirty="0"/>
              <a:t>对一个使用</a:t>
            </a:r>
            <a:r>
              <a:rPr lang="en-US" altLang="zh-CN" dirty="0"/>
              <a:t>mingw64</a:t>
            </a:r>
            <a:r>
              <a:rPr lang="zh-CN" altLang="en-US" dirty="0"/>
              <a:t>编译的</a:t>
            </a:r>
            <a:r>
              <a:rPr lang="en-US" altLang="zh-CN" dirty="0" err="1"/>
              <a:t>helloworld</a:t>
            </a:r>
            <a:r>
              <a:rPr lang="zh-CN" altLang="en-US" dirty="0"/>
              <a:t>程序使用</a:t>
            </a:r>
            <a:r>
              <a:rPr lang="en-US" altLang="zh-CN" dirty="0" err="1"/>
              <a:t>upx</a:t>
            </a:r>
            <a:r>
              <a:rPr lang="zh-CN" altLang="en-US" dirty="0"/>
              <a:t>壳压缩</a:t>
            </a:r>
            <a:endParaRPr lang="en-US" altLang="zh-CN" dirty="0"/>
          </a:p>
          <a:p>
            <a:endParaRPr lang="zh-CN" altLang="en-US" dirty="0"/>
          </a:p>
        </p:txBody>
      </p:sp>
      <p:pic>
        <p:nvPicPr>
          <p:cNvPr id="5" name="图片 4">
            <a:extLst>
              <a:ext uri="{FF2B5EF4-FFF2-40B4-BE49-F238E27FC236}">
                <a16:creationId xmlns:a16="http://schemas.microsoft.com/office/drawing/2014/main" id="{61FFDF1D-4D70-E7AE-CF81-4BF697374BA9}"/>
              </a:ext>
            </a:extLst>
          </p:cNvPr>
          <p:cNvPicPr>
            <a:picLocks noChangeAspect="1"/>
          </p:cNvPicPr>
          <p:nvPr/>
        </p:nvPicPr>
        <p:blipFill>
          <a:blip r:embed="rId2"/>
          <a:stretch>
            <a:fillRect/>
          </a:stretch>
        </p:blipFill>
        <p:spPr>
          <a:xfrm>
            <a:off x="8110636" y="274637"/>
            <a:ext cx="3546713" cy="1376728"/>
          </a:xfrm>
          <a:prstGeom prst="rect">
            <a:avLst/>
          </a:prstGeom>
        </p:spPr>
      </p:pic>
      <p:pic>
        <p:nvPicPr>
          <p:cNvPr id="7" name="图片 6">
            <a:extLst>
              <a:ext uri="{FF2B5EF4-FFF2-40B4-BE49-F238E27FC236}">
                <a16:creationId xmlns:a16="http://schemas.microsoft.com/office/drawing/2014/main" id="{D9CC3447-DF33-5D49-BBC9-2981D9FDF49D}"/>
              </a:ext>
            </a:extLst>
          </p:cNvPr>
          <p:cNvPicPr>
            <a:picLocks noChangeAspect="1"/>
          </p:cNvPicPr>
          <p:nvPr/>
        </p:nvPicPr>
        <p:blipFill>
          <a:blip r:embed="rId3"/>
          <a:stretch>
            <a:fillRect/>
          </a:stretch>
        </p:blipFill>
        <p:spPr>
          <a:xfrm>
            <a:off x="3522333" y="2348880"/>
            <a:ext cx="5753599" cy="381033"/>
          </a:xfrm>
          <a:prstGeom prst="rect">
            <a:avLst/>
          </a:prstGeom>
        </p:spPr>
      </p:pic>
      <p:sp>
        <p:nvSpPr>
          <p:cNvPr id="8" name="内容占位符 2">
            <a:extLst>
              <a:ext uri="{FF2B5EF4-FFF2-40B4-BE49-F238E27FC236}">
                <a16:creationId xmlns:a16="http://schemas.microsoft.com/office/drawing/2014/main" id="{39004F13-D3D4-E1D2-F1F4-FFF08815CA35}"/>
              </a:ext>
            </a:extLst>
          </p:cNvPr>
          <p:cNvSpPr txBox="1">
            <a:spLocks/>
          </p:cNvSpPr>
          <p:nvPr/>
        </p:nvSpPr>
        <p:spPr>
          <a:xfrm>
            <a:off x="1218883" y="2852936"/>
            <a:ext cx="10360501" cy="1583187"/>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zh-CN" altLang="en-US" dirty="0"/>
              <a:t>使用</a:t>
            </a:r>
            <a:r>
              <a:rPr lang="en-US" altLang="zh-CN" dirty="0"/>
              <a:t>IDA</a:t>
            </a:r>
            <a:r>
              <a:rPr lang="zh-CN" altLang="en-US" dirty="0"/>
              <a:t>查看其函数符号表</a:t>
            </a:r>
          </a:p>
        </p:txBody>
      </p:sp>
      <p:pic>
        <p:nvPicPr>
          <p:cNvPr id="10" name="图片 9">
            <a:extLst>
              <a:ext uri="{FF2B5EF4-FFF2-40B4-BE49-F238E27FC236}">
                <a16:creationId xmlns:a16="http://schemas.microsoft.com/office/drawing/2014/main" id="{EC8DCB4B-4143-C05F-88B0-4CC2C8CF8BF5}"/>
              </a:ext>
            </a:extLst>
          </p:cNvPr>
          <p:cNvPicPr>
            <a:picLocks noChangeAspect="1"/>
          </p:cNvPicPr>
          <p:nvPr/>
        </p:nvPicPr>
        <p:blipFill>
          <a:blip r:embed="rId4"/>
          <a:stretch>
            <a:fillRect/>
          </a:stretch>
        </p:blipFill>
        <p:spPr>
          <a:xfrm>
            <a:off x="1773932" y="3400243"/>
            <a:ext cx="2206738" cy="3341125"/>
          </a:xfrm>
          <a:prstGeom prst="rect">
            <a:avLst/>
          </a:prstGeom>
        </p:spPr>
      </p:pic>
      <p:pic>
        <p:nvPicPr>
          <p:cNvPr id="12" name="图片 11">
            <a:extLst>
              <a:ext uri="{FF2B5EF4-FFF2-40B4-BE49-F238E27FC236}">
                <a16:creationId xmlns:a16="http://schemas.microsoft.com/office/drawing/2014/main" id="{29001E4E-151E-8159-6E4E-38905510A055}"/>
              </a:ext>
            </a:extLst>
          </p:cNvPr>
          <p:cNvPicPr>
            <a:picLocks noChangeAspect="1"/>
          </p:cNvPicPr>
          <p:nvPr/>
        </p:nvPicPr>
        <p:blipFill>
          <a:blip r:embed="rId5"/>
          <a:stretch>
            <a:fillRect/>
          </a:stretch>
        </p:blipFill>
        <p:spPr>
          <a:xfrm>
            <a:off x="6447192" y="4365629"/>
            <a:ext cx="4206605" cy="815411"/>
          </a:xfrm>
          <a:prstGeom prst="rect">
            <a:avLst/>
          </a:prstGeom>
        </p:spPr>
      </p:pic>
    </p:spTree>
    <p:extLst>
      <p:ext uri="{BB962C8B-B14F-4D97-AF65-F5344CB8AC3E}">
        <p14:creationId xmlns:p14="http://schemas.microsoft.com/office/powerpoint/2010/main" val="50120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技术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20_TF02787990" id="{B92BC9B5-738B-4CC2-8CA1-E55E4DE48376}" vid="{E13EDB6E-3155-482C-B196-DB94B90BA714}"/>
    </a:ext>
  </a:extLst>
</a:theme>
</file>

<file path=ppt/theme/theme2.xml><?xml version="1.0" encoding="utf-8"?>
<a:theme xmlns:a="http://schemas.openxmlformats.org/drawingml/2006/main" name="办公室主题">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办公室主题">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三条电路线演示文稿（宽屏）</Template>
  <TotalTime>1033</TotalTime>
  <Words>876</Words>
  <Application>Microsoft Office PowerPoint</Application>
  <PresentationFormat>自定义</PresentationFormat>
  <Paragraphs>89</Paragraphs>
  <Slides>19</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Salesforce Sans</vt:lpstr>
      <vt:lpstr>微软雅黑</vt:lpstr>
      <vt:lpstr>Arial</vt:lpstr>
      <vt:lpstr>技术 16x9</vt:lpstr>
      <vt:lpstr>x86逆向（入门）</vt:lpstr>
      <vt:lpstr>为什么要逆向？</vt:lpstr>
      <vt:lpstr>常用工具</vt:lpstr>
      <vt:lpstr>OllyDbg(OllyICE)介绍</vt:lpstr>
      <vt:lpstr>OllyDbg(OllyICE)介绍</vt:lpstr>
      <vt:lpstr>x64dbg</vt:lpstr>
      <vt:lpstr>IDA Pro</vt:lpstr>
      <vt:lpstr>软件逆向常见对抗技术</vt:lpstr>
      <vt:lpstr>壳——以典型的压缩壳UPX为例</vt:lpstr>
      <vt:lpstr>如何脱壳</vt:lpstr>
      <vt:lpstr>花指令（混淆代码）</vt:lpstr>
      <vt:lpstr>花指令（混淆代码）</vt:lpstr>
      <vt:lpstr>花指令（混淆代码）</vt:lpstr>
      <vt:lpstr>如何去除花指令</vt:lpstr>
      <vt:lpstr>反调试（浅谈）</vt:lpstr>
      <vt:lpstr>校验和检测</vt:lpstr>
      <vt:lpstr>游戏逆向——Cheat Engine可以做什么</vt:lpstr>
      <vt:lpstr>小结</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x86逆向（入门）</dc:title>
  <dc:creator>C YD</dc:creator>
  <cp:lastModifiedBy>C YD</cp:lastModifiedBy>
  <cp:revision>1</cp:revision>
  <dcterms:created xsi:type="dcterms:W3CDTF">2023-02-16T12:46:34Z</dcterms:created>
  <dcterms:modified xsi:type="dcterms:W3CDTF">2023-02-18T05:29:29Z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