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0" r:id="rId2"/>
    <p:sldId id="499" r:id="rId3"/>
    <p:sldId id="539" r:id="rId4"/>
    <p:sldId id="464" r:id="rId5"/>
    <p:sldId id="468" r:id="rId6"/>
    <p:sldId id="469" r:id="rId7"/>
    <p:sldId id="535" r:id="rId8"/>
    <p:sldId id="561" r:id="rId9"/>
    <p:sldId id="562" r:id="rId10"/>
    <p:sldId id="563" r:id="rId11"/>
    <p:sldId id="564" r:id="rId12"/>
    <p:sldId id="565" r:id="rId13"/>
    <p:sldId id="542" r:id="rId14"/>
    <p:sldId id="566" r:id="rId15"/>
    <p:sldId id="567" r:id="rId16"/>
    <p:sldId id="568" r:id="rId17"/>
    <p:sldId id="569" r:id="rId18"/>
    <p:sldId id="570" r:id="rId19"/>
    <p:sldId id="571" r:id="rId20"/>
    <p:sldId id="572" r:id="rId21"/>
    <p:sldId id="554" r:id="rId22"/>
    <p:sldId id="573" r:id="rId23"/>
    <p:sldId id="575" r:id="rId24"/>
    <p:sldId id="576" r:id="rId25"/>
    <p:sldId id="577" r:id="rId26"/>
    <p:sldId id="578" r:id="rId27"/>
    <p:sldId id="579" r:id="rId28"/>
    <p:sldId id="580" r:id="rId29"/>
    <p:sldId id="486" r:id="rId30"/>
    <p:sldId id="32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0" autoAdjust="0"/>
    <p:restoredTop sz="85884" autoAdjust="0"/>
  </p:normalViewPr>
  <p:slideViewPr>
    <p:cSldViewPr snapToGrid="0" showGuides="1">
      <p:cViewPr varScale="1">
        <p:scale>
          <a:sx n="72" d="100"/>
          <a:sy n="72" d="100"/>
        </p:scale>
        <p:origin x="600"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YD" userId="0d18cc71d923e2ec" providerId="LiveId" clId="{F73014DF-4419-46BC-A86A-D7A92C2DE304}"/>
    <pc:docChg chg="undo custSel addSld delSld modSld">
      <pc:chgData name="C YD" userId="0d18cc71d923e2ec" providerId="LiveId" clId="{F73014DF-4419-46BC-A86A-D7A92C2DE304}" dt="2023-05-04T09:58:22.449" v="750" actId="20577"/>
      <pc:docMkLst>
        <pc:docMk/>
      </pc:docMkLst>
      <pc:sldChg chg="addSp delSp modSp mod">
        <pc:chgData name="C YD" userId="0d18cc71d923e2ec" providerId="LiveId" clId="{F73014DF-4419-46BC-A86A-D7A92C2DE304}" dt="2023-05-04T09:40:10.076" v="493" actId="20577"/>
        <pc:sldMkLst>
          <pc:docMk/>
          <pc:sldMk cId="1590772790" sldId="468"/>
        </pc:sldMkLst>
        <pc:spChg chg="add del">
          <ac:chgData name="C YD" userId="0d18cc71d923e2ec" providerId="LiveId" clId="{F73014DF-4419-46BC-A86A-D7A92C2DE304}" dt="2023-05-04T09:03:04.829" v="47"/>
          <ac:spMkLst>
            <pc:docMk/>
            <pc:sldMk cId="1590772790" sldId="468"/>
            <ac:spMk id="2" creationId="{AEEF6D06-1841-A6D2-E2E7-B83CFF70F3D1}"/>
          </ac:spMkLst>
        </pc:spChg>
        <pc:spChg chg="mod">
          <ac:chgData name="C YD" userId="0d18cc71d923e2ec" providerId="LiveId" clId="{F73014DF-4419-46BC-A86A-D7A92C2DE304}" dt="2023-05-04T09:40:10.076" v="493" actId="20577"/>
          <ac:spMkLst>
            <pc:docMk/>
            <pc:sldMk cId="1590772790" sldId="468"/>
            <ac:spMk id="37" creationId="{C0FF9D55-91AA-045D-3F07-F7A0ADBD323D}"/>
          </ac:spMkLst>
        </pc:spChg>
      </pc:sldChg>
      <pc:sldChg chg="modSp mod">
        <pc:chgData name="C YD" userId="0d18cc71d923e2ec" providerId="LiveId" clId="{F73014DF-4419-46BC-A86A-D7A92C2DE304}" dt="2023-05-04T09:20:37.082" v="421" actId="113"/>
        <pc:sldMkLst>
          <pc:docMk/>
          <pc:sldMk cId="1601442846" sldId="469"/>
        </pc:sldMkLst>
        <pc:spChg chg="mod">
          <ac:chgData name="C YD" userId="0d18cc71d923e2ec" providerId="LiveId" clId="{F73014DF-4419-46BC-A86A-D7A92C2DE304}" dt="2023-05-04T09:20:37.082" v="421" actId="113"/>
          <ac:spMkLst>
            <pc:docMk/>
            <pc:sldMk cId="1601442846" sldId="469"/>
            <ac:spMk id="2" creationId="{90C43521-EC49-F97C-0FE3-517BA206B76C}"/>
          </ac:spMkLst>
        </pc:spChg>
      </pc:sldChg>
      <pc:sldChg chg="addSp delSp modSp mod modNotesTx">
        <pc:chgData name="C YD" userId="0d18cc71d923e2ec" providerId="LiveId" clId="{F73014DF-4419-46BC-A86A-D7A92C2DE304}" dt="2023-05-04T09:48:38.264" v="677"/>
        <pc:sldMkLst>
          <pc:docMk/>
          <pc:sldMk cId="1126912902" sldId="535"/>
        </pc:sldMkLst>
        <pc:spChg chg="add del">
          <ac:chgData name="C YD" userId="0d18cc71d923e2ec" providerId="LiveId" clId="{F73014DF-4419-46BC-A86A-D7A92C2DE304}" dt="2023-05-04T09:42:10.351" v="512" actId="22"/>
          <ac:spMkLst>
            <pc:docMk/>
            <pc:sldMk cId="1126912902" sldId="535"/>
            <ac:spMk id="4" creationId="{3681E203-D7C1-7151-DF20-1B699AA800F5}"/>
          </ac:spMkLst>
        </pc:spChg>
        <pc:spChg chg="add del">
          <ac:chgData name="C YD" userId="0d18cc71d923e2ec" providerId="LiveId" clId="{F73014DF-4419-46BC-A86A-D7A92C2DE304}" dt="2023-05-04T09:42:26.918" v="514" actId="22"/>
          <ac:spMkLst>
            <pc:docMk/>
            <pc:sldMk cId="1126912902" sldId="535"/>
            <ac:spMk id="6" creationId="{4200B8CB-804D-1197-8C88-14A438D15921}"/>
          </ac:spMkLst>
        </pc:spChg>
        <pc:spChg chg="del mod">
          <ac:chgData name="C YD" userId="0d18cc71d923e2ec" providerId="LiveId" clId="{F73014DF-4419-46BC-A86A-D7A92C2DE304}" dt="2023-05-04T09:41:16.728" v="509" actId="478"/>
          <ac:spMkLst>
            <pc:docMk/>
            <pc:sldMk cId="1126912902" sldId="535"/>
            <ac:spMk id="7" creationId="{E807C942-CFF7-EE9A-7A07-58E4E9CE8E56}"/>
          </ac:spMkLst>
        </pc:spChg>
        <pc:spChg chg="del">
          <ac:chgData name="C YD" userId="0d18cc71d923e2ec" providerId="LiveId" clId="{F73014DF-4419-46BC-A86A-D7A92C2DE304}" dt="2023-05-04T09:42:43.405" v="517" actId="478"/>
          <ac:spMkLst>
            <pc:docMk/>
            <pc:sldMk cId="1126912902" sldId="535"/>
            <ac:spMk id="8" creationId="{00000000-0000-0000-0000-000000000000}"/>
          </ac:spMkLst>
        </pc:spChg>
        <pc:spChg chg="add mod">
          <ac:chgData name="C YD" userId="0d18cc71d923e2ec" providerId="LiveId" clId="{F73014DF-4419-46BC-A86A-D7A92C2DE304}" dt="2023-05-04T09:43:58.179" v="540"/>
          <ac:spMkLst>
            <pc:docMk/>
            <pc:sldMk cId="1126912902" sldId="535"/>
            <ac:spMk id="10" creationId="{8A5A1B30-0BEF-D800-AC22-967159F822E8}"/>
          </ac:spMkLst>
        </pc:spChg>
        <pc:spChg chg="del">
          <ac:chgData name="C YD" userId="0d18cc71d923e2ec" providerId="LiveId" clId="{F73014DF-4419-46BC-A86A-D7A92C2DE304}" dt="2023-05-04T09:41:18.026" v="510" actId="478"/>
          <ac:spMkLst>
            <pc:docMk/>
            <pc:sldMk cId="1126912902" sldId="535"/>
            <ac:spMk id="13" creationId="{E19E82EE-9578-BB9C-02DC-F2A76A2A972C}"/>
          </ac:spMkLst>
        </pc:spChg>
        <pc:spChg chg="add del mod">
          <ac:chgData name="C YD" userId="0d18cc71d923e2ec" providerId="LiveId" clId="{F73014DF-4419-46BC-A86A-D7A92C2DE304}" dt="2023-05-04T09:46:57.593" v="631"/>
          <ac:spMkLst>
            <pc:docMk/>
            <pc:sldMk cId="1126912902" sldId="535"/>
            <ac:spMk id="14" creationId="{F5BE088F-DAAE-D5E9-FEB4-CB76EB3F54A8}"/>
          </ac:spMkLst>
        </pc:spChg>
        <pc:spChg chg="add mod">
          <ac:chgData name="C YD" userId="0d18cc71d923e2ec" providerId="LiveId" clId="{F73014DF-4419-46BC-A86A-D7A92C2DE304}" dt="2023-05-04T09:48:38.264" v="677"/>
          <ac:spMkLst>
            <pc:docMk/>
            <pc:sldMk cId="1126912902" sldId="535"/>
            <ac:spMk id="15" creationId="{7FB7891B-5B65-B8F7-5AE4-526DB62ECD0B}"/>
          </ac:spMkLst>
        </pc:spChg>
        <pc:spChg chg="add del mod">
          <ac:chgData name="C YD" userId="0d18cc71d923e2ec" providerId="LiveId" clId="{F73014DF-4419-46BC-A86A-D7A92C2DE304}" dt="2023-05-04T09:47:18.644" v="636"/>
          <ac:spMkLst>
            <pc:docMk/>
            <pc:sldMk cId="1126912902" sldId="535"/>
            <ac:spMk id="16" creationId="{EF1A8BA5-13A6-7591-A736-E97304673881}"/>
          </ac:spMkLst>
        </pc:spChg>
        <pc:spChg chg="mod">
          <ac:chgData name="C YD" userId="0d18cc71d923e2ec" providerId="LiveId" clId="{F73014DF-4419-46BC-A86A-D7A92C2DE304}" dt="2023-05-04T09:41:11.721" v="505"/>
          <ac:spMkLst>
            <pc:docMk/>
            <pc:sldMk cId="1126912902" sldId="535"/>
            <ac:spMk id="35" creationId="{8C7D5969-FAAF-4674-B929-FF206ED23E5D}"/>
          </ac:spMkLst>
        </pc:spChg>
        <pc:graphicFrameChg chg="add mod modGraphic">
          <ac:chgData name="C YD" userId="0d18cc71d923e2ec" providerId="LiveId" clId="{F73014DF-4419-46BC-A86A-D7A92C2DE304}" dt="2023-05-04T09:45:29.561" v="554" actId="1076"/>
          <ac:graphicFrameMkLst>
            <pc:docMk/>
            <pc:sldMk cId="1126912902" sldId="535"/>
            <ac:graphicFrameMk id="11" creationId="{D8C0B62F-39A2-42AC-1A37-C9B74126CA4E}"/>
          </ac:graphicFrameMkLst>
        </pc:graphicFrameChg>
        <pc:picChg chg="del">
          <ac:chgData name="C YD" userId="0d18cc71d923e2ec" providerId="LiveId" clId="{F73014DF-4419-46BC-A86A-D7A92C2DE304}" dt="2023-05-04T09:41:13.924" v="506" actId="478"/>
          <ac:picMkLst>
            <pc:docMk/>
            <pc:sldMk cId="1126912902" sldId="535"/>
            <ac:picMk id="3" creationId="{B2A69DF4-C04A-C3ED-4DD7-11239CFDA96F}"/>
          </ac:picMkLst>
        </pc:picChg>
        <pc:picChg chg="del">
          <ac:chgData name="C YD" userId="0d18cc71d923e2ec" providerId="LiveId" clId="{F73014DF-4419-46BC-A86A-D7A92C2DE304}" dt="2023-05-04T09:41:15.115" v="508" actId="478"/>
          <ac:picMkLst>
            <pc:docMk/>
            <pc:sldMk cId="1126912902" sldId="535"/>
            <ac:picMk id="12" creationId="{E6DE5A80-EF17-1ED3-B672-0645C3ED99C3}"/>
          </ac:picMkLst>
        </pc:picChg>
        <pc:cxnChg chg="del mod">
          <ac:chgData name="C YD" userId="0d18cc71d923e2ec" providerId="LiveId" clId="{F73014DF-4419-46BC-A86A-D7A92C2DE304}" dt="2023-05-04T09:42:43.405" v="517" actId="478"/>
          <ac:cxnSpMkLst>
            <pc:docMk/>
            <pc:sldMk cId="1126912902" sldId="535"/>
            <ac:cxnSpMk id="25" creationId="{00000000-0000-0000-0000-000000000000}"/>
          </ac:cxnSpMkLst>
        </pc:cxnChg>
        <pc:cxnChg chg="del mod">
          <ac:chgData name="C YD" userId="0d18cc71d923e2ec" providerId="LiveId" clId="{F73014DF-4419-46BC-A86A-D7A92C2DE304}" dt="2023-05-04T09:42:43.405" v="517" actId="478"/>
          <ac:cxnSpMkLst>
            <pc:docMk/>
            <pc:sldMk cId="1126912902" sldId="535"/>
            <ac:cxnSpMk id="295" creationId="{00000000-0000-0000-0000-000000000000}"/>
          </ac:cxnSpMkLst>
        </pc:cxnChg>
      </pc:sldChg>
      <pc:sldChg chg="modNotesTx">
        <pc:chgData name="C YD" userId="0d18cc71d923e2ec" providerId="LiveId" clId="{F73014DF-4419-46BC-A86A-D7A92C2DE304}" dt="2023-05-04T09:39:41.050" v="488" actId="20577"/>
        <pc:sldMkLst>
          <pc:docMk/>
          <pc:sldMk cId="1309197149" sldId="537"/>
        </pc:sldMkLst>
      </pc:sldChg>
      <pc:sldChg chg="delSp modSp mod modNotesTx">
        <pc:chgData name="C YD" userId="0d18cc71d923e2ec" providerId="LiveId" clId="{F73014DF-4419-46BC-A86A-D7A92C2DE304}" dt="2023-05-04T09:42:49.431" v="518" actId="478"/>
        <pc:sldMkLst>
          <pc:docMk/>
          <pc:sldMk cId="1423894456" sldId="542"/>
        </pc:sldMkLst>
        <pc:spChg chg="del">
          <ac:chgData name="C YD" userId="0d18cc71d923e2ec" providerId="LiveId" clId="{F73014DF-4419-46BC-A86A-D7A92C2DE304}" dt="2023-05-04T09:42:49.431" v="518" actId="478"/>
          <ac:spMkLst>
            <pc:docMk/>
            <pc:sldMk cId="1423894456" sldId="542"/>
            <ac:spMk id="8" creationId="{00000000-0000-0000-0000-000000000000}"/>
          </ac:spMkLst>
        </pc:spChg>
        <pc:cxnChg chg="del mod">
          <ac:chgData name="C YD" userId="0d18cc71d923e2ec" providerId="LiveId" clId="{F73014DF-4419-46BC-A86A-D7A92C2DE304}" dt="2023-05-04T09:42:49.431" v="518" actId="478"/>
          <ac:cxnSpMkLst>
            <pc:docMk/>
            <pc:sldMk cId="1423894456" sldId="542"/>
            <ac:cxnSpMk id="25" creationId="{00000000-0000-0000-0000-000000000000}"/>
          </ac:cxnSpMkLst>
        </pc:cxnChg>
        <pc:cxnChg chg="del mod">
          <ac:chgData name="C YD" userId="0d18cc71d923e2ec" providerId="LiveId" clId="{F73014DF-4419-46BC-A86A-D7A92C2DE304}" dt="2023-05-04T09:42:49.431" v="518" actId="478"/>
          <ac:cxnSpMkLst>
            <pc:docMk/>
            <pc:sldMk cId="1423894456" sldId="542"/>
            <ac:cxnSpMk id="295" creationId="{00000000-0000-0000-0000-000000000000}"/>
          </ac:cxnSpMkLst>
        </pc:cxnChg>
      </pc:sldChg>
      <pc:sldChg chg="modNotesTx">
        <pc:chgData name="C YD" userId="0d18cc71d923e2ec" providerId="LiveId" clId="{F73014DF-4419-46BC-A86A-D7A92C2DE304}" dt="2023-05-04T09:39:54.487" v="489" actId="20577"/>
        <pc:sldMkLst>
          <pc:docMk/>
          <pc:sldMk cId="3024477879" sldId="558"/>
        </pc:sldMkLst>
      </pc:sldChg>
      <pc:sldChg chg="new del">
        <pc:chgData name="C YD" userId="0d18cc71d923e2ec" providerId="LiveId" clId="{F73014DF-4419-46BC-A86A-D7A92C2DE304}" dt="2023-05-04T09:48:57.413" v="680" actId="47"/>
        <pc:sldMkLst>
          <pc:docMk/>
          <pc:sldMk cId="2876098516" sldId="560"/>
        </pc:sldMkLst>
      </pc:sldChg>
      <pc:sldChg chg="delSp modSp add mod">
        <pc:chgData name="C YD" userId="0d18cc71d923e2ec" providerId="LiveId" clId="{F73014DF-4419-46BC-A86A-D7A92C2DE304}" dt="2023-05-04T09:50:06.761" v="708"/>
        <pc:sldMkLst>
          <pc:docMk/>
          <pc:sldMk cId="336063247" sldId="561"/>
        </pc:sldMkLst>
        <pc:spChg chg="mod">
          <ac:chgData name="C YD" userId="0d18cc71d923e2ec" providerId="LiveId" clId="{F73014DF-4419-46BC-A86A-D7A92C2DE304}" dt="2023-05-04T09:50:06.761" v="708"/>
          <ac:spMkLst>
            <pc:docMk/>
            <pc:sldMk cId="336063247" sldId="561"/>
            <ac:spMk id="10" creationId="{8A5A1B30-0BEF-D800-AC22-967159F822E8}"/>
          </ac:spMkLst>
        </pc:spChg>
        <pc:spChg chg="del">
          <ac:chgData name="C YD" userId="0d18cc71d923e2ec" providerId="LiveId" clId="{F73014DF-4419-46BC-A86A-D7A92C2DE304}" dt="2023-05-04T09:49:27.817" v="696" actId="478"/>
          <ac:spMkLst>
            <pc:docMk/>
            <pc:sldMk cId="336063247" sldId="561"/>
            <ac:spMk id="15" creationId="{7FB7891B-5B65-B8F7-5AE4-526DB62ECD0B}"/>
          </ac:spMkLst>
        </pc:spChg>
        <pc:spChg chg="mod">
          <ac:chgData name="C YD" userId="0d18cc71d923e2ec" providerId="LiveId" clId="{F73014DF-4419-46BC-A86A-D7A92C2DE304}" dt="2023-05-04T09:49:18.400" v="695" actId="20577"/>
          <ac:spMkLst>
            <pc:docMk/>
            <pc:sldMk cId="336063247" sldId="561"/>
            <ac:spMk id="35" creationId="{8C7D5969-FAAF-4674-B929-FF206ED23E5D}"/>
          </ac:spMkLst>
        </pc:spChg>
        <pc:graphicFrameChg chg="del">
          <ac:chgData name="C YD" userId="0d18cc71d923e2ec" providerId="LiveId" clId="{F73014DF-4419-46BC-A86A-D7A92C2DE304}" dt="2023-05-04T09:49:29.165" v="697" actId="478"/>
          <ac:graphicFrameMkLst>
            <pc:docMk/>
            <pc:sldMk cId="336063247" sldId="561"/>
            <ac:graphicFrameMk id="11" creationId="{D8C0B62F-39A2-42AC-1A37-C9B74126CA4E}"/>
          </ac:graphicFrameMkLst>
        </pc:graphicFrameChg>
      </pc:sldChg>
      <pc:sldChg chg="new del">
        <pc:chgData name="C YD" userId="0d18cc71d923e2ec" providerId="LiveId" clId="{F73014DF-4419-46BC-A86A-D7A92C2DE304}" dt="2023-05-04T09:55:15.345" v="710" actId="47"/>
        <pc:sldMkLst>
          <pc:docMk/>
          <pc:sldMk cId="384842285" sldId="562"/>
        </pc:sldMkLst>
      </pc:sldChg>
      <pc:sldChg chg="add del">
        <pc:chgData name="C YD" userId="0d18cc71d923e2ec" providerId="LiveId" clId="{F73014DF-4419-46BC-A86A-D7A92C2DE304}" dt="2023-05-04T09:49:02.883" v="682"/>
        <pc:sldMkLst>
          <pc:docMk/>
          <pc:sldMk cId="4189518654" sldId="562"/>
        </pc:sldMkLst>
      </pc:sldChg>
      <pc:sldChg chg="addSp delSp modSp add mod">
        <pc:chgData name="C YD" userId="0d18cc71d923e2ec" providerId="LiveId" clId="{F73014DF-4419-46BC-A86A-D7A92C2DE304}" dt="2023-05-04T09:56:58.407" v="740" actId="20577"/>
        <pc:sldMkLst>
          <pc:docMk/>
          <pc:sldMk cId="4205154406" sldId="562"/>
        </pc:sldMkLst>
        <pc:spChg chg="add del">
          <ac:chgData name="C YD" userId="0d18cc71d923e2ec" providerId="LiveId" clId="{F73014DF-4419-46BC-A86A-D7A92C2DE304}" dt="2023-05-04T09:55:28.136" v="713"/>
          <ac:spMkLst>
            <pc:docMk/>
            <pc:sldMk cId="4205154406" sldId="562"/>
            <ac:spMk id="2" creationId="{75D695F9-7661-D1E5-9D6C-36BE15F9C5C4}"/>
          </ac:spMkLst>
        </pc:spChg>
        <pc:spChg chg="add del">
          <ac:chgData name="C YD" userId="0d18cc71d923e2ec" providerId="LiveId" clId="{F73014DF-4419-46BC-A86A-D7A92C2DE304}" dt="2023-05-04T09:55:39.596" v="717"/>
          <ac:spMkLst>
            <pc:docMk/>
            <pc:sldMk cId="4205154406" sldId="562"/>
            <ac:spMk id="3" creationId="{35193C90-061B-F1DF-6F0E-E2258BF4657C}"/>
          </ac:spMkLst>
        </pc:spChg>
        <pc:spChg chg="mod">
          <ac:chgData name="C YD" userId="0d18cc71d923e2ec" providerId="LiveId" clId="{F73014DF-4419-46BC-A86A-D7A92C2DE304}" dt="2023-05-04T09:56:58.407" v="740" actId="20577"/>
          <ac:spMkLst>
            <pc:docMk/>
            <pc:sldMk cId="4205154406" sldId="562"/>
            <ac:spMk id="10" creationId="{8A5A1B30-0BEF-D800-AC22-967159F822E8}"/>
          </ac:spMkLst>
        </pc:spChg>
        <pc:spChg chg="mod">
          <ac:chgData name="C YD" userId="0d18cc71d923e2ec" providerId="LiveId" clId="{F73014DF-4419-46BC-A86A-D7A92C2DE304}" dt="2023-05-04T09:55:30.336" v="715"/>
          <ac:spMkLst>
            <pc:docMk/>
            <pc:sldMk cId="4205154406" sldId="562"/>
            <ac:spMk id="35" creationId="{8C7D5969-FAAF-4674-B929-FF206ED23E5D}"/>
          </ac:spMkLst>
        </pc:spChg>
      </pc:sldChg>
      <pc:sldChg chg="modSp add mod">
        <pc:chgData name="C YD" userId="0d18cc71d923e2ec" providerId="LiveId" clId="{F73014DF-4419-46BC-A86A-D7A92C2DE304}" dt="2023-05-04T09:58:22.449" v="750" actId="20577"/>
        <pc:sldMkLst>
          <pc:docMk/>
          <pc:sldMk cId="2178278990" sldId="563"/>
        </pc:sldMkLst>
        <pc:spChg chg="mod">
          <ac:chgData name="C YD" userId="0d18cc71d923e2ec" providerId="LiveId" clId="{F73014DF-4419-46BC-A86A-D7A92C2DE304}" dt="2023-05-04T09:58:22.449" v="750" actId="20577"/>
          <ac:spMkLst>
            <pc:docMk/>
            <pc:sldMk cId="2178278990" sldId="563"/>
            <ac:spMk id="10" creationId="{8A5A1B30-0BEF-D800-AC22-967159F822E8}"/>
          </ac:spMkLst>
        </pc:spChg>
        <pc:spChg chg="mod">
          <ac:chgData name="C YD" userId="0d18cc71d923e2ec" providerId="LiveId" clId="{F73014DF-4419-46BC-A86A-D7A92C2DE304}" dt="2023-05-04T09:57:34.226" v="745"/>
          <ac:spMkLst>
            <pc:docMk/>
            <pc:sldMk cId="2178278990" sldId="563"/>
            <ac:spMk id="35" creationId="{8C7D5969-FAAF-4674-B929-FF206ED23E5D}"/>
          </ac:spMkLst>
        </pc:spChg>
      </pc:sldChg>
      <pc:sldChg chg="new del">
        <pc:chgData name="C YD" userId="0d18cc71d923e2ec" providerId="LiveId" clId="{F73014DF-4419-46BC-A86A-D7A92C2DE304}" dt="2023-05-04T09:57:21.481" v="742" actId="47"/>
        <pc:sldMkLst>
          <pc:docMk/>
          <pc:sldMk cId="3058231563" sldId="563"/>
        </pc:sldMkLst>
      </pc:sldChg>
    </pc:docChg>
  </pc:docChgLst>
  <pc:docChgLst>
    <pc:chgData name="C YD" userId="0d18cc71d923e2ec" providerId="LiveId" clId="{6ED36A94-4DDF-4960-B885-378A8E5E6F92}"/>
    <pc:docChg chg="undo custSel addSld delSld modSld sldOrd">
      <pc:chgData name="C YD" userId="0d18cc71d923e2ec" providerId="LiveId" clId="{6ED36A94-4DDF-4960-B885-378A8E5E6F92}" dt="2023-05-05T10:36:23.788" v="918"/>
      <pc:docMkLst>
        <pc:docMk/>
      </pc:docMkLst>
      <pc:sldChg chg="del">
        <pc:chgData name="C YD" userId="0d18cc71d923e2ec" providerId="LiveId" clId="{6ED36A94-4DDF-4960-B885-378A8E5E6F92}" dt="2023-05-04T13:14:50.001" v="11" actId="47"/>
        <pc:sldMkLst>
          <pc:docMk/>
          <pc:sldMk cId="1891439996" sldId="471"/>
        </pc:sldMkLst>
      </pc:sldChg>
      <pc:sldChg chg="del">
        <pc:chgData name="C YD" userId="0d18cc71d923e2ec" providerId="LiveId" clId="{6ED36A94-4DDF-4960-B885-378A8E5E6F92}" dt="2023-05-05T00:48:39.172" v="406" actId="47"/>
        <pc:sldMkLst>
          <pc:docMk/>
          <pc:sldMk cId="2860423573" sldId="472"/>
        </pc:sldMkLst>
      </pc:sldChg>
      <pc:sldChg chg="addSp delSp modSp mod delAnim modAnim">
        <pc:chgData name="C YD" userId="0d18cc71d923e2ec" providerId="LiveId" clId="{6ED36A94-4DDF-4960-B885-378A8E5E6F92}" dt="2023-05-05T02:09:55.492" v="864" actId="478"/>
        <pc:sldMkLst>
          <pc:docMk/>
          <pc:sldMk cId="2540412684" sldId="486"/>
        </pc:sldMkLst>
        <pc:spChg chg="add del">
          <ac:chgData name="C YD" userId="0d18cc71d923e2ec" providerId="LiveId" clId="{6ED36A94-4DDF-4960-B885-378A8E5E6F92}" dt="2023-05-05T02:05:58.461" v="856"/>
          <ac:spMkLst>
            <pc:docMk/>
            <pc:sldMk cId="2540412684" sldId="486"/>
            <ac:spMk id="2" creationId="{6A1B67F8-0204-73E3-A38A-7D49A4F775F0}"/>
          </ac:spMkLst>
        </pc:spChg>
        <pc:spChg chg="mod">
          <ac:chgData name="C YD" userId="0d18cc71d923e2ec" providerId="LiveId" clId="{6ED36A94-4DDF-4960-B885-378A8E5E6F92}" dt="2023-05-05T02:05:59.903" v="858"/>
          <ac:spMkLst>
            <pc:docMk/>
            <pc:sldMk cId="2540412684" sldId="486"/>
            <ac:spMk id="7" creationId="{0C68F28C-ECAB-096B-7990-6CDC2EA48F06}"/>
          </ac:spMkLst>
        </pc:spChg>
        <pc:picChg chg="add del mod">
          <ac:chgData name="C YD" userId="0d18cc71d923e2ec" providerId="LiveId" clId="{6ED36A94-4DDF-4960-B885-378A8E5E6F92}" dt="2023-05-05T02:09:55.492" v="864" actId="478"/>
          <ac:picMkLst>
            <pc:docMk/>
            <pc:sldMk cId="2540412684" sldId="486"/>
            <ac:picMk id="4" creationId="{7AB0FD38-1BF2-75B2-9CE2-D4CB6626A7B3}"/>
          </ac:picMkLst>
        </pc:picChg>
      </pc:sldChg>
      <pc:sldChg chg="modSp mod">
        <pc:chgData name="C YD" userId="0d18cc71d923e2ec" providerId="LiveId" clId="{6ED36A94-4DDF-4960-B885-378A8E5E6F92}" dt="2023-05-05T10:14:53.734" v="906" actId="113"/>
        <pc:sldMkLst>
          <pc:docMk/>
          <pc:sldMk cId="1126912902" sldId="535"/>
        </pc:sldMkLst>
        <pc:spChg chg="mod">
          <ac:chgData name="C YD" userId="0d18cc71d923e2ec" providerId="LiveId" clId="{6ED36A94-4DDF-4960-B885-378A8E5E6F92}" dt="2023-05-05T02:43:52.197" v="887" actId="20577"/>
          <ac:spMkLst>
            <pc:docMk/>
            <pc:sldMk cId="1126912902" sldId="535"/>
            <ac:spMk id="10" creationId="{8A5A1B30-0BEF-D800-AC22-967159F822E8}"/>
          </ac:spMkLst>
        </pc:spChg>
        <pc:spChg chg="mod">
          <ac:chgData name="C YD" userId="0d18cc71d923e2ec" providerId="LiveId" clId="{6ED36A94-4DDF-4960-B885-378A8E5E6F92}" dt="2023-05-05T10:14:53.734" v="906" actId="113"/>
          <ac:spMkLst>
            <pc:docMk/>
            <pc:sldMk cId="1126912902" sldId="535"/>
            <ac:spMk id="15" creationId="{7FB7891B-5B65-B8F7-5AE4-526DB62ECD0B}"/>
          </ac:spMkLst>
        </pc:spChg>
      </pc:sldChg>
      <pc:sldChg chg="del">
        <pc:chgData name="C YD" userId="0d18cc71d923e2ec" providerId="LiveId" clId="{6ED36A94-4DDF-4960-B885-378A8E5E6F92}" dt="2023-05-04T13:14:42.038" v="6" actId="47"/>
        <pc:sldMkLst>
          <pc:docMk/>
          <pc:sldMk cId="1309197149" sldId="537"/>
        </pc:sldMkLst>
      </pc:sldChg>
      <pc:sldChg chg="addSp delSp modSp mod ord modNotesTx">
        <pc:chgData name="C YD" userId="0d18cc71d923e2ec" providerId="LiveId" clId="{6ED36A94-4DDF-4960-B885-378A8E5E6F92}" dt="2023-05-04T13:42:33.564" v="116" actId="20577"/>
        <pc:sldMkLst>
          <pc:docMk/>
          <pc:sldMk cId="1423894456" sldId="542"/>
        </pc:sldMkLst>
        <pc:spChg chg="del mod">
          <ac:chgData name="C YD" userId="0d18cc71d923e2ec" providerId="LiveId" clId="{6ED36A94-4DDF-4960-B885-378A8E5E6F92}" dt="2023-05-04T10:54:32.379" v="3" actId="478"/>
          <ac:spMkLst>
            <pc:docMk/>
            <pc:sldMk cId="1423894456" sldId="542"/>
            <ac:spMk id="7" creationId="{E807C942-CFF7-EE9A-7A07-58E4E9CE8E56}"/>
          </ac:spMkLst>
        </pc:spChg>
        <pc:picChg chg="add">
          <ac:chgData name="C YD" userId="0d18cc71d923e2ec" providerId="LiveId" clId="{6ED36A94-4DDF-4960-B885-378A8E5E6F92}" dt="2023-05-04T10:54:33.342" v="4" actId="22"/>
          <ac:picMkLst>
            <pc:docMk/>
            <pc:sldMk cId="1423894456" sldId="542"/>
            <ac:picMk id="3" creationId="{E1F5B361-10B1-A0F3-5887-17E3F17EFAD0}"/>
          </ac:picMkLst>
        </pc:picChg>
        <pc:picChg chg="del">
          <ac:chgData name="C YD" userId="0d18cc71d923e2ec" providerId="LiveId" clId="{6ED36A94-4DDF-4960-B885-378A8E5E6F92}" dt="2023-05-04T10:47:57.233" v="2" actId="478"/>
          <ac:picMkLst>
            <pc:docMk/>
            <pc:sldMk cId="1423894456" sldId="542"/>
            <ac:picMk id="4" creationId="{5A3D7C9E-0907-E78A-FD02-94B932DE2C74}"/>
          </ac:picMkLst>
        </pc:picChg>
      </pc:sldChg>
      <pc:sldChg chg="del">
        <pc:chgData name="C YD" userId="0d18cc71d923e2ec" providerId="LiveId" clId="{6ED36A94-4DDF-4960-B885-378A8E5E6F92}" dt="2023-05-04T13:14:41.033" v="5" actId="47"/>
        <pc:sldMkLst>
          <pc:docMk/>
          <pc:sldMk cId="2149698708" sldId="543"/>
        </pc:sldMkLst>
      </pc:sldChg>
      <pc:sldChg chg="del">
        <pc:chgData name="C YD" userId="0d18cc71d923e2ec" providerId="LiveId" clId="{6ED36A94-4DDF-4960-B885-378A8E5E6F92}" dt="2023-05-04T13:14:43.175" v="7" actId="47"/>
        <pc:sldMkLst>
          <pc:docMk/>
          <pc:sldMk cId="3668200432" sldId="544"/>
        </pc:sldMkLst>
      </pc:sldChg>
      <pc:sldChg chg="del">
        <pc:chgData name="C YD" userId="0d18cc71d923e2ec" providerId="LiveId" clId="{6ED36A94-4DDF-4960-B885-378A8E5E6F92}" dt="2023-05-04T13:14:44.314" v="8" actId="47"/>
        <pc:sldMkLst>
          <pc:docMk/>
          <pc:sldMk cId="2272126294" sldId="545"/>
        </pc:sldMkLst>
      </pc:sldChg>
      <pc:sldChg chg="del">
        <pc:chgData name="C YD" userId="0d18cc71d923e2ec" providerId="LiveId" clId="{6ED36A94-4DDF-4960-B885-378A8E5E6F92}" dt="2023-05-04T13:14:46.248" v="10" actId="47"/>
        <pc:sldMkLst>
          <pc:docMk/>
          <pc:sldMk cId="3833001068" sldId="546"/>
        </pc:sldMkLst>
      </pc:sldChg>
      <pc:sldChg chg="del">
        <pc:chgData name="C YD" userId="0d18cc71d923e2ec" providerId="LiveId" clId="{6ED36A94-4DDF-4960-B885-378A8E5E6F92}" dt="2023-05-04T13:14:45.264" v="9" actId="47"/>
        <pc:sldMkLst>
          <pc:docMk/>
          <pc:sldMk cId="2013160129" sldId="547"/>
        </pc:sldMkLst>
      </pc:sldChg>
      <pc:sldChg chg="del">
        <pc:chgData name="C YD" userId="0d18cc71d923e2ec" providerId="LiveId" clId="{6ED36A94-4DDF-4960-B885-378A8E5E6F92}" dt="2023-05-04T13:14:50.714" v="12" actId="47"/>
        <pc:sldMkLst>
          <pc:docMk/>
          <pc:sldMk cId="3949554730" sldId="548"/>
        </pc:sldMkLst>
      </pc:sldChg>
      <pc:sldChg chg="del">
        <pc:chgData name="C YD" userId="0d18cc71d923e2ec" providerId="LiveId" clId="{6ED36A94-4DDF-4960-B885-378A8E5E6F92}" dt="2023-05-04T13:14:51.603" v="13" actId="47"/>
        <pc:sldMkLst>
          <pc:docMk/>
          <pc:sldMk cId="4204917467" sldId="549"/>
        </pc:sldMkLst>
      </pc:sldChg>
      <pc:sldChg chg="del">
        <pc:chgData name="C YD" userId="0d18cc71d923e2ec" providerId="LiveId" clId="{6ED36A94-4DDF-4960-B885-378A8E5E6F92}" dt="2023-05-04T13:14:52.295" v="14" actId="47"/>
        <pc:sldMkLst>
          <pc:docMk/>
          <pc:sldMk cId="2506999348" sldId="550"/>
        </pc:sldMkLst>
      </pc:sldChg>
      <pc:sldChg chg="del">
        <pc:chgData name="C YD" userId="0d18cc71d923e2ec" providerId="LiveId" clId="{6ED36A94-4DDF-4960-B885-378A8E5E6F92}" dt="2023-05-04T13:14:53.267" v="15" actId="47"/>
        <pc:sldMkLst>
          <pc:docMk/>
          <pc:sldMk cId="412708985" sldId="551"/>
        </pc:sldMkLst>
      </pc:sldChg>
      <pc:sldChg chg="del">
        <pc:chgData name="C YD" userId="0d18cc71d923e2ec" providerId="LiveId" clId="{6ED36A94-4DDF-4960-B885-378A8E5E6F92}" dt="2023-05-04T13:14:54.253" v="16" actId="47"/>
        <pc:sldMkLst>
          <pc:docMk/>
          <pc:sldMk cId="2188486177" sldId="552"/>
        </pc:sldMkLst>
      </pc:sldChg>
      <pc:sldChg chg="del">
        <pc:chgData name="C YD" userId="0d18cc71d923e2ec" providerId="LiveId" clId="{6ED36A94-4DDF-4960-B885-378A8E5E6F92}" dt="2023-05-04T13:14:54.941" v="17" actId="47"/>
        <pc:sldMkLst>
          <pc:docMk/>
          <pc:sldMk cId="194262026" sldId="553"/>
        </pc:sldMkLst>
      </pc:sldChg>
      <pc:sldChg chg="addSp delSp modSp add del mod">
        <pc:chgData name="C YD" userId="0d18cc71d923e2ec" providerId="LiveId" clId="{6ED36A94-4DDF-4960-B885-378A8E5E6F92}" dt="2023-05-05T00:58:50.128" v="497"/>
        <pc:sldMkLst>
          <pc:docMk/>
          <pc:sldMk cId="3445634067" sldId="554"/>
        </pc:sldMkLst>
        <pc:spChg chg="add del mod">
          <ac:chgData name="C YD" userId="0d18cc71d923e2ec" providerId="LiveId" clId="{6ED36A94-4DDF-4960-B885-378A8E5E6F92}" dt="2023-05-05T00:46:41.670" v="390" actId="1076"/>
          <ac:spMkLst>
            <pc:docMk/>
            <pc:sldMk cId="3445634067" sldId="554"/>
            <ac:spMk id="3" creationId="{262F25D8-1805-39B9-F2F0-F6074C66EBF5}"/>
          </ac:spMkLst>
        </pc:spChg>
        <pc:spChg chg="add del mod">
          <ac:chgData name="C YD" userId="0d18cc71d923e2ec" providerId="LiveId" clId="{6ED36A94-4DDF-4960-B885-378A8E5E6F92}" dt="2023-05-05T00:58:50.128" v="497"/>
          <ac:spMkLst>
            <pc:docMk/>
            <pc:sldMk cId="3445634067" sldId="554"/>
            <ac:spMk id="8" creationId="{98B7B3FC-12AB-0E02-BF71-9508E85E6410}"/>
          </ac:spMkLst>
        </pc:spChg>
        <pc:picChg chg="del">
          <ac:chgData name="C YD" userId="0d18cc71d923e2ec" providerId="LiveId" clId="{6ED36A94-4DDF-4960-B885-378A8E5E6F92}" dt="2023-05-05T00:46:23.805" v="383" actId="478"/>
          <ac:picMkLst>
            <pc:docMk/>
            <pc:sldMk cId="3445634067" sldId="554"/>
            <ac:picMk id="10" creationId="{A5927E26-30FA-F51C-584F-5C2F641F46C6}"/>
          </ac:picMkLst>
        </pc:picChg>
        <pc:picChg chg="del mod">
          <ac:chgData name="C YD" userId="0d18cc71d923e2ec" providerId="LiveId" clId="{6ED36A94-4DDF-4960-B885-378A8E5E6F92}" dt="2023-05-05T00:46:24.189" v="385" actId="478"/>
          <ac:picMkLst>
            <pc:docMk/>
            <pc:sldMk cId="3445634067" sldId="554"/>
            <ac:picMk id="12" creationId="{6303B91B-5E33-D10F-57E1-D3D518C7B600}"/>
          </ac:picMkLst>
        </pc:picChg>
      </pc:sldChg>
      <pc:sldChg chg="del">
        <pc:chgData name="C YD" userId="0d18cc71d923e2ec" providerId="LiveId" clId="{6ED36A94-4DDF-4960-B885-378A8E5E6F92}" dt="2023-05-05T00:48:40.788" v="407" actId="47"/>
        <pc:sldMkLst>
          <pc:docMk/>
          <pc:sldMk cId="336031023" sldId="555"/>
        </pc:sldMkLst>
      </pc:sldChg>
      <pc:sldChg chg="del">
        <pc:chgData name="C YD" userId="0d18cc71d923e2ec" providerId="LiveId" clId="{6ED36A94-4DDF-4960-B885-378A8E5E6F92}" dt="2023-05-05T00:48:41.970" v="408" actId="47"/>
        <pc:sldMkLst>
          <pc:docMk/>
          <pc:sldMk cId="3744045008" sldId="556"/>
        </pc:sldMkLst>
      </pc:sldChg>
      <pc:sldChg chg="del">
        <pc:chgData name="C YD" userId="0d18cc71d923e2ec" providerId="LiveId" clId="{6ED36A94-4DDF-4960-B885-378A8E5E6F92}" dt="2023-05-05T00:48:46.596" v="409" actId="47"/>
        <pc:sldMkLst>
          <pc:docMk/>
          <pc:sldMk cId="4289484707" sldId="557"/>
        </pc:sldMkLst>
      </pc:sldChg>
      <pc:sldChg chg="del">
        <pc:chgData name="C YD" userId="0d18cc71d923e2ec" providerId="LiveId" clId="{6ED36A94-4DDF-4960-B885-378A8E5E6F92}" dt="2023-05-05T00:48:49.834" v="410" actId="47"/>
        <pc:sldMkLst>
          <pc:docMk/>
          <pc:sldMk cId="3024477879" sldId="558"/>
        </pc:sldMkLst>
      </pc:sldChg>
      <pc:sldChg chg="del">
        <pc:chgData name="C YD" userId="0d18cc71d923e2ec" providerId="LiveId" clId="{6ED36A94-4DDF-4960-B885-378A8E5E6F92}" dt="2023-05-05T00:48:50.958" v="411" actId="47"/>
        <pc:sldMkLst>
          <pc:docMk/>
          <pc:sldMk cId="2611236569" sldId="559"/>
        </pc:sldMkLst>
      </pc:sldChg>
      <pc:sldChg chg="modSp mod">
        <pc:chgData name="C YD" userId="0d18cc71d923e2ec" providerId="LiveId" clId="{6ED36A94-4DDF-4960-B885-378A8E5E6F92}" dt="2023-05-05T10:15:00.876" v="908" actId="20577"/>
        <pc:sldMkLst>
          <pc:docMk/>
          <pc:sldMk cId="336063247" sldId="561"/>
        </pc:sldMkLst>
        <pc:spChg chg="mod">
          <ac:chgData name="C YD" userId="0d18cc71d923e2ec" providerId="LiveId" clId="{6ED36A94-4DDF-4960-B885-378A8E5E6F92}" dt="2023-05-05T10:15:00.876" v="908" actId="20577"/>
          <ac:spMkLst>
            <pc:docMk/>
            <pc:sldMk cId="336063247" sldId="561"/>
            <ac:spMk id="10" creationId="{8A5A1B30-0BEF-D800-AC22-967159F822E8}"/>
          </ac:spMkLst>
        </pc:spChg>
      </pc:sldChg>
      <pc:sldChg chg="new del">
        <pc:chgData name="C YD" userId="0d18cc71d923e2ec" providerId="LiveId" clId="{6ED36A94-4DDF-4960-B885-378A8E5E6F92}" dt="2023-05-04T13:15:04.011" v="21" actId="47"/>
        <pc:sldMkLst>
          <pc:docMk/>
          <pc:sldMk cId="921041552" sldId="564"/>
        </pc:sldMkLst>
      </pc:sldChg>
      <pc:sldChg chg="add del">
        <pc:chgData name="C YD" userId="0d18cc71d923e2ec" providerId="LiveId" clId="{6ED36A94-4DDF-4960-B885-378A8E5E6F92}" dt="2023-05-04T13:26:34.838" v="23" actId="47"/>
        <pc:sldMkLst>
          <pc:docMk/>
          <pc:sldMk cId="1617232927" sldId="564"/>
        </pc:sldMkLst>
      </pc:sldChg>
      <pc:sldChg chg="addSp delSp modSp add mod">
        <pc:chgData name="C YD" userId="0d18cc71d923e2ec" providerId="LiveId" clId="{6ED36A94-4DDF-4960-B885-378A8E5E6F92}" dt="2023-05-04T13:34:42.387" v="93"/>
        <pc:sldMkLst>
          <pc:docMk/>
          <pc:sldMk cId="2428981534" sldId="564"/>
        </pc:sldMkLst>
        <pc:spChg chg="add mod">
          <ac:chgData name="C YD" userId="0d18cc71d923e2ec" providerId="LiveId" clId="{6ED36A94-4DDF-4960-B885-378A8E5E6F92}" dt="2023-05-04T13:34:42.387" v="93"/>
          <ac:spMkLst>
            <pc:docMk/>
            <pc:sldMk cId="2428981534" sldId="564"/>
            <ac:spMk id="2" creationId="{C2AE2595-95BB-BF4C-1DB6-15EAA23F4F91}"/>
          </ac:spMkLst>
        </pc:spChg>
        <pc:spChg chg="add del">
          <ac:chgData name="C YD" userId="0d18cc71d923e2ec" providerId="LiveId" clId="{6ED36A94-4DDF-4960-B885-378A8E5E6F92}" dt="2023-05-04T13:28:40.375" v="76"/>
          <ac:spMkLst>
            <pc:docMk/>
            <pc:sldMk cId="2428981534" sldId="564"/>
            <ac:spMk id="4" creationId="{42B36E5C-E7F4-2083-CBFB-AD7D87D98FD5}"/>
          </ac:spMkLst>
        </pc:spChg>
        <pc:picChg chg="del">
          <ac:chgData name="C YD" userId="0d18cc71d923e2ec" providerId="LiveId" clId="{6ED36A94-4DDF-4960-B885-378A8E5E6F92}" dt="2023-05-04T13:26:39.604" v="25" actId="478"/>
          <ac:picMkLst>
            <pc:docMk/>
            <pc:sldMk cId="2428981534" sldId="564"/>
            <ac:picMk id="3" creationId="{E1F5B361-10B1-A0F3-5887-17E3F17EFAD0}"/>
          </ac:picMkLst>
        </pc:picChg>
      </pc:sldChg>
      <pc:sldChg chg="addSp delSp modSp add mod">
        <pc:chgData name="C YD" userId="0d18cc71d923e2ec" providerId="LiveId" clId="{6ED36A94-4DDF-4960-B885-378A8E5E6F92}" dt="2023-05-04T13:39:50.527" v="111" actId="20577"/>
        <pc:sldMkLst>
          <pc:docMk/>
          <pc:sldMk cId="562543447" sldId="565"/>
        </pc:sldMkLst>
        <pc:spChg chg="mod">
          <ac:chgData name="C YD" userId="0d18cc71d923e2ec" providerId="LiveId" clId="{6ED36A94-4DDF-4960-B885-378A8E5E6F92}" dt="2023-05-04T13:39:50.527" v="111" actId="20577"/>
          <ac:spMkLst>
            <pc:docMk/>
            <pc:sldMk cId="562543447" sldId="565"/>
            <ac:spMk id="2" creationId="{C2AE2595-95BB-BF4C-1DB6-15EAA23F4F91}"/>
          </ac:spMkLst>
        </pc:spChg>
        <pc:spChg chg="add del">
          <ac:chgData name="C YD" userId="0d18cc71d923e2ec" providerId="LiveId" clId="{6ED36A94-4DDF-4960-B885-378A8E5E6F92}" dt="2023-05-04T13:39:05.477" v="98"/>
          <ac:spMkLst>
            <pc:docMk/>
            <pc:sldMk cId="562543447" sldId="565"/>
            <ac:spMk id="3" creationId="{BC56402D-0EE3-5B11-7D89-F9D773CA4D29}"/>
          </ac:spMkLst>
        </pc:spChg>
      </pc:sldChg>
      <pc:sldChg chg="new del">
        <pc:chgData name="C YD" userId="0d18cc71d923e2ec" providerId="LiveId" clId="{6ED36A94-4DDF-4960-B885-378A8E5E6F92}" dt="2023-05-04T13:35:36.669" v="95" actId="680"/>
        <pc:sldMkLst>
          <pc:docMk/>
          <pc:sldMk cId="836333222" sldId="565"/>
        </pc:sldMkLst>
      </pc:sldChg>
      <pc:sldChg chg="addSp delSp modSp add mod modNotesTx">
        <pc:chgData name="C YD" userId="0d18cc71d923e2ec" providerId="LiveId" clId="{6ED36A94-4DDF-4960-B885-378A8E5E6F92}" dt="2023-05-05T10:22:58.812" v="909" actId="20577"/>
        <pc:sldMkLst>
          <pc:docMk/>
          <pc:sldMk cId="2909508524" sldId="566"/>
        </pc:sldMkLst>
        <pc:spChg chg="add mod">
          <ac:chgData name="C YD" userId="0d18cc71d923e2ec" providerId="LiveId" clId="{6ED36A94-4DDF-4960-B885-378A8E5E6F92}" dt="2023-05-05T10:22:58.812" v="909" actId="20577"/>
          <ac:spMkLst>
            <pc:docMk/>
            <pc:sldMk cId="2909508524" sldId="566"/>
            <ac:spMk id="2" creationId="{FA895FAB-2B07-36BB-89FE-476797A3D48A}"/>
          </ac:spMkLst>
        </pc:spChg>
        <pc:spChg chg="add del">
          <ac:chgData name="C YD" userId="0d18cc71d923e2ec" providerId="LiveId" clId="{6ED36A94-4DDF-4960-B885-378A8E5E6F92}" dt="2023-05-04T13:44:00.311" v="124"/>
          <ac:spMkLst>
            <pc:docMk/>
            <pc:sldMk cId="2909508524" sldId="566"/>
            <ac:spMk id="4" creationId="{B5D39026-ADD8-CCF3-30A6-C7C0C5088604}"/>
          </ac:spMkLst>
        </pc:spChg>
        <pc:spChg chg="add del">
          <ac:chgData name="C YD" userId="0d18cc71d923e2ec" providerId="LiveId" clId="{6ED36A94-4DDF-4960-B885-378A8E5E6F92}" dt="2023-05-04T13:44:28.574" v="134"/>
          <ac:spMkLst>
            <pc:docMk/>
            <pc:sldMk cId="2909508524" sldId="566"/>
            <ac:spMk id="5" creationId="{14668448-D04A-D566-8B19-8710E65CD5B3}"/>
          </ac:spMkLst>
        </pc:spChg>
        <pc:picChg chg="del">
          <ac:chgData name="C YD" userId="0d18cc71d923e2ec" providerId="LiveId" clId="{6ED36A94-4DDF-4960-B885-378A8E5E6F92}" dt="2023-05-04T13:43:35.108" v="120" actId="478"/>
          <ac:picMkLst>
            <pc:docMk/>
            <pc:sldMk cId="2909508524" sldId="566"/>
            <ac:picMk id="3" creationId="{E1F5B361-10B1-A0F3-5887-17E3F17EFAD0}"/>
          </ac:picMkLst>
        </pc:picChg>
      </pc:sldChg>
      <pc:sldChg chg="new del">
        <pc:chgData name="C YD" userId="0d18cc71d923e2ec" providerId="LiveId" clId="{6ED36A94-4DDF-4960-B885-378A8E5E6F92}" dt="2023-05-04T13:43:31.112" v="118" actId="47"/>
        <pc:sldMkLst>
          <pc:docMk/>
          <pc:sldMk cId="3402183716" sldId="566"/>
        </pc:sldMkLst>
      </pc:sldChg>
      <pc:sldChg chg="addSp delSp modSp add mod modNotesTx">
        <pc:chgData name="C YD" userId="0d18cc71d923e2ec" providerId="LiveId" clId="{6ED36A94-4DDF-4960-B885-378A8E5E6F92}" dt="2023-05-05T02:42:37.120" v="878"/>
        <pc:sldMkLst>
          <pc:docMk/>
          <pc:sldMk cId="3644550681" sldId="567"/>
        </pc:sldMkLst>
        <pc:spChg chg="mod">
          <ac:chgData name="C YD" userId="0d18cc71d923e2ec" providerId="LiveId" clId="{6ED36A94-4DDF-4960-B885-378A8E5E6F92}" dt="2023-05-05T02:42:37.120" v="878"/>
          <ac:spMkLst>
            <pc:docMk/>
            <pc:sldMk cId="3644550681" sldId="567"/>
            <ac:spMk id="2" creationId="{FA895FAB-2B07-36BB-89FE-476797A3D48A}"/>
          </ac:spMkLst>
        </pc:spChg>
        <pc:spChg chg="add del">
          <ac:chgData name="C YD" userId="0d18cc71d923e2ec" providerId="LiveId" clId="{6ED36A94-4DDF-4960-B885-378A8E5E6F92}" dt="2023-05-04T13:44:40.406" v="137"/>
          <ac:spMkLst>
            <pc:docMk/>
            <pc:sldMk cId="3644550681" sldId="567"/>
            <ac:spMk id="3" creationId="{09FA894F-DF54-47A8-E202-3F9467D73AE7}"/>
          </ac:spMkLst>
        </pc:spChg>
        <pc:spChg chg="add del">
          <ac:chgData name="C YD" userId="0d18cc71d923e2ec" providerId="LiveId" clId="{6ED36A94-4DDF-4960-B885-378A8E5E6F92}" dt="2023-05-04T13:45:00.501" v="143"/>
          <ac:spMkLst>
            <pc:docMk/>
            <pc:sldMk cId="3644550681" sldId="567"/>
            <ac:spMk id="4" creationId="{D65B49A1-49C3-9DB6-5C31-24FDBB0B8A14}"/>
          </ac:spMkLst>
        </pc:spChg>
        <pc:spChg chg="add del">
          <ac:chgData name="C YD" userId="0d18cc71d923e2ec" providerId="LiveId" clId="{6ED36A94-4DDF-4960-B885-378A8E5E6F92}" dt="2023-05-04T13:45:44.559" v="163"/>
          <ac:spMkLst>
            <pc:docMk/>
            <pc:sldMk cId="3644550681" sldId="567"/>
            <ac:spMk id="5" creationId="{550B7747-F38B-F9C0-AFCB-3E2332282878}"/>
          </ac:spMkLst>
        </pc:spChg>
        <pc:spChg chg="add del">
          <ac:chgData name="C YD" userId="0d18cc71d923e2ec" providerId="LiveId" clId="{6ED36A94-4DDF-4960-B885-378A8E5E6F92}" dt="2023-05-04T13:45:52.030" v="169"/>
          <ac:spMkLst>
            <pc:docMk/>
            <pc:sldMk cId="3644550681" sldId="567"/>
            <ac:spMk id="6" creationId="{325B9B05-5948-8B31-7B4B-987E6484BF0E}"/>
          </ac:spMkLst>
        </pc:spChg>
      </pc:sldChg>
      <pc:sldChg chg="addSp delSp modSp add mod modNotesTx">
        <pc:chgData name="C YD" userId="0d18cc71d923e2ec" providerId="LiveId" clId="{6ED36A94-4DDF-4960-B885-378A8E5E6F92}" dt="2023-05-05T02:42:52.483" v="879"/>
        <pc:sldMkLst>
          <pc:docMk/>
          <pc:sldMk cId="3266019066" sldId="568"/>
        </pc:sldMkLst>
        <pc:spChg chg="mod">
          <ac:chgData name="C YD" userId="0d18cc71d923e2ec" providerId="LiveId" clId="{6ED36A94-4DDF-4960-B885-378A8E5E6F92}" dt="2023-05-05T02:42:52.483" v="879"/>
          <ac:spMkLst>
            <pc:docMk/>
            <pc:sldMk cId="3266019066" sldId="568"/>
            <ac:spMk id="2" creationId="{FA895FAB-2B07-36BB-89FE-476797A3D48A}"/>
          </ac:spMkLst>
        </pc:spChg>
        <pc:spChg chg="add del">
          <ac:chgData name="C YD" userId="0d18cc71d923e2ec" providerId="LiveId" clId="{6ED36A94-4DDF-4960-B885-378A8E5E6F92}" dt="2023-05-04T13:51:09.168" v="215"/>
          <ac:spMkLst>
            <pc:docMk/>
            <pc:sldMk cId="3266019066" sldId="568"/>
            <ac:spMk id="3" creationId="{56CDE910-079D-E3BE-565B-45F08ECD22BE}"/>
          </ac:spMkLst>
        </pc:spChg>
      </pc:sldChg>
      <pc:sldChg chg="modSp add mod">
        <pc:chgData name="C YD" userId="0d18cc71d923e2ec" providerId="LiveId" clId="{6ED36A94-4DDF-4960-B885-378A8E5E6F92}" dt="2023-05-05T10:36:23.788" v="918"/>
        <pc:sldMkLst>
          <pc:docMk/>
          <pc:sldMk cId="242039502" sldId="569"/>
        </pc:sldMkLst>
        <pc:spChg chg="mod">
          <ac:chgData name="C YD" userId="0d18cc71d923e2ec" providerId="LiveId" clId="{6ED36A94-4DDF-4960-B885-378A8E5E6F92}" dt="2023-05-05T10:36:23.788" v="918"/>
          <ac:spMkLst>
            <pc:docMk/>
            <pc:sldMk cId="242039502" sldId="569"/>
            <ac:spMk id="2" creationId="{FA895FAB-2B07-36BB-89FE-476797A3D48A}"/>
          </ac:spMkLst>
        </pc:spChg>
      </pc:sldChg>
      <pc:sldChg chg="new del">
        <pc:chgData name="C YD" userId="0d18cc71d923e2ec" providerId="LiveId" clId="{6ED36A94-4DDF-4960-B885-378A8E5E6F92}" dt="2023-05-04T14:00:03.495" v="287" actId="47"/>
        <pc:sldMkLst>
          <pc:docMk/>
          <pc:sldMk cId="921931132" sldId="570"/>
        </pc:sldMkLst>
      </pc:sldChg>
      <pc:sldChg chg="addSp delSp modSp add mod">
        <pc:chgData name="C YD" userId="0d18cc71d923e2ec" providerId="LiveId" clId="{6ED36A94-4DDF-4960-B885-378A8E5E6F92}" dt="2023-05-05T02:43:35.967" v="885"/>
        <pc:sldMkLst>
          <pc:docMk/>
          <pc:sldMk cId="1283679587" sldId="570"/>
        </pc:sldMkLst>
        <pc:spChg chg="mod">
          <ac:chgData name="C YD" userId="0d18cc71d923e2ec" providerId="LiveId" clId="{6ED36A94-4DDF-4960-B885-378A8E5E6F92}" dt="2023-05-05T02:43:35.967" v="885"/>
          <ac:spMkLst>
            <pc:docMk/>
            <pc:sldMk cId="1283679587" sldId="570"/>
            <ac:spMk id="2" creationId="{FA895FAB-2B07-36BB-89FE-476797A3D48A}"/>
          </ac:spMkLst>
        </pc:spChg>
        <pc:spChg chg="add del">
          <ac:chgData name="C YD" userId="0d18cc71d923e2ec" providerId="LiveId" clId="{6ED36A94-4DDF-4960-B885-378A8E5E6F92}" dt="2023-05-04T14:00:18.585" v="290"/>
          <ac:spMkLst>
            <pc:docMk/>
            <pc:sldMk cId="1283679587" sldId="570"/>
            <ac:spMk id="3" creationId="{B39D0C64-0D2F-714D-181E-E424D708CFBA}"/>
          </ac:spMkLst>
        </pc:spChg>
      </pc:sldChg>
      <pc:sldChg chg="new del">
        <pc:chgData name="C YD" userId="0d18cc71d923e2ec" providerId="LiveId" clId="{6ED36A94-4DDF-4960-B885-378A8E5E6F92}" dt="2023-05-04T14:07:59.134" v="320" actId="47"/>
        <pc:sldMkLst>
          <pc:docMk/>
          <pc:sldMk cId="1507201210" sldId="571"/>
        </pc:sldMkLst>
      </pc:sldChg>
      <pc:sldChg chg="modSp add del mod">
        <pc:chgData name="C YD" userId="0d18cc71d923e2ec" providerId="LiveId" clId="{6ED36A94-4DDF-4960-B885-378A8E5E6F92}" dt="2023-05-04T14:04:16.791" v="318" actId="47"/>
        <pc:sldMkLst>
          <pc:docMk/>
          <pc:sldMk cId="1921920924" sldId="571"/>
        </pc:sldMkLst>
        <pc:spChg chg="mod">
          <ac:chgData name="C YD" userId="0d18cc71d923e2ec" providerId="LiveId" clId="{6ED36A94-4DDF-4960-B885-378A8E5E6F92}" dt="2023-05-04T14:01:03.637" v="316" actId="20577"/>
          <ac:spMkLst>
            <pc:docMk/>
            <pc:sldMk cId="1921920924" sldId="571"/>
            <ac:spMk id="9" creationId="{32BF5BFC-A70E-622A-C4B0-17548A8F81BA}"/>
          </ac:spMkLst>
        </pc:spChg>
      </pc:sldChg>
      <pc:sldChg chg="modSp add mod">
        <pc:chgData name="C YD" userId="0d18cc71d923e2ec" providerId="LiveId" clId="{6ED36A94-4DDF-4960-B885-378A8E5E6F92}" dt="2023-05-05T00:55:07.895" v="476" actId="20577"/>
        <pc:sldMkLst>
          <pc:docMk/>
          <pc:sldMk cId="2051789577" sldId="571"/>
        </pc:sldMkLst>
        <pc:spChg chg="mod">
          <ac:chgData name="C YD" userId="0d18cc71d923e2ec" providerId="LiveId" clId="{6ED36A94-4DDF-4960-B885-378A8E5E6F92}" dt="2023-05-05T00:55:07.895" v="476" actId="20577"/>
          <ac:spMkLst>
            <pc:docMk/>
            <pc:sldMk cId="2051789577" sldId="571"/>
            <ac:spMk id="2" creationId="{FA895FAB-2B07-36BB-89FE-476797A3D48A}"/>
          </ac:spMkLst>
        </pc:spChg>
      </pc:sldChg>
      <pc:sldChg chg="add del">
        <pc:chgData name="C YD" userId="0d18cc71d923e2ec" providerId="LiveId" clId="{6ED36A94-4DDF-4960-B885-378A8E5E6F92}" dt="2023-05-04T14:08:03.593" v="322"/>
        <pc:sldMkLst>
          <pc:docMk/>
          <pc:sldMk cId="2659269957" sldId="571"/>
        </pc:sldMkLst>
      </pc:sldChg>
      <pc:sldChg chg="modSp add mod">
        <pc:chgData name="C YD" userId="0d18cc71d923e2ec" providerId="LiveId" clId="{6ED36A94-4DDF-4960-B885-378A8E5E6F92}" dt="2023-05-05T00:45:36.853" v="382" actId="20577"/>
        <pc:sldMkLst>
          <pc:docMk/>
          <pc:sldMk cId="4051232189" sldId="572"/>
        </pc:sldMkLst>
        <pc:spChg chg="mod">
          <ac:chgData name="C YD" userId="0d18cc71d923e2ec" providerId="LiveId" clId="{6ED36A94-4DDF-4960-B885-378A8E5E6F92}" dt="2023-05-05T00:45:36.853" v="382" actId="20577"/>
          <ac:spMkLst>
            <pc:docMk/>
            <pc:sldMk cId="4051232189" sldId="572"/>
            <ac:spMk id="2" creationId="{FA895FAB-2B07-36BB-89FE-476797A3D48A}"/>
          </ac:spMkLst>
        </pc:spChg>
      </pc:sldChg>
      <pc:sldChg chg="addSp delSp modSp add mod modAnim">
        <pc:chgData name="C YD" userId="0d18cc71d923e2ec" providerId="LiveId" clId="{6ED36A94-4DDF-4960-B885-378A8E5E6F92}" dt="2023-05-05T00:57:51.318" v="493"/>
        <pc:sldMkLst>
          <pc:docMk/>
          <pc:sldMk cId="1229311436" sldId="573"/>
        </pc:sldMkLst>
        <pc:spChg chg="mod">
          <ac:chgData name="C YD" userId="0d18cc71d923e2ec" providerId="LiveId" clId="{6ED36A94-4DDF-4960-B885-378A8E5E6F92}" dt="2023-05-05T00:49:29.823" v="424" actId="1076"/>
          <ac:spMkLst>
            <pc:docMk/>
            <pc:sldMk cId="1229311436" sldId="573"/>
            <ac:spMk id="3" creationId="{262F25D8-1805-39B9-F2F0-F6074C66EBF5}"/>
          </ac:spMkLst>
        </pc:spChg>
        <pc:spChg chg="mod">
          <ac:chgData name="C YD" userId="0d18cc71d923e2ec" providerId="LiveId" clId="{6ED36A94-4DDF-4960-B885-378A8E5E6F92}" dt="2023-05-05T00:55:34.961" v="481"/>
          <ac:spMkLst>
            <pc:docMk/>
            <pc:sldMk cId="1229311436" sldId="573"/>
            <ac:spMk id="8" creationId="{98B7B3FC-12AB-0E02-BF71-9508E85E6410}"/>
          </ac:spMkLst>
        </pc:spChg>
        <pc:picChg chg="add del mod">
          <ac:chgData name="C YD" userId="0d18cc71d923e2ec" providerId="LiveId" clId="{6ED36A94-4DDF-4960-B885-378A8E5E6F92}" dt="2023-05-05T00:56:26.798" v="485" actId="22"/>
          <ac:picMkLst>
            <pc:docMk/>
            <pc:sldMk cId="1229311436" sldId="573"/>
            <ac:picMk id="5" creationId="{06ED7646-6A68-A633-46A0-90CD0144430E}"/>
          </ac:picMkLst>
        </pc:picChg>
        <pc:picChg chg="add mod">
          <ac:chgData name="C YD" userId="0d18cc71d923e2ec" providerId="LiveId" clId="{6ED36A94-4DDF-4960-B885-378A8E5E6F92}" dt="2023-05-05T00:57:17.903" v="490" actId="1076"/>
          <ac:picMkLst>
            <pc:docMk/>
            <pc:sldMk cId="1229311436" sldId="573"/>
            <ac:picMk id="7" creationId="{75371EC0-4241-D159-5DB3-E849B43A116F}"/>
          </ac:picMkLst>
        </pc:picChg>
      </pc:sldChg>
      <pc:sldChg chg="add del">
        <pc:chgData name="C YD" userId="0d18cc71d923e2ec" providerId="LiveId" clId="{6ED36A94-4DDF-4960-B885-378A8E5E6F92}" dt="2023-05-05T01:37:42.289" v="570" actId="47"/>
        <pc:sldMkLst>
          <pc:docMk/>
          <pc:sldMk cId="1068940038" sldId="574"/>
        </pc:sldMkLst>
      </pc:sldChg>
      <pc:sldChg chg="new del">
        <pc:chgData name="C YD" userId="0d18cc71d923e2ec" providerId="LiveId" clId="{6ED36A94-4DDF-4960-B885-378A8E5E6F92}" dt="2023-05-05T01:07:57.670" v="499" actId="47"/>
        <pc:sldMkLst>
          <pc:docMk/>
          <pc:sldMk cId="2540649710" sldId="574"/>
        </pc:sldMkLst>
      </pc:sldChg>
      <pc:sldChg chg="addSp delSp modSp add mod addAnim delAnim modAnim">
        <pc:chgData name="C YD" userId="0d18cc71d923e2ec" providerId="LiveId" clId="{6ED36A94-4DDF-4960-B885-378A8E5E6F92}" dt="2023-05-05T02:08:10.475" v="859" actId="1076"/>
        <pc:sldMkLst>
          <pc:docMk/>
          <pc:sldMk cId="4080162041" sldId="575"/>
        </pc:sldMkLst>
        <pc:spChg chg="del mod">
          <ac:chgData name="C YD" userId="0d18cc71d923e2ec" providerId="LiveId" clId="{6ED36A94-4DDF-4960-B885-378A8E5E6F92}" dt="2023-05-05T01:39:54.650" v="600" actId="478"/>
          <ac:spMkLst>
            <pc:docMk/>
            <pc:sldMk cId="4080162041" sldId="575"/>
            <ac:spMk id="3" creationId="{262F25D8-1805-39B9-F2F0-F6074C66EBF5}"/>
          </ac:spMkLst>
        </pc:spChg>
        <pc:spChg chg="add mod">
          <ac:chgData name="C YD" userId="0d18cc71d923e2ec" providerId="LiveId" clId="{6ED36A94-4DDF-4960-B885-378A8E5E6F92}" dt="2023-05-05T01:39:54.989" v="601"/>
          <ac:spMkLst>
            <pc:docMk/>
            <pc:sldMk cId="4080162041" sldId="575"/>
            <ac:spMk id="6" creationId="{AF3942CE-E151-6CD2-0504-E0250A8CFE53}"/>
          </ac:spMkLst>
        </pc:spChg>
        <pc:spChg chg="mod">
          <ac:chgData name="C YD" userId="0d18cc71d923e2ec" providerId="LiveId" clId="{6ED36A94-4DDF-4960-B885-378A8E5E6F92}" dt="2023-05-05T01:37:33.303" v="567" actId="20577"/>
          <ac:spMkLst>
            <pc:docMk/>
            <pc:sldMk cId="4080162041" sldId="575"/>
            <ac:spMk id="8" creationId="{98B7B3FC-12AB-0E02-BF71-9508E85E6410}"/>
          </ac:spMkLst>
        </pc:spChg>
        <pc:picChg chg="add del mod">
          <ac:chgData name="C YD" userId="0d18cc71d923e2ec" providerId="LiveId" clId="{6ED36A94-4DDF-4960-B885-378A8E5E6F92}" dt="2023-05-05T02:08:10.475" v="859" actId="1076"/>
          <ac:picMkLst>
            <pc:docMk/>
            <pc:sldMk cId="4080162041" sldId="575"/>
            <ac:picMk id="5" creationId="{B02A4749-017D-6DA5-A3F5-F30ED47A4E95}"/>
          </ac:picMkLst>
        </pc:picChg>
        <pc:picChg chg="del">
          <ac:chgData name="C YD" userId="0d18cc71d923e2ec" providerId="LiveId" clId="{6ED36A94-4DDF-4960-B885-378A8E5E6F92}" dt="2023-05-05T01:32:12.354" v="504" actId="478"/>
          <ac:picMkLst>
            <pc:docMk/>
            <pc:sldMk cId="4080162041" sldId="575"/>
            <ac:picMk id="7" creationId="{75371EC0-4241-D159-5DB3-E849B43A116F}"/>
          </ac:picMkLst>
        </pc:picChg>
      </pc:sldChg>
      <pc:sldChg chg="new del">
        <pc:chgData name="C YD" userId="0d18cc71d923e2ec" providerId="LiveId" clId="{6ED36A94-4DDF-4960-B885-378A8E5E6F92}" dt="2023-05-05T01:32:06.487" v="502" actId="47"/>
        <pc:sldMkLst>
          <pc:docMk/>
          <pc:sldMk cId="4137452778" sldId="575"/>
        </pc:sldMkLst>
      </pc:sldChg>
      <pc:sldChg chg="addSp delSp modSp add mod delAnim modAnim modNotesTx">
        <pc:chgData name="C YD" userId="0d18cc71d923e2ec" providerId="LiveId" clId="{6ED36A94-4DDF-4960-B885-378A8E5E6F92}" dt="2023-05-05T02:00:38.062" v="768" actId="20577"/>
        <pc:sldMkLst>
          <pc:docMk/>
          <pc:sldMk cId="1998232513" sldId="576"/>
        </pc:sldMkLst>
        <pc:spChg chg="mod">
          <ac:chgData name="C YD" userId="0d18cc71d923e2ec" providerId="LiveId" clId="{6ED36A94-4DDF-4960-B885-378A8E5E6F92}" dt="2023-05-05T01:40:02.928" v="608" actId="20577"/>
          <ac:spMkLst>
            <pc:docMk/>
            <pc:sldMk cId="1998232513" sldId="576"/>
            <ac:spMk id="3" creationId="{262F25D8-1805-39B9-F2F0-F6074C66EBF5}"/>
          </ac:spMkLst>
        </pc:spChg>
        <pc:spChg chg="mod">
          <ac:chgData name="C YD" userId="0d18cc71d923e2ec" providerId="LiveId" clId="{6ED36A94-4DDF-4960-B885-378A8E5E6F92}" dt="2023-05-05T01:55:16.458" v="714" actId="20577"/>
          <ac:spMkLst>
            <pc:docMk/>
            <pc:sldMk cId="1998232513" sldId="576"/>
            <ac:spMk id="8" creationId="{98B7B3FC-12AB-0E02-BF71-9508E85E6410}"/>
          </ac:spMkLst>
        </pc:spChg>
        <pc:picChg chg="del">
          <ac:chgData name="C YD" userId="0d18cc71d923e2ec" providerId="LiveId" clId="{6ED36A94-4DDF-4960-B885-378A8E5E6F92}" dt="2023-05-05T01:37:51.184" v="572" actId="478"/>
          <ac:picMkLst>
            <pc:docMk/>
            <pc:sldMk cId="1998232513" sldId="576"/>
            <ac:picMk id="5" creationId="{B02A4749-017D-6DA5-A3F5-F30ED47A4E95}"/>
          </ac:picMkLst>
        </pc:picChg>
        <pc:picChg chg="add mod">
          <ac:chgData name="C YD" userId="0d18cc71d923e2ec" providerId="LiveId" clId="{6ED36A94-4DDF-4960-B885-378A8E5E6F92}" dt="2023-05-05T01:55:18.107" v="716" actId="1076"/>
          <ac:picMkLst>
            <pc:docMk/>
            <pc:sldMk cId="1998232513" sldId="576"/>
            <ac:picMk id="6" creationId="{E4A05600-7527-489A-F2E6-C8303D3A65CB}"/>
          </ac:picMkLst>
        </pc:picChg>
        <pc:picChg chg="add del mod">
          <ac:chgData name="C YD" userId="0d18cc71d923e2ec" providerId="LiveId" clId="{6ED36A94-4DDF-4960-B885-378A8E5E6F92}" dt="2023-05-05T01:49:39.560" v="694" actId="478"/>
          <ac:picMkLst>
            <pc:docMk/>
            <pc:sldMk cId="1998232513" sldId="576"/>
            <ac:picMk id="9" creationId="{5E8BF3E3-B88C-29AE-AC3F-73751230C52C}"/>
          </ac:picMkLst>
        </pc:picChg>
      </pc:sldChg>
      <pc:sldChg chg="add del">
        <pc:chgData name="C YD" userId="0d18cc71d923e2ec" providerId="LiveId" clId="{6ED36A94-4DDF-4960-B885-378A8E5E6F92}" dt="2023-05-05T01:37:36.122" v="569"/>
        <pc:sldMkLst>
          <pc:docMk/>
          <pc:sldMk cId="3647597334" sldId="576"/>
        </pc:sldMkLst>
      </pc:sldChg>
      <pc:sldChg chg="new del">
        <pc:chgData name="C YD" userId="0d18cc71d923e2ec" providerId="LiveId" clId="{6ED36A94-4DDF-4960-B885-378A8E5E6F92}" dt="2023-05-05T01:36:33.137" v="536" actId="47"/>
        <pc:sldMkLst>
          <pc:docMk/>
          <pc:sldMk cId="4071965173" sldId="576"/>
        </pc:sldMkLst>
      </pc:sldChg>
      <pc:sldChg chg="new del">
        <pc:chgData name="C YD" userId="0d18cc71d923e2ec" providerId="LiveId" clId="{6ED36A94-4DDF-4960-B885-378A8E5E6F92}" dt="2023-05-05T01:49:55.047" v="697" actId="47"/>
        <pc:sldMkLst>
          <pc:docMk/>
          <pc:sldMk cId="1165956244" sldId="577"/>
        </pc:sldMkLst>
      </pc:sldChg>
      <pc:sldChg chg="delSp modSp add mod delAnim modNotesTx">
        <pc:chgData name="C YD" userId="0d18cc71d923e2ec" providerId="LiveId" clId="{6ED36A94-4DDF-4960-B885-378A8E5E6F92}" dt="2023-05-05T02:00:32.139" v="763" actId="20577"/>
        <pc:sldMkLst>
          <pc:docMk/>
          <pc:sldMk cId="2794490376" sldId="577"/>
        </pc:sldMkLst>
        <pc:spChg chg="mod">
          <ac:chgData name="C YD" userId="0d18cc71d923e2ec" providerId="LiveId" clId="{6ED36A94-4DDF-4960-B885-378A8E5E6F92}" dt="2023-05-05T01:55:58.164" v="723" actId="20577"/>
          <ac:spMkLst>
            <pc:docMk/>
            <pc:sldMk cId="2794490376" sldId="577"/>
            <ac:spMk id="3" creationId="{262F25D8-1805-39B9-F2F0-F6074C66EBF5}"/>
          </ac:spMkLst>
        </pc:spChg>
        <pc:spChg chg="mod">
          <ac:chgData name="C YD" userId="0d18cc71d923e2ec" providerId="LiveId" clId="{6ED36A94-4DDF-4960-B885-378A8E5E6F92}" dt="2023-05-05T01:56:30.051" v="749" actId="20577"/>
          <ac:spMkLst>
            <pc:docMk/>
            <pc:sldMk cId="2794490376" sldId="577"/>
            <ac:spMk id="8" creationId="{98B7B3FC-12AB-0E02-BF71-9508E85E6410}"/>
          </ac:spMkLst>
        </pc:spChg>
        <pc:picChg chg="del">
          <ac:chgData name="C YD" userId="0d18cc71d923e2ec" providerId="LiveId" clId="{6ED36A94-4DDF-4960-B885-378A8E5E6F92}" dt="2023-05-05T01:50:00.682" v="699" actId="478"/>
          <ac:picMkLst>
            <pc:docMk/>
            <pc:sldMk cId="2794490376" sldId="577"/>
            <ac:picMk id="6" creationId="{E4A05600-7527-489A-F2E6-C8303D3A65CB}"/>
          </ac:picMkLst>
        </pc:picChg>
      </pc:sldChg>
      <pc:sldChg chg="new del">
        <pc:chgData name="C YD" userId="0d18cc71d923e2ec" providerId="LiveId" clId="{6ED36A94-4DDF-4960-B885-378A8E5E6F92}" dt="2023-05-05T01:59:16.754" v="751" actId="47"/>
        <pc:sldMkLst>
          <pc:docMk/>
          <pc:sldMk cId="96754731" sldId="578"/>
        </pc:sldMkLst>
      </pc:sldChg>
      <pc:sldChg chg="addSp delSp modSp add mod delAnim modAnim modNotesTx">
        <pc:chgData name="C YD" userId="0d18cc71d923e2ec" providerId="LiveId" clId="{6ED36A94-4DDF-4960-B885-378A8E5E6F92}" dt="2023-05-05T02:44:19.253" v="896"/>
        <pc:sldMkLst>
          <pc:docMk/>
          <pc:sldMk cId="1543652149" sldId="578"/>
        </pc:sldMkLst>
        <pc:spChg chg="mod">
          <ac:chgData name="C YD" userId="0d18cc71d923e2ec" providerId="LiveId" clId="{6ED36A94-4DDF-4960-B885-378A8E5E6F92}" dt="2023-05-05T02:44:19.253" v="896"/>
          <ac:spMkLst>
            <pc:docMk/>
            <pc:sldMk cId="1543652149" sldId="578"/>
            <ac:spMk id="3" creationId="{262F25D8-1805-39B9-F2F0-F6074C66EBF5}"/>
          </ac:spMkLst>
        </pc:spChg>
        <pc:spChg chg="add mod">
          <ac:chgData name="C YD" userId="0d18cc71d923e2ec" providerId="LiveId" clId="{6ED36A94-4DDF-4960-B885-378A8E5E6F92}" dt="2023-05-05T02:01:08.827" v="777"/>
          <ac:spMkLst>
            <pc:docMk/>
            <pc:sldMk cId="1543652149" sldId="578"/>
            <ac:spMk id="4" creationId="{77B55CE6-F658-00A7-5853-400ABFDA7350}"/>
          </ac:spMkLst>
        </pc:spChg>
        <pc:spChg chg="add mod">
          <ac:chgData name="C YD" userId="0d18cc71d923e2ec" providerId="LiveId" clId="{6ED36A94-4DDF-4960-B885-378A8E5E6F92}" dt="2023-05-05T02:01:25.074" v="780"/>
          <ac:spMkLst>
            <pc:docMk/>
            <pc:sldMk cId="1543652149" sldId="578"/>
            <ac:spMk id="5" creationId="{E5441ADD-2600-B006-D523-DD776212FE10}"/>
          </ac:spMkLst>
        </pc:spChg>
        <pc:spChg chg="mod">
          <ac:chgData name="C YD" userId="0d18cc71d923e2ec" providerId="LiveId" clId="{6ED36A94-4DDF-4960-B885-378A8E5E6F92}" dt="2023-05-05T02:00:15.756" v="761"/>
          <ac:spMkLst>
            <pc:docMk/>
            <pc:sldMk cId="1543652149" sldId="578"/>
            <ac:spMk id="8" creationId="{98B7B3FC-12AB-0E02-BF71-9508E85E6410}"/>
          </ac:spMkLst>
        </pc:spChg>
        <pc:picChg chg="add del">
          <ac:chgData name="C YD" userId="0d18cc71d923e2ec" providerId="LiveId" clId="{6ED36A94-4DDF-4960-B885-378A8E5E6F92}" dt="2023-05-05T02:01:57.659" v="783" actId="478"/>
          <ac:picMkLst>
            <pc:docMk/>
            <pc:sldMk cId="1543652149" sldId="578"/>
            <ac:picMk id="7" creationId="{19B9E7CA-0E67-1850-D7C4-7A879AA49DE3}"/>
          </ac:picMkLst>
        </pc:picChg>
        <pc:picChg chg="add mod">
          <ac:chgData name="C YD" userId="0d18cc71d923e2ec" providerId="LiveId" clId="{6ED36A94-4DDF-4960-B885-378A8E5E6F92}" dt="2023-05-05T02:44:11.147" v="888" actId="1076"/>
          <ac:picMkLst>
            <pc:docMk/>
            <pc:sldMk cId="1543652149" sldId="578"/>
            <ac:picMk id="10" creationId="{D95596D5-BD91-52DE-B51D-80CDA3975D16}"/>
          </ac:picMkLst>
        </pc:picChg>
      </pc:sldChg>
      <pc:sldChg chg="delSp modSp add mod delAnim modNotesTx">
        <pc:chgData name="C YD" userId="0d18cc71d923e2ec" providerId="LiveId" clId="{6ED36A94-4DDF-4960-B885-378A8E5E6F92}" dt="2023-05-05T02:44:29.455" v="904"/>
        <pc:sldMkLst>
          <pc:docMk/>
          <pc:sldMk cId="1071839177" sldId="579"/>
        </pc:sldMkLst>
        <pc:spChg chg="mod">
          <ac:chgData name="C YD" userId="0d18cc71d923e2ec" providerId="LiveId" clId="{6ED36A94-4DDF-4960-B885-378A8E5E6F92}" dt="2023-05-05T02:44:29.455" v="904"/>
          <ac:spMkLst>
            <pc:docMk/>
            <pc:sldMk cId="1071839177" sldId="579"/>
            <ac:spMk id="3" creationId="{262F25D8-1805-39B9-F2F0-F6074C66EBF5}"/>
          </ac:spMkLst>
        </pc:spChg>
        <pc:spChg chg="del">
          <ac:chgData name="C YD" userId="0d18cc71d923e2ec" providerId="LiveId" clId="{6ED36A94-4DDF-4960-B885-378A8E5E6F92}" dt="2023-05-05T02:03:57.922" v="792" actId="478"/>
          <ac:spMkLst>
            <pc:docMk/>
            <pc:sldMk cId="1071839177" sldId="579"/>
            <ac:spMk id="4" creationId="{77B55CE6-F658-00A7-5853-400ABFDA7350}"/>
          </ac:spMkLst>
        </pc:spChg>
        <pc:spChg chg="mod">
          <ac:chgData name="C YD" userId="0d18cc71d923e2ec" providerId="LiveId" clId="{6ED36A94-4DDF-4960-B885-378A8E5E6F92}" dt="2023-05-05T02:04:40.267" v="829" actId="20577"/>
          <ac:spMkLst>
            <pc:docMk/>
            <pc:sldMk cId="1071839177" sldId="579"/>
            <ac:spMk id="5" creationId="{E5441ADD-2600-B006-D523-DD776212FE10}"/>
          </ac:spMkLst>
        </pc:spChg>
        <pc:spChg chg="del mod">
          <ac:chgData name="C YD" userId="0d18cc71d923e2ec" providerId="LiveId" clId="{6ED36A94-4DDF-4960-B885-378A8E5E6F92}" dt="2023-05-05T02:03:57.923" v="794"/>
          <ac:spMkLst>
            <pc:docMk/>
            <pc:sldMk cId="1071839177" sldId="579"/>
            <ac:spMk id="8" creationId="{98B7B3FC-12AB-0E02-BF71-9508E85E6410}"/>
          </ac:spMkLst>
        </pc:spChg>
        <pc:picChg chg="del">
          <ac:chgData name="C YD" userId="0d18cc71d923e2ec" providerId="LiveId" clId="{6ED36A94-4DDF-4960-B885-378A8E5E6F92}" dt="2023-05-05T02:03:51.802" v="790" actId="478"/>
          <ac:picMkLst>
            <pc:docMk/>
            <pc:sldMk cId="1071839177" sldId="579"/>
            <ac:picMk id="10" creationId="{D95596D5-BD91-52DE-B51D-80CDA3975D16}"/>
          </ac:picMkLst>
        </pc:picChg>
      </pc:sldChg>
      <pc:sldChg chg="addSp modSp add mod modAnim">
        <pc:chgData name="C YD" userId="0d18cc71d923e2ec" providerId="LiveId" clId="{6ED36A94-4DDF-4960-B885-378A8E5E6F92}" dt="2023-05-05T02:12:02.480" v="874"/>
        <pc:sldMkLst>
          <pc:docMk/>
          <pc:sldMk cId="242701433" sldId="580"/>
        </pc:sldMkLst>
        <pc:spChg chg="mod">
          <ac:chgData name="C YD" userId="0d18cc71d923e2ec" providerId="LiveId" clId="{6ED36A94-4DDF-4960-B885-378A8E5E6F92}" dt="2023-05-05T02:11:07.165" v="867"/>
          <ac:spMkLst>
            <pc:docMk/>
            <pc:sldMk cId="242701433" sldId="580"/>
            <ac:spMk id="3" creationId="{262F25D8-1805-39B9-F2F0-F6074C66EBF5}"/>
          </ac:spMkLst>
        </pc:spChg>
        <pc:spChg chg="mod">
          <ac:chgData name="C YD" userId="0d18cc71d923e2ec" providerId="LiveId" clId="{6ED36A94-4DDF-4960-B885-378A8E5E6F92}" dt="2023-05-05T02:11:17.339" v="870" actId="20577"/>
          <ac:spMkLst>
            <pc:docMk/>
            <pc:sldMk cId="242701433" sldId="580"/>
            <ac:spMk id="5" creationId="{E5441ADD-2600-B006-D523-DD776212FE10}"/>
          </ac:spMkLst>
        </pc:spChg>
        <pc:picChg chg="add mod">
          <ac:chgData name="C YD" userId="0d18cc71d923e2ec" providerId="LiveId" clId="{6ED36A94-4DDF-4960-B885-378A8E5E6F92}" dt="2023-05-05T02:11:57.768" v="873" actId="1076"/>
          <ac:picMkLst>
            <pc:docMk/>
            <pc:sldMk cId="242701433" sldId="580"/>
            <ac:picMk id="6" creationId="{54D54491-F808-D1F8-87BA-9B6EB061C6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355602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192880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172473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44444"/>
                </a:solidFill>
                <a:effectLst/>
                <a:latin typeface="Helvetica Neue"/>
              </a:rPr>
              <a:t>图</a:t>
            </a:r>
            <a:r>
              <a:rPr lang="en-US" altLang="zh-CN" b="0" i="0" dirty="0">
                <a:solidFill>
                  <a:srgbClr val="444444"/>
                </a:solidFill>
                <a:effectLst/>
                <a:latin typeface="Helvetica Neue"/>
              </a:rPr>
              <a:t>1</a:t>
            </a:r>
            <a:r>
              <a:rPr lang="zh-CN" altLang="en-US" b="0" i="0" dirty="0">
                <a:solidFill>
                  <a:srgbClr val="444444"/>
                </a:solidFill>
                <a:effectLst/>
                <a:latin typeface="Helvetica Neue"/>
              </a:rPr>
              <a:t>阐述了</a:t>
            </a:r>
            <a:r>
              <a:rPr lang="en-US" altLang="zh-CN" b="0" i="0" dirty="0" err="1">
                <a:solidFill>
                  <a:srgbClr val="444444"/>
                </a:solidFill>
                <a:effectLst/>
                <a:latin typeface="Helvetica Neue"/>
              </a:rPr>
              <a:t>FirmSolo</a:t>
            </a:r>
            <a:r>
              <a:rPr lang="zh-CN" altLang="en-US" b="0" i="0" dirty="0">
                <a:solidFill>
                  <a:srgbClr val="444444"/>
                </a:solidFill>
                <a:effectLst/>
                <a:latin typeface="Helvetica Neue"/>
              </a:rPr>
              <a:t>的三个处理状态</a:t>
            </a:r>
            <a:endParaRPr lang="en-US" altLang="zh-CN" b="0" i="0" dirty="0">
              <a:solidFill>
                <a:srgbClr val="444444"/>
              </a:solidFill>
              <a:effectLst/>
              <a:latin typeface="Helvetica Neue"/>
            </a:endParaRPr>
          </a:p>
          <a:p>
            <a:pPr algn="l">
              <a:buFont typeface="+mj-lt"/>
              <a:buAutoNum type="arabicPeriod"/>
            </a:pPr>
            <a:r>
              <a:rPr lang="zh-CN" altLang="en-US" b="0" i="0" dirty="0">
                <a:solidFill>
                  <a:srgbClr val="444444"/>
                </a:solidFill>
                <a:effectLst/>
                <a:latin typeface="Helvetica Neue"/>
              </a:rPr>
              <a:t>信息收集：提取关于固件镜像</a:t>
            </a:r>
            <a:r>
              <a:rPr lang="en-US" altLang="zh-CN" b="0" i="0" dirty="0">
                <a:solidFill>
                  <a:srgbClr val="444444"/>
                </a:solidFill>
                <a:effectLst/>
                <a:latin typeface="Helvetica Neue"/>
              </a:rPr>
              <a:t>I</a:t>
            </a:r>
            <a:r>
              <a:rPr lang="zh-CN" altLang="en-US" b="0" i="0" dirty="0">
                <a:solidFill>
                  <a:srgbClr val="444444"/>
                </a:solidFill>
                <a:effectLst/>
                <a:latin typeface="Helvetica Neue"/>
              </a:rPr>
              <a:t>的的静态信息，如它的内核版本和模块</a:t>
            </a:r>
            <a:r>
              <a:rPr lang="en-US" altLang="zh-CN" b="0" i="0" dirty="0">
                <a:solidFill>
                  <a:srgbClr val="444444"/>
                </a:solidFill>
                <a:effectLst/>
                <a:latin typeface="Helvetica Neue"/>
              </a:rPr>
              <a:t>DKM</a:t>
            </a:r>
            <a:r>
              <a:rPr lang="zh-CN" altLang="en-US" b="0" i="0" dirty="0">
                <a:solidFill>
                  <a:srgbClr val="444444"/>
                </a:solidFill>
                <a:effectLst/>
                <a:latin typeface="Helvetica Neue"/>
              </a:rPr>
              <a:t>的集合</a:t>
            </a:r>
          </a:p>
          <a:p>
            <a:pPr algn="l">
              <a:buFont typeface="+mj-lt"/>
              <a:buAutoNum type="arabicPeriod"/>
            </a:pPr>
            <a:r>
              <a:rPr lang="en-US" altLang="zh-CN" b="0" i="0" dirty="0">
                <a:solidFill>
                  <a:srgbClr val="444444"/>
                </a:solidFill>
                <a:effectLst/>
                <a:latin typeface="Helvetica Neue"/>
              </a:rPr>
              <a:t>KCRE</a:t>
            </a:r>
            <a:r>
              <a:rPr lang="zh-CN" altLang="en-US" b="0" i="0" dirty="0">
                <a:solidFill>
                  <a:srgbClr val="444444"/>
                </a:solidFill>
                <a:effectLst/>
                <a:latin typeface="Helvetica Neue"/>
              </a:rPr>
              <a:t>阶段，使用混合、迭代的方法来推断出内核配置</a:t>
            </a:r>
            <a:r>
              <a:rPr lang="en-US" altLang="zh-CN" b="0" i="0" dirty="0">
                <a:solidFill>
                  <a:srgbClr val="444444"/>
                </a:solidFill>
                <a:effectLst/>
                <a:latin typeface="Helvetica Neue"/>
              </a:rPr>
              <a:t>K_{FS}</a:t>
            </a:r>
            <a:r>
              <a:rPr lang="zh-CN" altLang="en-US" b="0" i="0" dirty="0">
                <a:solidFill>
                  <a:srgbClr val="444444"/>
                </a:solidFill>
                <a:effectLst/>
                <a:latin typeface="Helvetica Neue"/>
              </a:rPr>
              <a:t>，用于模拟镜像</a:t>
            </a:r>
            <a:r>
              <a:rPr lang="en-US" altLang="zh-CN" b="0" i="0" dirty="0">
                <a:solidFill>
                  <a:srgbClr val="444444"/>
                </a:solidFill>
                <a:effectLst/>
                <a:latin typeface="Helvetica Neue"/>
              </a:rPr>
              <a:t>I</a:t>
            </a:r>
            <a:r>
              <a:rPr lang="zh-CN" altLang="en-US" b="0" i="0" dirty="0">
                <a:solidFill>
                  <a:srgbClr val="444444"/>
                </a:solidFill>
                <a:effectLst/>
                <a:latin typeface="Helvetica Neue"/>
              </a:rPr>
              <a:t>的原始内核</a:t>
            </a:r>
            <a:r>
              <a:rPr lang="en-US" altLang="zh-CN" b="0" i="0" dirty="0">
                <a:solidFill>
                  <a:srgbClr val="444444"/>
                </a:solidFill>
                <a:effectLst/>
                <a:latin typeface="Helvetica Neue"/>
              </a:rPr>
              <a:t>K_0</a:t>
            </a:r>
          </a:p>
          <a:p>
            <a:pPr algn="l">
              <a:buFont typeface="+mj-lt"/>
              <a:buAutoNum type="arabicPeriod"/>
            </a:pPr>
            <a:r>
              <a:rPr lang="zh-CN" altLang="en-US" b="0" i="0" dirty="0">
                <a:solidFill>
                  <a:srgbClr val="444444"/>
                </a:solidFill>
                <a:effectLst/>
                <a:latin typeface="Helvetica Neue"/>
              </a:rPr>
              <a:t>使用下游软件分析</a:t>
            </a:r>
            <a:r>
              <a:rPr lang="en-US" altLang="zh-CN" b="0" i="0" dirty="0">
                <a:solidFill>
                  <a:srgbClr val="444444"/>
                </a:solidFill>
                <a:effectLst/>
                <a:latin typeface="Helvetica Neue"/>
              </a:rPr>
              <a:t>KFS</a:t>
            </a:r>
            <a:r>
              <a:rPr lang="zh-CN" altLang="en-US" b="0" i="0" dirty="0">
                <a:solidFill>
                  <a:srgbClr val="444444"/>
                </a:solidFill>
                <a:effectLst/>
                <a:latin typeface="Helvetica Neue"/>
              </a:rPr>
              <a:t>内核，如</a:t>
            </a:r>
            <a:r>
              <a:rPr lang="en-US" altLang="zh-CN" b="0" i="0" dirty="0" err="1">
                <a:solidFill>
                  <a:srgbClr val="444444"/>
                </a:solidFill>
                <a:effectLst/>
                <a:latin typeface="Helvetica Neue"/>
              </a:rPr>
              <a:t>TriforceAFL</a:t>
            </a:r>
            <a:r>
              <a:rPr lang="zh-CN" altLang="en-US" b="0" i="0" dirty="0">
                <a:solidFill>
                  <a:srgbClr val="444444"/>
                </a:solidFill>
                <a:effectLst/>
                <a:latin typeface="Helvetica Neue"/>
              </a:rPr>
              <a:t>和</a:t>
            </a:r>
            <a:r>
              <a:rPr lang="en-US" altLang="zh-CN" b="0" i="0" dirty="0" err="1">
                <a:solidFill>
                  <a:srgbClr val="444444"/>
                </a:solidFill>
                <a:effectLst/>
                <a:latin typeface="Helvetica Neue"/>
              </a:rPr>
              <a:t>Firmadyne</a:t>
            </a:r>
            <a:endParaRPr lang="en-US" altLang="zh-CN" b="0" i="0" dirty="0">
              <a:solidFill>
                <a:srgbClr val="444444"/>
              </a:solidFill>
              <a:effectLst/>
              <a:latin typeface="Helvetica Neue"/>
            </a:endParaRPr>
          </a:p>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20627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377353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(2a)</a:t>
            </a:r>
            <a:r>
              <a:rPr lang="zh-CN" altLang="en-US" dirty="0"/>
              <a:t>构建</a:t>
            </a:r>
            <a:r>
              <a:rPr lang="en-US" altLang="zh-CN" dirty="0"/>
              <a:t>KFS</a:t>
            </a:r>
          </a:p>
          <a:p>
            <a:pPr algn="l"/>
            <a:r>
              <a:rPr lang="en-US" altLang="zh-CN" dirty="0"/>
              <a:t>* </a:t>
            </a:r>
            <a:r>
              <a:rPr lang="zh-CN" altLang="en-US" dirty="0"/>
              <a:t>在第一次迭代（初次进入循环时），这一步使用在第一阶段中收集到的配置数据进行生成，这个初始的配置文件将在接下来的迭代中逐步优化</a:t>
            </a:r>
          </a:p>
          <a:p>
            <a:pPr algn="l"/>
            <a:r>
              <a:rPr lang="zh-CN" altLang="en-US" dirty="0"/>
              <a:t>* </a:t>
            </a:r>
            <a:r>
              <a:rPr lang="en-US" altLang="zh-CN" dirty="0" err="1"/>
              <a:t>FirmSolo</a:t>
            </a:r>
            <a:r>
              <a:rPr lang="zh-CN" altLang="en-US" dirty="0"/>
              <a:t>在构建内核镜像的过程中使用了</a:t>
            </a:r>
            <a:r>
              <a:rPr lang="en-US" altLang="zh-CN" dirty="0"/>
              <a:t>7</a:t>
            </a:r>
            <a:r>
              <a:rPr lang="zh-CN" altLang="en-US" dirty="0"/>
              <a:t>个步骤</a:t>
            </a:r>
          </a:p>
          <a:p>
            <a:pPr algn="l"/>
            <a:r>
              <a:rPr lang="en-US" altLang="zh-CN" dirty="0"/>
              <a:t>* </a:t>
            </a:r>
            <a:r>
              <a:rPr lang="zh-CN" altLang="en-US" dirty="0"/>
              <a:t>如果需要在特定的硬件平台上编译内核，将会选择</a:t>
            </a:r>
            <a:r>
              <a:rPr lang="en-US" altLang="zh-CN" dirty="0"/>
              <a:t>`Malta(MIPS)`</a:t>
            </a:r>
            <a:r>
              <a:rPr lang="zh-CN" altLang="en-US" dirty="0"/>
              <a:t>、</a:t>
            </a:r>
            <a:r>
              <a:rPr lang="en-US" altLang="zh-CN" dirty="0"/>
              <a:t>`Versatile(ARMv5)`</a:t>
            </a:r>
            <a:r>
              <a:rPr lang="zh-CN" altLang="en-US" dirty="0"/>
              <a:t>、</a:t>
            </a:r>
            <a:r>
              <a:rPr lang="en-US" altLang="zh-CN" dirty="0"/>
              <a:t>`</a:t>
            </a:r>
            <a:r>
              <a:rPr lang="en-US" altLang="zh-CN" dirty="0" err="1"/>
              <a:t>Realview</a:t>
            </a:r>
            <a:r>
              <a:rPr lang="en-US" altLang="zh-CN" dirty="0"/>
              <a:t>(ARM[v6/v7])`</a:t>
            </a:r>
            <a:r>
              <a:rPr lang="zh-CN" altLang="en-US" dirty="0"/>
              <a:t>开发板，这些开发板都能够很好的被</a:t>
            </a:r>
            <a:r>
              <a:rPr lang="en-US" altLang="zh-CN" dirty="0"/>
              <a:t>QEMU</a:t>
            </a:r>
            <a:r>
              <a:rPr lang="zh-CN" altLang="en-US" dirty="0"/>
              <a:t>所模拟</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1980468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32511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4211838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4170497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9044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1294009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64011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1207091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55999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只看</a:t>
            </a:r>
            <a:r>
              <a:rPr lang="en-US" altLang="zh-CN" dirty="0"/>
              <a:t>2a</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2210852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428456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5</a:t>
            </a:r>
            <a:r>
              <a:rPr lang="zh-CN" altLang="en-US" dirty="0"/>
              <a:t>介绍了</a:t>
            </a:r>
            <a:r>
              <a:rPr lang="en-US" altLang="zh-CN" dirty="0" err="1"/>
              <a:t>TriforceAFL</a:t>
            </a:r>
            <a:r>
              <a:rPr lang="zh-CN" altLang="en-US" dirty="0"/>
              <a:t>的测试结果，这些</a:t>
            </a:r>
            <a:r>
              <a:rPr lang="en-US" altLang="zh-CN" dirty="0"/>
              <a:t>bug</a:t>
            </a:r>
            <a:r>
              <a:rPr lang="zh-CN" altLang="en-US" dirty="0"/>
              <a:t>属于不同的架构和类别，例如内存任意读写（</a:t>
            </a:r>
            <a:r>
              <a:rPr lang="en-US" altLang="zh-CN" dirty="0"/>
              <a:t>10</a:t>
            </a:r>
            <a:r>
              <a:rPr lang="zh-CN" altLang="en-US" dirty="0"/>
              <a:t>）、空指针解引用（</a:t>
            </a:r>
            <a:r>
              <a:rPr lang="en-US" altLang="zh-CN" dirty="0"/>
              <a:t>2</a:t>
            </a:r>
            <a:r>
              <a:rPr lang="zh-CN" altLang="en-US" dirty="0"/>
              <a:t>）、越界内存访问（</a:t>
            </a:r>
            <a:r>
              <a:rPr lang="en-US" altLang="zh-CN" dirty="0"/>
              <a:t>4</a:t>
            </a:r>
            <a:r>
              <a:rPr lang="zh-CN" altLang="en-US" dirty="0"/>
              <a:t>）、</a:t>
            </a:r>
            <a:r>
              <a:rPr lang="en-US" altLang="zh-CN" dirty="0"/>
              <a:t>slab</a:t>
            </a:r>
            <a:r>
              <a:rPr lang="zh-CN" altLang="en-US" dirty="0"/>
              <a:t>堆损坏（</a:t>
            </a:r>
            <a:r>
              <a:rPr lang="en-US" altLang="zh-CN" dirty="0"/>
              <a:t>2</a:t>
            </a:r>
            <a:r>
              <a:rPr lang="zh-CN" altLang="en-US" dirty="0"/>
              <a:t>）和过大虚拟内存分配（</a:t>
            </a:r>
            <a:r>
              <a:rPr lang="en-US" altLang="zh-CN" dirty="0"/>
              <a:t>1</a:t>
            </a:r>
            <a:r>
              <a:rPr lang="zh-CN" altLang="en-US" dirty="0"/>
              <a:t>）。</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755125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27</a:t>
            </a:fld>
            <a:endParaRPr lang="zh-CN" altLang="en-US"/>
          </a:p>
        </p:txBody>
      </p:sp>
    </p:spTree>
    <p:extLst>
      <p:ext uri="{BB962C8B-B14F-4D97-AF65-F5344CB8AC3E}">
        <p14:creationId xmlns:p14="http://schemas.microsoft.com/office/powerpoint/2010/main" val="3638990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28</a:t>
            </a:fld>
            <a:endParaRPr lang="zh-CN" altLang="en-US"/>
          </a:p>
        </p:txBody>
      </p:sp>
    </p:spTree>
    <p:extLst>
      <p:ext uri="{BB962C8B-B14F-4D97-AF65-F5344CB8AC3E}">
        <p14:creationId xmlns:p14="http://schemas.microsoft.com/office/powerpoint/2010/main" val="2778243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29</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2108520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30</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6008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1944812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331717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2023/5/5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seclab.bu.edu/people/gianluca/papers/firmsolo-usenix2023.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792805" y="1858544"/>
            <a:ext cx="10606387" cy="1654748"/>
          </a:xfrm>
          <a:prstGeom prst="rect">
            <a:avLst/>
          </a:prstGeom>
          <a:noFill/>
        </p:spPr>
        <p:txBody>
          <a:bodyPr wrap="square" rtlCol="0">
            <a:spAutoFit/>
          </a:bodyPr>
          <a:lstStyle/>
          <a:p>
            <a:pPr algn="ctr">
              <a:lnSpc>
                <a:spcPct val="150000"/>
              </a:lnSpc>
            </a:pPr>
            <a:r>
              <a:rPr lang="en-US" altLang="zh-CN" sz="3600" b="1" dirty="0" err="1">
                <a:latin typeface="Times New Roman" panose="02020603050405020304" pitchFamily="18" charset="0"/>
                <a:ea typeface="微软雅黑" panose="020B0503020204020204" pitchFamily="34" charset="-122"/>
                <a:cs typeface="Times New Roman" panose="02020603050405020304" pitchFamily="18" charset="0"/>
              </a:rPr>
              <a:t>FirmSolo</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Enabling dynamic analysis of binary Linux-based IoT kernel modules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488352"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4972216" y="3919557"/>
            <a:ext cx="2247567"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USENIX 2023</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51496" y="5256375"/>
            <a:ext cx="1507620" cy="960328"/>
          </a:xfrm>
          <a:prstGeom prst="rect">
            <a:avLst/>
          </a:prstGeom>
          <a:noFill/>
        </p:spPr>
        <p:txBody>
          <a:bodyPr wrap="square" rtlCol="0">
            <a:spAutoFit/>
          </a:bodyPr>
          <a:lstStyle/>
          <a:p>
            <a:pPr algn="ct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卫子涵</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2023.05.06</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en-US" altLang="zh-CN" sz="2000" b="1" dirty="0">
                <a:latin typeface="Times New Roman" panose="02020603050405020304" pitchFamily="18" charset="0"/>
                <a:ea typeface="楷体" panose="02010609060101010101" pitchFamily="49" charset="-122"/>
              </a:rPr>
              <a:t>Assumptions</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 name="文本框 9">
            <a:extLst>
              <a:ext uri="{FF2B5EF4-FFF2-40B4-BE49-F238E27FC236}">
                <a16:creationId xmlns:a16="http://schemas.microsoft.com/office/drawing/2014/main" id="{8A5A1B30-0BEF-D800-AC22-967159F822E8}"/>
              </a:ext>
            </a:extLst>
          </p:cNvPr>
          <p:cNvSpPr txBox="1"/>
          <p:nvPr/>
        </p:nvSpPr>
        <p:spPr>
          <a:xfrm>
            <a:off x="917867" y="1548902"/>
            <a:ext cx="9298103" cy="2948243"/>
          </a:xfrm>
          <a:prstGeom prst="rect">
            <a:avLst/>
          </a:prstGeom>
          <a:noFill/>
        </p:spPr>
        <p:txBody>
          <a:bodyPr wrap="square">
            <a:spAutoFit/>
          </a:bodyPr>
          <a:lstStyle/>
          <a:p>
            <a:pPr indent="457200">
              <a:lnSpc>
                <a:spcPct val="150000"/>
              </a:lnSpc>
            </a:pPr>
            <a:r>
              <a:rPr lang="en-US" altLang="zh-CN" dirty="0">
                <a:effectLst/>
                <a:latin typeface="Times New Roman" panose="02020603050405020304" pitchFamily="18" charset="0"/>
                <a:ea typeface="楷体" panose="02010609060101010101" pitchFamily="49" charset="-122"/>
              </a:rPr>
              <a:t>1. </a:t>
            </a:r>
            <a:r>
              <a:rPr lang="zh-CN" altLang="en-US" dirty="0">
                <a:effectLst/>
                <a:latin typeface="Times New Roman" panose="02020603050405020304" pitchFamily="18" charset="0"/>
                <a:ea typeface="楷体" panose="02010609060101010101" pitchFamily="49" charset="-122"/>
              </a:rPr>
              <a:t>实验结果表明，物联网固件中使用的原始内核无法在全系统仿真器（如</a:t>
            </a:r>
            <a:r>
              <a:rPr lang="en-US" altLang="zh-CN" dirty="0">
                <a:effectLst/>
                <a:latin typeface="Times New Roman" panose="02020603050405020304" pitchFamily="18" charset="0"/>
                <a:ea typeface="楷体" panose="02010609060101010101" pitchFamily="49" charset="-122"/>
              </a:rPr>
              <a:t>QEMU</a:t>
            </a:r>
            <a:r>
              <a:rPr lang="zh-CN" altLang="en-US" dirty="0">
                <a:effectLst/>
                <a:latin typeface="Times New Roman" panose="02020603050405020304" pitchFamily="18" charset="0"/>
                <a:ea typeface="楷体" panose="02010609060101010101" pitchFamily="49" charset="-122"/>
              </a:rPr>
              <a:t>）中直接启动。主要原因是这些内核是模拟器不支持的</a:t>
            </a:r>
            <a:r>
              <a:rPr lang="en-US" altLang="zh-CN" dirty="0">
                <a:effectLst/>
                <a:latin typeface="Times New Roman" panose="02020603050405020304" pitchFamily="18" charset="0"/>
                <a:ea typeface="楷体" panose="02010609060101010101" pitchFamily="49" charset="-122"/>
              </a:rPr>
              <a:t>SOC</a:t>
            </a:r>
            <a:r>
              <a:rPr lang="zh-CN" altLang="en-US" dirty="0">
                <a:effectLst/>
                <a:latin typeface="Times New Roman" panose="02020603050405020304" pitchFamily="18" charset="0"/>
                <a:ea typeface="楷体" panose="02010609060101010101" pitchFamily="49" charset="-122"/>
              </a:rPr>
              <a:t>编译的，而且</a:t>
            </a:r>
            <a:r>
              <a:rPr lang="en-US" altLang="zh-CN" dirty="0">
                <a:effectLst/>
                <a:latin typeface="Times New Roman" panose="02020603050405020304" pitchFamily="18" charset="0"/>
                <a:ea typeface="楷体" panose="02010609060101010101" pitchFamily="49" charset="-122"/>
              </a:rPr>
              <a:t>QEMU</a:t>
            </a:r>
            <a:r>
              <a:rPr lang="zh-CN" altLang="en-US" dirty="0">
                <a:effectLst/>
                <a:latin typeface="Times New Roman" panose="02020603050405020304" pitchFamily="18" charset="0"/>
                <a:ea typeface="楷体" panose="02010609060101010101" pitchFamily="49" charset="-122"/>
              </a:rPr>
              <a:t>也不支持</a:t>
            </a:r>
            <a:r>
              <a:rPr lang="en-US" altLang="zh-CN" dirty="0">
                <a:effectLst/>
                <a:latin typeface="Times New Roman" panose="02020603050405020304" pitchFamily="18" charset="0"/>
                <a:ea typeface="楷体" panose="02010609060101010101" pitchFamily="49" charset="-122"/>
              </a:rPr>
              <a:t>SOC</a:t>
            </a:r>
            <a:r>
              <a:rPr lang="zh-CN" altLang="en-US" dirty="0">
                <a:effectLst/>
                <a:latin typeface="Times New Roman" panose="02020603050405020304" pitchFamily="18" charset="0"/>
                <a:ea typeface="楷体" panose="02010609060101010101" pitchFamily="49" charset="-122"/>
              </a:rPr>
              <a:t>中的外设，因此无法在模拟器中启动设备内核。</a:t>
            </a:r>
          </a:p>
          <a:p>
            <a:pPr indent="457200">
              <a:lnSpc>
                <a:spcPct val="150000"/>
              </a:lnSpc>
            </a:pPr>
            <a:r>
              <a:rPr lang="en-US" altLang="zh-CN" dirty="0">
                <a:effectLst/>
                <a:latin typeface="Times New Roman" panose="02020603050405020304" pitchFamily="18" charset="0"/>
                <a:ea typeface="楷体" panose="02010609060101010101" pitchFamily="49" charset="-122"/>
              </a:rPr>
              <a:t>2. </a:t>
            </a:r>
            <a:r>
              <a:rPr lang="zh-CN" altLang="en-US" dirty="0">
                <a:effectLst/>
                <a:latin typeface="Times New Roman" panose="02020603050405020304" pitchFamily="18" charset="0"/>
                <a:ea typeface="楷体" panose="02010609060101010101" pitchFamily="49" charset="-122"/>
              </a:rPr>
              <a:t>此外，假设物联网供应商很少修改其开源</a:t>
            </a:r>
            <a:r>
              <a:rPr lang="en-US" altLang="zh-CN" dirty="0">
                <a:effectLst/>
                <a:latin typeface="Times New Roman" panose="02020603050405020304" pitchFamily="18" charset="0"/>
                <a:ea typeface="楷体" panose="02010609060101010101" pitchFamily="49" charset="-122"/>
              </a:rPr>
              <a:t>LKMs</a:t>
            </a:r>
            <a:r>
              <a:rPr lang="zh-CN" altLang="en-US" dirty="0">
                <a:effectLst/>
                <a:latin typeface="Times New Roman" panose="02020603050405020304" pitchFamily="18" charset="0"/>
                <a:ea typeface="楷体" panose="02010609060101010101" pitchFamily="49" charset="-122"/>
              </a:rPr>
              <a:t>的代码，这些</a:t>
            </a:r>
            <a:r>
              <a:rPr lang="en-US" altLang="zh-CN" dirty="0">
                <a:effectLst/>
                <a:latin typeface="Times New Roman" panose="02020603050405020304" pitchFamily="18" charset="0"/>
                <a:ea typeface="楷体" panose="02010609060101010101" pitchFamily="49" charset="-122"/>
              </a:rPr>
              <a:t>LKMs</a:t>
            </a:r>
            <a:r>
              <a:rPr lang="zh-CN" altLang="en-US" dirty="0">
                <a:effectLst/>
                <a:latin typeface="Times New Roman" panose="02020603050405020304" pitchFamily="18" charset="0"/>
                <a:ea typeface="楷体" panose="02010609060101010101" pitchFamily="49" charset="-122"/>
              </a:rPr>
              <a:t>也存在于其产品中使用的内核版本的上游内核源码树中。这一假设对数据结构布局纠正步骤至关重要。它意味着开源物联网固件</a:t>
            </a:r>
            <a:r>
              <a:rPr lang="en-US" altLang="zh-CN" dirty="0">
                <a:effectLst/>
                <a:latin typeface="Times New Roman" panose="02020603050405020304" pitchFamily="18" charset="0"/>
                <a:ea typeface="楷体" panose="02010609060101010101" pitchFamily="49" charset="-122"/>
              </a:rPr>
              <a:t>LKMs</a:t>
            </a:r>
            <a:r>
              <a:rPr lang="zh-CN" altLang="en-US" dirty="0">
                <a:effectLst/>
                <a:latin typeface="Times New Roman" panose="02020603050405020304" pitchFamily="18" charset="0"/>
                <a:ea typeface="楷体" panose="02010609060101010101" pitchFamily="49" charset="-122"/>
              </a:rPr>
              <a:t>与其对应的上游供应商共享一个内核源码库，它还意味着，在内核中定义并由任何模块使用的数据结构仅取决于用于编译内核的配置选项（即</a:t>
            </a:r>
            <a:r>
              <a:rPr lang="en-US" altLang="zh-CN" dirty="0">
                <a:effectLst/>
                <a:latin typeface="Times New Roman" panose="02020603050405020304" pitchFamily="18" charset="0"/>
                <a:ea typeface="楷体" panose="02010609060101010101" pitchFamily="49" charset="-122"/>
              </a:rPr>
              <a:t>.config</a:t>
            </a:r>
            <a:r>
              <a:rPr lang="zh-CN" altLang="en-US" dirty="0">
                <a:effectLst/>
                <a:latin typeface="Times New Roman" panose="02020603050405020304" pitchFamily="18" charset="0"/>
                <a:ea typeface="楷体" panose="02010609060101010101" pitchFamily="49" charset="-122"/>
              </a:rPr>
              <a:t>文件）</a:t>
            </a: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782789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C2AE2595-95BB-BF4C-1DB6-15EAA23F4F91}"/>
              </a:ext>
            </a:extLst>
          </p:cNvPr>
          <p:cNvSpPr txBox="1"/>
          <p:nvPr/>
        </p:nvSpPr>
        <p:spPr>
          <a:xfrm>
            <a:off x="917867" y="1548902"/>
            <a:ext cx="9298103" cy="4194738"/>
          </a:xfrm>
          <a:prstGeom prst="rect">
            <a:avLst/>
          </a:prstGeom>
          <a:noFill/>
        </p:spPr>
        <p:txBody>
          <a:bodyPr wrap="square">
            <a:spAutoFit/>
          </a:bodyPr>
          <a:lstStyle/>
          <a:p>
            <a:pPr indent="457200">
              <a:lnSpc>
                <a:spcPct val="150000"/>
              </a:lnSpc>
            </a:pPr>
            <a:r>
              <a:rPr lang="zh-CN" altLang="en-US" dirty="0">
                <a:effectLst/>
                <a:latin typeface="Times New Roman" panose="02020603050405020304" pitchFamily="18" charset="0"/>
                <a:ea typeface="楷体" panose="02010609060101010101" pitchFamily="49" charset="-122"/>
              </a:rPr>
              <a:t>对于一个给定的系统镜像</a:t>
            </a:r>
            <a:r>
              <a:rPr lang="en-US" altLang="zh-CN" dirty="0">
                <a:effectLst/>
                <a:latin typeface="Times New Roman" panose="02020603050405020304" pitchFamily="18" charset="0"/>
                <a:ea typeface="楷体" panose="02010609060101010101" pitchFamily="49" charset="-122"/>
              </a:rPr>
              <a:t>I</a:t>
            </a:r>
            <a:r>
              <a:rPr lang="zh-CN" altLang="en-US" dirty="0">
                <a:effectLst/>
                <a:latin typeface="Times New Roman" panose="02020603050405020304" pitchFamily="18" charset="0"/>
                <a:ea typeface="楷体" panose="02010609060101010101" pitchFamily="49" charset="-122"/>
              </a:rPr>
              <a:t>，</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的目标是生成一个</a:t>
            </a:r>
            <a:r>
              <a:rPr lang="en-US" altLang="zh-CN" dirty="0">
                <a:effectLst/>
                <a:latin typeface="Times New Roman" panose="02020603050405020304" pitchFamily="18" charset="0"/>
                <a:ea typeface="楷体" panose="02010609060101010101" pitchFamily="49" charset="-122"/>
              </a:rPr>
              <a:t>Linux</a:t>
            </a:r>
            <a:r>
              <a:rPr lang="zh-CN" altLang="en-US" dirty="0">
                <a:effectLst/>
                <a:latin typeface="Times New Roman" panose="02020603050405020304" pitchFamily="18" charset="0"/>
                <a:ea typeface="楷体" panose="02010609060101010101" pitchFamily="49" charset="-122"/>
              </a:rPr>
              <a:t>内核</a:t>
            </a:r>
            <a:r>
              <a:rPr lang="en-US" altLang="zh-CN" dirty="0">
                <a:effectLst/>
                <a:latin typeface="Times New Roman" panose="02020603050405020304" pitchFamily="18" charset="0"/>
                <a:ea typeface="楷体" panose="02010609060101010101" pitchFamily="49" charset="-122"/>
              </a:rPr>
              <a:t>KFS</a:t>
            </a:r>
            <a:r>
              <a:rPr lang="zh-CN" altLang="en-US" dirty="0">
                <a:effectLst/>
                <a:latin typeface="Times New Roman" panose="02020603050405020304" pitchFamily="18" charset="0"/>
                <a:ea typeface="楷体" panose="02010609060101010101" pitchFamily="49" charset="-122"/>
              </a:rPr>
              <a:t>，该内核能够加载分布在</a:t>
            </a:r>
            <a:r>
              <a:rPr lang="en-US" altLang="zh-CN" dirty="0">
                <a:effectLst/>
                <a:latin typeface="Times New Roman" panose="02020603050405020304" pitchFamily="18" charset="0"/>
                <a:ea typeface="楷体" panose="02010609060101010101" pitchFamily="49" charset="-122"/>
              </a:rPr>
              <a:t>I</a:t>
            </a:r>
            <a:r>
              <a:rPr lang="zh-CN" altLang="en-US" dirty="0">
                <a:effectLst/>
                <a:latin typeface="Times New Roman" panose="02020603050405020304" pitchFamily="18" charset="0"/>
                <a:ea typeface="楷体" panose="02010609060101010101" pitchFamily="49" charset="-122"/>
              </a:rPr>
              <a:t>中的内核模块</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KFS</a:t>
            </a:r>
            <a:r>
              <a:rPr lang="zh-CN" altLang="en-US" dirty="0">
                <a:effectLst/>
                <a:latin typeface="Times New Roman" panose="02020603050405020304" pitchFamily="18" charset="0"/>
                <a:ea typeface="楷体" panose="02010609060101010101" pitchFamily="49" charset="-122"/>
              </a:rPr>
              <a:t>可以被</a:t>
            </a:r>
            <a:r>
              <a:rPr lang="en-US" altLang="zh-CN" dirty="0">
                <a:effectLst/>
                <a:latin typeface="Times New Roman" panose="02020603050405020304" pitchFamily="18" charset="0"/>
                <a:ea typeface="楷体" panose="02010609060101010101" pitchFamily="49" charset="-122"/>
              </a:rPr>
              <a:t>QEMU</a:t>
            </a:r>
            <a:r>
              <a:rPr lang="zh-CN" altLang="en-US" dirty="0">
                <a:effectLst/>
                <a:latin typeface="Times New Roman" panose="02020603050405020304" pitchFamily="18" charset="0"/>
                <a:ea typeface="楷体" panose="02010609060101010101" pitchFamily="49" charset="-122"/>
              </a:rPr>
              <a:t>加载，用于下游软件分析</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的脆弱性。</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dirty="0">
                <a:effectLst/>
                <a:latin typeface="Times New Roman" panose="02020603050405020304" pitchFamily="18" charset="0"/>
                <a:ea typeface="楷体" panose="02010609060101010101" pitchFamily="49" charset="-122"/>
              </a:rPr>
              <a:t>只有满足以下三个要求，才能加载内核模块</a:t>
            </a:r>
          </a:p>
          <a:p>
            <a:pPr indent="457200">
              <a:lnSpc>
                <a:spcPct val="150000"/>
              </a:lnSpc>
            </a:pPr>
            <a:r>
              <a:rPr lang="en-US" altLang="zh-CN" dirty="0">
                <a:effectLst/>
                <a:latin typeface="Times New Roman" panose="02020603050405020304" pitchFamily="18" charset="0"/>
                <a:ea typeface="楷体" panose="02010609060101010101" pitchFamily="49" charset="-122"/>
              </a:rPr>
              <a:t>1. </a:t>
            </a:r>
            <a:r>
              <a:rPr lang="zh-CN" altLang="en-US" dirty="0">
                <a:effectLst/>
                <a:latin typeface="Times New Roman" panose="02020603050405020304" pitchFamily="18" charset="0"/>
                <a:ea typeface="楷体" panose="02010609060101010101" pitchFamily="49" charset="-122"/>
              </a:rPr>
              <a:t>内核和内核模块是相同的版本</a:t>
            </a:r>
          </a:p>
          <a:p>
            <a:pPr indent="457200">
              <a:lnSpc>
                <a:spcPct val="150000"/>
              </a:lnSpc>
            </a:pPr>
            <a:r>
              <a:rPr lang="en-US" altLang="zh-CN" dirty="0">
                <a:effectLst/>
                <a:latin typeface="Times New Roman" panose="02020603050405020304" pitchFamily="18" charset="0"/>
                <a:ea typeface="楷体" panose="02010609060101010101" pitchFamily="49" charset="-122"/>
              </a:rPr>
              <a:t>2. </a:t>
            </a:r>
            <a:r>
              <a:rPr lang="zh-CN" altLang="en-US" dirty="0">
                <a:effectLst/>
                <a:latin typeface="Times New Roman" panose="02020603050405020304" pitchFamily="18" charset="0"/>
                <a:ea typeface="楷体" panose="02010609060101010101" pitchFamily="49" charset="-122"/>
              </a:rPr>
              <a:t>必须提供所有模块依赖的所有外部符号，要么由内核本身提供，要么由另一个前置模块（依赖项）提供</a:t>
            </a:r>
          </a:p>
          <a:p>
            <a:pPr indent="457200">
              <a:lnSpc>
                <a:spcPct val="150000"/>
              </a:lnSpc>
            </a:pPr>
            <a:r>
              <a:rPr lang="en-US" altLang="zh-CN" dirty="0">
                <a:effectLst/>
                <a:latin typeface="Times New Roman" panose="02020603050405020304" pitchFamily="18" charset="0"/>
                <a:ea typeface="楷体" panose="02010609060101010101" pitchFamily="49" charset="-122"/>
              </a:rPr>
              <a:t>3. </a:t>
            </a:r>
            <a:r>
              <a:rPr lang="zh-CN" altLang="en-US" dirty="0">
                <a:effectLst/>
                <a:latin typeface="Times New Roman" panose="02020603050405020304" pitchFamily="18" charset="0"/>
                <a:ea typeface="楷体" panose="02010609060101010101" pitchFamily="49" charset="-122"/>
              </a:rPr>
              <a:t>内核和模块之间的数据结构的内存布局必须是一致的</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dirty="0">
                <a:effectLst/>
                <a:latin typeface="Times New Roman" panose="02020603050405020304" pitchFamily="18" charset="0"/>
                <a:ea typeface="楷体" panose="02010609060101010101" pitchFamily="49" charset="-122"/>
              </a:rPr>
              <a:t>需要注意的是，</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只能调整</a:t>
            </a:r>
            <a:r>
              <a:rPr lang="en-US" altLang="zh-CN" dirty="0">
                <a:effectLst/>
                <a:latin typeface="Times New Roman" panose="02020603050405020304" pitchFamily="18" charset="0"/>
                <a:ea typeface="楷体" panose="02010609060101010101" pitchFamily="49" charset="-122"/>
              </a:rPr>
              <a:t>KFS</a:t>
            </a:r>
            <a:r>
              <a:rPr lang="zh-CN" altLang="en-US" dirty="0">
                <a:effectLst/>
                <a:latin typeface="Times New Roman" panose="02020603050405020304" pitchFamily="18" charset="0"/>
                <a:ea typeface="楷体" panose="02010609060101010101" pitchFamily="49" charset="-122"/>
              </a:rPr>
              <a:t>，它的目标是加载</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中未经修改的二进制模块（无论该模块是否开源）。此外，</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可以根据上游提供的源码来自行编译生成一些模块，所有开源的模块记为</a:t>
            </a:r>
            <a:r>
              <a:rPr lang="en-US" altLang="zh-CN" dirty="0">
                <a:effectLst/>
                <a:latin typeface="Times New Roman" panose="02020603050405020304" pitchFamily="18" charset="0"/>
                <a:ea typeface="楷体" panose="02010609060101010101" pitchFamily="49" charset="-122"/>
              </a:rPr>
              <a:t>UKM</a:t>
            </a:r>
            <a:r>
              <a:rPr lang="zh-CN" altLang="en-US" dirty="0">
                <a:effectLst/>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42898153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C2AE2595-95BB-BF4C-1DB6-15EAA23F4F91}"/>
              </a:ext>
            </a:extLst>
          </p:cNvPr>
          <p:cNvSpPr txBox="1"/>
          <p:nvPr/>
        </p:nvSpPr>
        <p:spPr>
          <a:xfrm>
            <a:off x="917867" y="1548902"/>
            <a:ext cx="9298103" cy="2532745"/>
          </a:xfrm>
          <a:prstGeom prst="rect">
            <a:avLst/>
          </a:prstGeom>
          <a:noFill/>
        </p:spPr>
        <p:txBody>
          <a:bodyPr wrap="square">
            <a:spAutoFit/>
          </a:bodyPr>
          <a:lstStyle/>
          <a:p>
            <a:pPr indent="457200">
              <a:lnSpc>
                <a:spcPct val="150000"/>
              </a:lnSpc>
            </a:pPr>
            <a:r>
              <a:rPr lang="zh-CN" altLang="en-US" dirty="0">
                <a:effectLst/>
                <a:latin typeface="Times New Roman" panose="02020603050405020304" pitchFamily="18" charset="0"/>
                <a:ea typeface="楷体" panose="02010609060101010101" pitchFamily="49" charset="-122"/>
              </a:rPr>
              <a:t>要满足上述的三个要求：</a:t>
            </a:r>
          </a:p>
          <a:p>
            <a:pPr indent="457200">
              <a:lnSpc>
                <a:spcPct val="150000"/>
              </a:lnSpc>
            </a:pPr>
            <a:r>
              <a:rPr lang="en-US" altLang="zh-CN" dirty="0">
                <a:effectLst/>
                <a:latin typeface="Times New Roman" panose="02020603050405020304" pitchFamily="18" charset="0"/>
                <a:ea typeface="楷体" panose="02010609060101010101" pitchFamily="49" charset="-122"/>
              </a:rPr>
              <a:t>1. </a:t>
            </a:r>
            <a:r>
              <a:rPr lang="zh-CN" altLang="en-US" dirty="0">
                <a:effectLst/>
                <a:latin typeface="Times New Roman" panose="02020603050405020304" pitchFamily="18" charset="0"/>
                <a:ea typeface="楷体" panose="02010609060101010101" pitchFamily="49" charset="-122"/>
              </a:rPr>
              <a:t>由于</a:t>
            </a:r>
            <a:r>
              <a:rPr lang="en-US" altLang="zh-CN" dirty="0">
                <a:effectLst/>
                <a:latin typeface="Times New Roman" panose="02020603050405020304" pitchFamily="18" charset="0"/>
                <a:ea typeface="楷体" panose="02010609060101010101" pitchFamily="49" charset="-122"/>
              </a:rPr>
              <a:t>Linux</a:t>
            </a:r>
            <a:r>
              <a:rPr lang="zh-CN" altLang="en-US" dirty="0">
                <a:effectLst/>
                <a:latin typeface="Times New Roman" panose="02020603050405020304" pitchFamily="18" charset="0"/>
                <a:ea typeface="楷体" panose="02010609060101010101" pitchFamily="49" charset="-122"/>
              </a:rPr>
              <a:t>的开源特性，我们很容易通过</a:t>
            </a:r>
            <a:r>
              <a:rPr lang="en-US" altLang="zh-CN" dirty="0">
                <a:effectLst/>
                <a:latin typeface="Times New Roman" panose="02020603050405020304" pitchFamily="18" charset="0"/>
                <a:ea typeface="楷体" panose="02010609060101010101" pitchFamily="49" charset="-122"/>
              </a:rPr>
              <a:t>git</a:t>
            </a:r>
            <a:r>
              <a:rPr lang="zh-CN" altLang="en-US" dirty="0">
                <a:effectLst/>
                <a:latin typeface="Times New Roman" panose="02020603050405020304" pitchFamily="18" charset="0"/>
                <a:ea typeface="楷体" panose="02010609060101010101" pitchFamily="49" charset="-122"/>
              </a:rPr>
              <a:t>仓库为指定模块找到对应的</a:t>
            </a:r>
            <a:r>
              <a:rPr lang="en-US" altLang="zh-CN" dirty="0">
                <a:effectLst/>
                <a:latin typeface="Times New Roman" panose="02020603050405020304" pitchFamily="18" charset="0"/>
                <a:ea typeface="楷体" panose="02010609060101010101" pitchFamily="49" charset="-122"/>
              </a:rPr>
              <a:t>Linux</a:t>
            </a:r>
            <a:r>
              <a:rPr lang="zh-CN" altLang="en-US" dirty="0">
                <a:effectLst/>
                <a:latin typeface="Times New Roman" panose="02020603050405020304" pitchFamily="18" charset="0"/>
                <a:ea typeface="楷体" panose="02010609060101010101" pitchFamily="49" charset="-122"/>
              </a:rPr>
              <a:t>内核版本</a:t>
            </a:r>
          </a:p>
          <a:p>
            <a:pPr indent="457200">
              <a:lnSpc>
                <a:spcPct val="150000"/>
              </a:lnSpc>
            </a:pPr>
            <a:r>
              <a:rPr lang="en-US" altLang="zh-CN" dirty="0">
                <a:effectLst/>
                <a:latin typeface="Times New Roman" panose="02020603050405020304" pitchFamily="18" charset="0"/>
                <a:ea typeface="楷体" panose="02010609060101010101" pitchFamily="49" charset="-122"/>
              </a:rPr>
              <a:t>2. </a:t>
            </a:r>
            <a:r>
              <a:rPr lang="zh-CN" altLang="en-US" dirty="0">
                <a:effectLst/>
                <a:latin typeface="Times New Roman" panose="02020603050405020304" pitchFamily="18" charset="0"/>
                <a:ea typeface="楷体" panose="02010609060101010101" pitchFamily="49" charset="-122"/>
              </a:rPr>
              <a:t>符号的可用性和数据结构布局只取决于内核配置，这是</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在</a:t>
            </a:r>
            <a:r>
              <a:rPr lang="en-US" altLang="zh-CN" dirty="0">
                <a:effectLst/>
                <a:latin typeface="Times New Roman" panose="02020603050405020304" pitchFamily="18" charset="0"/>
                <a:ea typeface="楷体" panose="02010609060101010101" pitchFamily="49" charset="-122"/>
              </a:rPr>
              <a:t>Kernel Configuration Reverse Engineering(i.e., K.C.R.E)</a:t>
            </a:r>
            <a:r>
              <a:rPr lang="zh-CN" altLang="en-US" dirty="0">
                <a:effectLst/>
                <a:latin typeface="Times New Roman" panose="02020603050405020304" pitchFamily="18" charset="0"/>
                <a:ea typeface="楷体" panose="02010609060101010101" pitchFamily="49" charset="-122"/>
              </a:rPr>
              <a:t>过程中遇到的挑战，并且已经解决</a:t>
            </a:r>
          </a:p>
          <a:p>
            <a:pPr indent="457200">
              <a:lnSpc>
                <a:spcPct val="150000"/>
              </a:lnSpc>
            </a:pPr>
            <a:endParaRPr lang="zh-CN" altLang="en-US" dirty="0">
              <a:effectLst/>
              <a:latin typeface="Times New Roman" panose="02020603050405020304" pitchFamily="18" charset="0"/>
              <a:ea typeface="楷体" panose="02010609060101010101" pitchFamily="49" charset="-122"/>
            </a:endParaRPr>
          </a:p>
          <a:p>
            <a:pPr indent="457200">
              <a:lnSpc>
                <a:spcPct val="150000"/>
              </a:lnSpc>
            </a:pPr>
            <a:r>
              <a:rPr lang="zh-CN" altLang="en-US" dirty="0">
                <a:effectLst/>
                <a:latin typeface="Times New Roman" panose="02020603050405020304" pitchFamily="18" charset="0"/>
                <a:ea typeface="楷体" panose="02010609060101010101" pitchFamily="49" charset="-122"/>
              </a:rPr>
              <a:t>图</a:t>
            </a:r>
            <a:r>
              <a:rPr lang="en-US" altLang="zh-CN" dirty="0">
                <a:effectLst/>
                <a:latin typeface="Times New Roman" panose="02020603050405020304" pitchFamily="18" charset="0"/>
                <a:ea typeface="楷体" panose="02010609060101010101" pitchFamily="49" charset="-122"/>
              </a:rPr>
              <a:t>1</a:t>
            </a:r>
            <a:r>
              <a:rPr lang="zh-CN" altLang="en-US" dirty="0">
                <a:effectLst/>
                <a:latin typeface="Times New Roman" panose="02020603050405020304" pitchFamily="18" charset="0"/>
                <a:ea typeface="楷体" panose="02010609060101010101" pitchFamily="49" charset="-122"/>
              </a:rPr>
              <a:t>阐述了</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的三个处理状态</a:t>
            </a:r>
          </a:p>
        </p:txBody>
      </p:sp>
    </p:spTree>
    <p:extLst>
      <p:ext uri="{BB962C8B-B14F-4D97-AF65-F5344CB8AC3E}">
        <p14:creationId xmlns:p14="http://schemas.microsoft.com/office/powerpoint/2010/main" val="56254344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pic>
        <p:nvPicPr>
          <p:cNvPr id="3" name="图片 2">
            <a:extLst>
              <a:ext uri="{FF2B5EF4-FFF2-40B4-BE49-F238E27FC236}">
                <a16:creationId xmlns:a16="http://schemas.microsoft.com/office/drawing/2014/main" id="{E1F5B361-10B1-A0F3-5887-17E3F17EFAD0}"/>
              </a:ext>
            </a:extLst>
          </p:cNvPr>
          <p:cNvPicPr>
            <a:picLocks noChangeAspect="1"/>
          </p:cNvPicPr>
          <p:nvPr/>
        </p:nvPicPr>
        <p:blipFill>
          <a:blip r:embed="rId3"/>
          <a:stretch>
            <a:fillRect/>
          </a:stretch>
        </p:blipFill>
        <p:spPr>
          <a:xfrm>
            <a:off x="0" y="1682955"/>
            <a:ext cx="12192000" cy="3492089"/>
          </a:xfrm>
          <a:prstGeom prst="rect">
            <a:avLst/>
          </a:prstGeom>
        </p:spPr>
      </p:pic>
    </p:spTree>
    <p:extLst>
      <p:ext uri="{BB962C8B-B14F-4D97-AF65-F5344CB8AC3E}">
        <p14:creationId xmlns:p14="http://schemas.microsoft.com/office/powerpoint/2010/main" val="14238944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17867" y="1548902"/>
            <a:ext cx="9298103" cy="1701748"/>
          </a:xfrm>
          <a:prstGeom prst="rect">
            <a:avLst/>
          </a:prstGeom>
          <a:noFill/>
        </p:spPr>
        <p:txBody>
          <a:bodyPr wrap="square">
            <a:spAutoFit/>
          </a:bodyPr>
          <a:lstStyle/>
          <a:p>
            <a:pPr indent="457200">
              <a:lnSpc>
                <a:spcPct val="150000"/>
              </a:lnSpc>
            </a:pPr>
            <a:r>
              <a:rPr lang="en-US" altLang="zh-CN" b="1" dirty="0">
                <a:effectLst/>
                <a:latin typeface="Times New Roman" panose="02020603050405020304" pitchFamily="18" charset="0"/>
                <a:ea typeface="楷体" panose="02010609060101010101" pitchFamily="49" charset="-122"/>
              </a:rPr>
              <a:t>1 - Information Gathering</a:t>
            </a: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收集</a:t>
            </a:r>
            <a:r>
              <a:rPr lang="en-US" altLang="zh-CN" dirty="0">
                <a:effectLst/>
                <a:latin typeface="Times New Roman" panose="02020603050405020304" pitchFamily="18" charset="0"/>
                <a:ea typeface="楷体" panose="02010609060101010101" pitchFamily="49" charset="-122"/>
              </a:rPr>
              <a:t>I</a:t>
            </a:r>
            <a:r>
              <a:rPr lang="zh-CN" altLang="en-US" dirty="0">
                <a:effectLst/>
                <a:latin typeface="Times New Roman" panose="02020603050405020304" pitchFamily="18" charset="0"/>
                <a:ea typeface="楷体" panose="02010609060101010101" pitchFamily="49" charset="-122"/>
              </a:rPr>
              <a:t>中的元数据以及</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。其中元数据一般指</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中依赖的函数和数据结构，以及版本魔数</a:t>
            </a:r>
            <a:r>
              <a:rPr lang="en-US" altLang="zh-CN" dirty="0" err="1">
                <a:effectLst/>
                <a:latin typeface="Times New Roman" panose="02020603050405020304" pitchFamily="18" charset="0"/>
                <a:ea typeface="楷体" panose="02010609060101010101" pitchFamily="49" charset="-122"/>
              </a:rPr>
              <a:t>vermagic</a:t>
            </a:r>
            <a:r>
              <a:rPr lang="zh-CN" altLang="en-US" dirty="0">
                <a:effectLst/>
                <a:latin typeface="Times New Roman" panose="02020603050405020304" pitchFamily="18" charset="0"/>
                <a:ea typeface="楷体" panose="02010609060101010101" pitchFamily="49" charset="-122"/>
              </a:rPr>
              <a:t>，这些收集到的信息将用于第</a:t>
            </a:r>
            <a:r>
              <a:rPr lang="en-US" altLang="zh-CN" dirty="0">
                <a:effectLst/>
                <a:latin typeface="Times New Roman" panose="02020603050405020304" pitchFamily="18" charset="0"/>
                <a:ea typeface="楷体" panose="02010609060101010101" pitchFamily="49" charset="-122"/>
              </a:rPr>
              <a:t>2</a:t>
            </a:r>
            <a:r>
              <a:rPr lang="zh-CN" altLang="en-US" dirty="0">
                <a:effectLst/>
                <a:latin typeface="Times New Roman" panose="02020603050405020304" pitchFamily="18" charset="0"/>
                <a:ea typeface="楷体" panose="02010609060101010101" pitchFamily="49" charset="-122"/>
              </a:rPr>
              <a:t>阶段的</a:t>
            </a:r>
            <a:r>
              <a:rPr lang="en-US" altLang="zh-CN" dirty="0">
                <a:effectLst/>
                <a:latin typeface="Times New Roman" panose="02020603050405020304" pitchFamily="18" charset="0"/>
                <a:ea typeface="楷体" panose="02010609060101010101" pitchFamily="49" charset="-122"/>
              </a:rPr>
              <a:t>KCRE</a:t>
            </a:r>
            <a:r>
              <a:rPr lang="zh-CN" altLang="en-US" dirty="0">
                <a:effectLst/>
                <a:latin typeface="Times New Roman" panose="02020603050405020304" pitchFamily="18" charset="0"/>
                <a:ea typeface="楷体" panose="02010609060101010101" pitchFamily="49" charset="-122"/>
              </a:rPr>
              <a:t>来构建</a:t>
            </a:r>
            <a:r>
              <a:rPr lang="en-US" altLang="zh-CN" dirty="0">
                <a:effectLst/>
                <a:latin typeface="Times New Roman" panose="02020603050405020304" pitchFamily="18" charset="0"/>
                <a:ea typeface="楷体" panose="02010609060101010101" pitchFamily="49" charset="-122"/>
              </a:rPr>
              <a:t>KFS</a:t>
            </a:r>
            <a:endParaRPr lang="zh-CN" altLang="en-US"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9095085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17867" y="1548902"/>
            <a:ext cx="9298103" cy="3363741"/>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2 - </a:t>
            </a:r>
            <a:r>
              <a:rPr lang="en-US" altLang="zh-CN" b="1" dirty="0">
                <a:effectLst/>
                <a:latin typeface="Times New Roman" panose="02020603050405020304" pitchFamily="18" charset="0"/>
                <a:ea typeface="楷体" panose="02010609060101010101" pitchFamily="49" charset="-122"/>
              </a:rPr>
              <a:t>K.C.R.E</a:t>
            </a:r>
          </a:p>
          <a:p>
            <a:pPr indent="457200">
              <a:lnSpc>
                <a:spcPct val="150000"/>
              </a:lnSpc>
            </a:pPr>
            <a:r>
              <a:rPr lang="en-US" altLang="zh-CN" dirty="0">
                <a:effectLst/>
                <a:latin typeface="Times New Roman" panose="02020603050405020304" pitchFamily="18" charset="0"/>
                <a:ea typeface="楷体" panose="02010609060101010101" pitchFamily="49" charset="-122"/>
              </a:rPr>
              <a:t>KCRE</a:t>
            </a:r>
            <a:r>
              <a:rPr lang="zh-CN" altLang="en-US" dirty="0">
                <a:effectLst/>
                <a:latin typeface="Times New Roman" panose="02020603050405020304" pitchFamily="18" charset="0"/>
                <a:ea typeface="楷体" panose="02010609060101010101" pitchFamily="49" charset="-122"/>
              </a:rPr>
              <a:t>阶段是</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的核心部分，它用于构建一个相似与镜像原始内核</a:t>
            </a:r>
            <a:r>
              <a:rPr lang="en-US" altLang="zh-CN" dirty="0">
                <a:effectLst/>
                <a:latin typeface="Times New Roman" panose="02020603050405020304" pitchFamily="18" charset="0"/>
                <a:ea typeface="楷体" panose="02010609060101010101" pitchFamily="49" charset="-122"/>
              </a:rPr>
              <a:t>K0</a:t>
            </a:r>
            <a:r>
              <a:rPr lang="zh-CN" altLang="en-US" dirty="0">
                <a:effectLst/>
                <a:latin typeface="Times New Roman" panose="02020603050405020304" pitchFamily="18" charset="0"/>
                <a:ea typeface="楷体" panose="02010609060101010101" pitchFamily="49" charset="-122"/>
              </a:rPr>
              <a:t>的新内核</a:t>
            </a:r>
            <a:r>
              <a:rPr lang="en-US" altLang="zh-CN" dirty="0">
                <a:effectLst/>
                <a:latin typeface="Times New Roman" panose="02020603050405020304" pitchFamily="18" charset="0"/>
                <a:ea typeface="楷体" panose="02010609060101010101" pitchFamily="49" charset="-122"/>
              </a:rPr>
              <a:t>KFS</a:t>
            </a:r>
            <a:r>
              <a:rPr lang="zh-CN" altLang="en-US" dirty="0">
                <a:effectLst/>
                <a:latin typeface="Times New Roman" panose="02020603050405020304" pitchFamily="18" charset="0"/>
                <a:ea typeface="楷体" panose="02010609060101010101" pitchFamily="49" charset="-122"/>
              </a:rPr>
              <a:t>。值得注意的是，无论</a:t>
            </a:r>
            <a:r>
              <a:rPr lang="en-US" altLang="zh-CN" dirty="0">
                <a:effectLst/>
                <a:latin typeface="Times New Roman" panose="02020603050405020304" pitchFamily="18" charset="0"/>
                <a:ea typeface="楷体" panose="02010609060101010101" pitchFamily="49" charset="-122"/>
              </a:rPr>
              <a:t>K0</a:t>
            </a:r>
            <a:r>
              <a:rPr lang="zh-CN" altLang="en-US" dirty="0">
                <a:effectLst/>
                <a:latin typeface="Times New Roman" panose="02020603050405020304" pitchFamily="18" charset="0"/>
                <a:ea typeface="楷体" panose="02010609060101010101" pitchFamily="49" charset="-122"/>
              </a:rPr>
              <a:t>是如何配置的，其中的模块</a:t>
            </a:r>
            <a:r>
              <a:rPr lang="en-US" altLang="zh-CN" dirty="0">
                <a:effectLst/>
                <a:latin typeface="Times New Roman" panose="02020603050405020304" pitchFamily="18" charset="0"/>
                <a:ea typeface="楷体" panose="02010609060101010101" pitchFamily="49" charset="-122"/>
              </a:rPr>
              <a:t>DKM</a:t>
            </a:r>
            <a:r>
              <a:rPr lang="zh-CN" altLang="en-US" dirty="0">
                <a:effectLst/>
                <a:latin typeface="Times New Roman" panose="02020603050405020304" pitchFamily="18" charset="0"/>
                <a:ea typeface="楷体" panose="02010609060101010101" pitchFamily="49" charset="-122"/>
              </a:rPr>
              <a:t>依赖的符号都不会改变，所以</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并不会受到影响</a:t>
            </a:r>
          </a:p>
          <a:p>
            <a:pPr indent="457200">
              <a:lnSpc>
                <a:spcPct val="150000"/>
              </a:lnSpc>
            </a:pPr>
            <a:r>
              <a:rPr lang="en-US" altLang="zh-CN" dirty="0">
                <a:effectLst/>
                <a:latin typeface="Times New Roman" panose="02020603050405020304" pitchFamily="18" charset="0"/>
                <a:ea typeface="楷体" panose="02010609060101010101" pitchFamily="49" charset="-122"/>
              </a:rPr>
              <a:t>KCRE</a:t>
            </a:r>
            <a:r>
              <a:rPr lang="zh-CN" altLang="en-US" dirty="0">
                <a:effectLst/>
                <a:latin typeface="Times New Roman" panose="02020603050405020304" pitchFamily="18" charset="0"/>
                <a:ea typeface="楷体" panose="02010609060101010101" pitchFamily="49" charset="-122"/>
              </a:rPr>
              <a:t>的过程大体可以分为三步，这样的三个步骤最终构成一个循环（迭代的）：</a:t>
            </a:r>
            <a:endParaRPr lang="en-US" altLang="zh-CN" dirty="0">
              <a:effectLst/>
              <a:latin typeface="Times New Roman" panose="02020603050405020304" pitchFamily="18" charset="0"/>
              <a:ea typeface="楷体" panose="02010609060101010101" pitchFamily="49" charset="-122"/>
            </a:endParaRPr>
          </a:p>
          <a:p>
            <a:pPr marL="342900" indent="-342900">
              <a:lnSpc>
                <a:spcPct val="150000"/>
              </a:lnSpc>
              <a:buAutoNum type="arabicPeriod"/>
            </a:pPr>
            <a:r>
              <a:rPr lang="en-US" altLang="zh-CN" dirty="0">
                <a:latin typeface="Times New Roman" panose="02020603050405020304" pitchFamily="18" charset="0"/>
                <a:ea typeface="楷体" panose="02010609060101010101" pitchFamily="49" charset="-122"/>
              </a:rPr>
              <a:t>(2a)</a:t>
            </a:r>
            <a:r>
              <a:rPr lang="zh-CN" altLang="en-US" dirty="0">
                <a:latin typeface="Times New Roman" panose="02020603050405020304" pitchFamily="18" charset="0"/>
                <a:ea typeface="楷体" panose="02010609060101010101" pitchFamily="49" charset="-122"/>
              </a:rPr>
              <a:t>构建</a:t>
            </a:r>
            <a:r>
              <a:rPr lang="en-US" altLang="zh-CN" dirty="0">
                <a:latin typeface="Times New Roman" panose="02020603050405020304" pitchFamily="18" charset="0"/>
                <a:ea typeface="楷体" panose="02010609060101010101" pitchFamily="49" charset="-122"/>
              </a:rPr>
              <a:t>KFS</a:t>
            </a:r>
          </a:p>
          <a:p>
            <a:pPr marL="342900" indent="-342900">
              <a:lnSpc>
                <a:spcPct val="150000"/>
              </a:lnSpc>
              <a:buAutoNum type="arabicPeriod"/>
            </a:pPr>
            <a:r>
              <a:rPr lang="en-US" altLang="zh-CN" dirty="0">
                <a:effectLst/>
                <a:latin typeface="Times New Roman" panose="02020603050405020304" pitchFamily="18" charset="0"/>
                <a:ea typeface="楷体" panose="02010609060101010101" pitchFamily="49" charset="-122"/>
              </a:rPr>
              <a:t>(2b)</a:t>
            </a:r>
            <a:r>
              <a:rPr lang="zh-CN" altLang="en-US" dirty="0">
                <a:effectLst/>
                <a:latin typeface="Times New Roman" panose="02020603050405020304" pitchFamily="18" charset="0"/>
                <a:ea typeface="楷体" panose="02010609060101010101" pitchFamily="49" charset="-122"/>
              </a:rPr>
              <a:t>模拟固件</a:t>
            </a:r>
            <a:endParaRPr lang="en-US" altLang="zh-CN" dirty="0">
              <a:effectLst/>
              <a:latin typeface="Times New Roman" panose="02020603050405020304" pitchFamily="18" charset="0"/>
              <a:ea typeface="楷体" panose="02010609060101010101" pitchFamily="49" charset="-122"/>
            </a:endParaRPr>
          </a:p>
          <a:p>
            <a:pPr marL="342900" indent="-342900">
              <a:lnSpc>
                <a:spcPct val="150000"/>
              </a:lnSpc>
              <a:buAutoNum type="arabicPeriod"/>
            </a:pPr>
            <a:r>
              <a:rPr lang="en-US" altLang="zh-CN" dirty="0">
                <a:effectLst/>
                <a:latin typeface="Times New Roman" panose="02020603050405020304" pitchFamily="18" charset="0"/>
                <a:ea typeface="楷体" panose="02010609060101010101" pitchFamily="49" charset="-122"/>
              </a:rPr>
              <a:t>(2c)</a:t>
            </a:r>
            <a:r>
              <a:rPr lang="zh-CN" altLang="en-US" dirty="0">
                <a:effectLst/>
                <a:latin typeface="Times New Roman" panose="02020603050405020304" pitchFamily="18" charset="0"/>
                <a:ea typeface="楷体" panose="02010609060101010101" pitchFamily="49" charset="-122"/>
              </a:rPr>
              <a:t>纠正数据结构的结构</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布局</a:t>
            </a:r>
          </a:p>
        </p:txBody>
      </p:sp>
    </p:spTree>
    <p:extLst>
      <p:ext uri="{BB962C8B-B14F-4D97-AF65-F5344CB8AC3E}">
        <p14:creationId xmlns:p14="http://schemas.microsoft.com/office/powerpoint/2010/main" val="36445506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32267" y="896423"/>
            <a:ext cx="9298103" cy="5856732"/>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2 - </a:t>
            </a:r>
            <a:r>
              <a:rPr lang="en-US" altLang="zh-CN" b="1" dirty="0">
                <a:effectLst/>
                <a:latin typeface="Times New Roman" panose="02020603050405020304" pitchFamily="18" charset="0"/>
                <a:ea typeface="楷体" panose="02010609060101010101" pitchFamily="49" charset="-122"/>
              </a:rPr>
              <a:t>K.C.R.E – </a:t>
            </a:r>
            <a:r>
              <a:rPr lang="en-US" altLang="zh-CN" b="1" dirty="0">
                <a:latin typeface="Times New Roman" panose="02020603050405020304" pitchFamily="18" charset="0"/>
                <a:ea typeface="楷体" panose="02010609060101010101" pitchFamily="49" charset="-122"/>
              </a:rPr>
              <a:t>(2a)</a:t>
            </a:r>
            <a:r>
              <a:rPr lang="zh-CN" altLang="en-US" b="1" dirty="0">
                <a:latin typeface="Times New Roman" panose="02020603050405020304" pitchFamily="18" charset="0"/>
                <a:ea typeface="楷体" panose="02010609060101010101" pitchFamily="49" charset="-122"/>
              </a:rPr>
              <a:t>构建</a:t>
            </a:r>
            <a:r>
              <a:rPr lang="en-US" altLang="zh-CN" b="1" dirty="0">
                <a:latin typeface="Times New Roman" panose="02020603050405020304" pitchFamily="18" charset="0"/>
                <a:ea typeface="楷体" panose="02010609060101010101" pitchFamily="49" charset="-122"/>
              </a:rPr>
              <a:t>KFS</a:t>
            </a:r>
          </a:p>
          <a:p>
            <a:pPr indent="457200">
              <a:lnSpc>
                <a:spcPct val="150000"/>
              </a:lnSpc>
            </a:pPr>
            <a:r>
              <a:rPr lang="zh-CN" altLang="en-US" dirty="0">
                <a:effectLst/>
                <a:latin typeface="Times New Roman" panose="02020603050405020304" pitchFamily="18" charset="0"/>
                <a:ea typeface="楷体" panose="02010609060101010101" pitchFamily="49" charset="-122"/>
              </a:rPr>
              <a:t>在第一次迭代（初次进入循环时），这一步使用在第一阶段中收集到的配置数据进行生成，这个初始的配置文件将在接下来的迭代中逐步优化</a:t>
            </a:r>
          </a:p>
          <a:p>
            <a:pPr indent="457200">
              <a:lnSpc>
                <a:spcPct val="150000"/>
              </a:lnSpc>
            </a:pPr>
            <a:r>
              <a:rPr lang="en-US" altLang="zh-CN" dirty="0">
                <a:effectLst/>
                <a:latin typeface="Times New Roman" panose="02020603050405020304" pitchFamily="18" charset="0"/>
                <a:ea typeface="楷体" panose="02010609060101010101" pitchFamily="49" charset="-122"/>
              </a:rPr>
              <a:t>  1. </a:t>
            </a:r>
            <a:r>
              <a:rPr lang="zh-CN" altLang="en-US" dirty="0">
                <a:effectLst/>
                <a:latin typeface="Times New Roman" panose="02020603050405020304" pitchFamily="18" charset="0"/>
                <a:ea typeface="楷体" panose="02010609060101010101" pitchFamily="49" charset="-122"/>
              </a:rPr>
              <a:t>使用在第一阶段中的静态数据</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2. </a:t>
            </a:r>
            <a:r>
              <a:rPr lang="zh-CN" altLang="en-US" dirty="0">
                <a:effectLst/>
                <a:latin typeface="Times New Roman" panose="02020603050405020304" pitchFamily="18" charset="0"/>
                <a:ea typeface="楷体" panose="02010609060101010101" pitchFamily="49" charset="-122"/>
              </a:rPr>
              <a:t>搜索目标版本内核的源代码并标记出含有依赖符号实现的</a:t>
            </a:r>
            <a:r>
              <a:rPr lang="en-US" altLang="zh-CN" dirty="0">
                <a:effectLst/>
                <a:latin typeface="Times New Roman" panose="02020603050405020304" pitchFamily="18" charset="0"/>
                <a:ea typeface="楷体" panose="02010609060101010101" pitchFamily="49" charset="-122"/>
              </a:rPr>
              <a:t>C</a:t>
            </a:r>
            <a:r>
              <a:rPr lang="zh-CN" altLang="en-US" dirty="0">
                <a:effectLst/>
                <a:latin typeface="Times New Roman" panose="02020603050405020304" pitchFamily="18" charset="0"/>
                <a:ea typeface="楷体" panose="02010609060101010101" pitchFamily="49" charset="-122"/>
              </a:rPr>
              <a:t>源文件</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3. </a:t>
            </a:r>
            <a:r>
              <a:rPr lang="zh-CN" altLang="en-US" dirty="0">
                <a:effectLst/>
                <a:latin typeface="Times New Roman" panose="02020603050405020304" pitchFamily="18" charset="0"/>
                <a:ea typeface="楷体" panose="02010609060101010101" pitchFamily="49" charset="-122"/>
              </a:rPr>
              <a:t>检测出为了编译上面找到的这些源文件，还需要哪些内核编译选项</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4. </a:t>
            </a:r>
            <a:r>
              <a:rPr lang="zh-CN" altLang="en-US" dirty="0">
                <a:effectLst/>
                <a:latin typeface="Times New Roman" panose="02020603050405020304" pitchFamily="18" charset="0"/>
                <a:ea typeface="楷体" panose="02010609060101010101" pitchFamily="49" charset="-122"/>
              </a:rPr>
              <a:t>还要解析上述</a:t>
            </a:r>
            <a:r>
              <a:rPr lang="en-US" altLang="zh-CN" dirty="0">
                <a:effectLst/>
                <a:latin typeface="Times New Roman" panose="02020603050405020304" pitchFamily="18" charset="0"/>
                <a:ea typeface="楷体" panose="02010609060101010101" pitchFamily="49" charset="-122"/>
              </a:rPr>
              <a:t>C</a:t>
            </a:r>
            <a:r>
              <a:rPr lang="zh-CN" altLang="en-US" dirty="0">
                <a:effectLst/>
                <a:latin typeface="Times New Roman" panose="02020603050405020304" pitchFamily="18" charset="0"/>
                <a:ea typeface="楷体" panose="02010609060101010101" pitchFamily="49" charset="-122"/>
              </a:rPr>
              <a:t>源文件，确定出可能能够保护以上符号定义的编译选项（防止重复定义或覆盖定义）</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5. </a:t>
            </a:r>
            <a:r>
              <a:rPr lang="zh-CN" altLang="en-US" dirty="0">
                <a:effectLst/>
                <a:latin typeface="Times New Roman" panose="02020603050405020304" pitchFamily="18" charset="0"/>
                <a:ea typeface="楷体" panose="02010609060101010101" pitchFamily="49" charset="-122"/>
              </a:rPr>
              <a:t>根据上面得到的配置文件信息更改配置文件，如果有必要，也修改依赖</a:t>
            </a:r>
            <a:r>
              <a:rPr lang="zh-CN" altLang="en-US" dirty="0">
                <a:latin typeface="Times New Roman" panose="02020603050405020304" pitchFamily="18" charset="0"/>
                <a:ea typeface="楷体" panose="02010609060101010101" pitchFamily="49" charset="-122"/>
              </a:rPr>
              <a:t>它的</a:t>
            </a:r>
            <a:r>
              <a:rPr lang="zh-CN" altLang="en-US" dirty="0">
                <a:effectLst/>
                <a:latin typeface="Times New Roman" panose="02020603050405020304" pitchFamily="18" charset="0"/>
                <a:ea typeface="楷体" panose="02010609060101010101" pitchFamily="49" charset="-122"/>
              </a:rPr>
              <a:t>项</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6. </a:t>
            </a:r>
            <a:r>
              <a:rPr lang="zh-CN" altLang="en-US" dirty="0">
                <a:effectLst/>
                <a:latin typeface="Times New Roman" panose="02020603050405020304" pitchFamily="18" charset="0"/>
                <a:ea typeface="楷体" panose="02010609060101010101" pitchFamily="49" charset="-122"/>
              </a:rPr>
              <a:t>检测所有三态选项，如果这些选项对应的模块是开源的，则将其改为</a:t>
            </a:r>
            <a:r>
              <a:rPr lang="en-US" altLang="zh-CN" dirty="0">
                <a:effectLst/>
                <a:latin typeface="Times New Roman" panose="02020603050405020304" pitchFamily="18" charset="0"/>
                <a:ea typeface="楷体" panose="02010609060101010101" pitchFamily="49" charset="-122"/>
              </a:rPr>
              <a:t>m</a:t>
            </a:r>
            <a:r>
              <a:rPr lang="zh-CN" altLang="en-US" dirty="0">
                <a:effectLst/>
                <a:latin typeface="Times New Roman" panose="02020603050405020304" pitchFamily="18" charset="0"/>
                <a:ea typeface="楷体" panose="02010609060101010101" pitchFamily="49" charset="-122"/>
              </a:rPr>
              <a:t>并指向对应模块</a:t>
            </a:r>
            <a:r>
              <a:rPr lang="en-US" altLang="zh-CN" dirty="0">
                <a:effectLst/>
                <a:latin typeface="Times New Roman" panose="02020603050405020304" pitchFamily="18" charset="0"/>
                <a:ea typeface="楷体" panose="02010609060101010101" pitchFamily="49" charset="-122"/>
              </a:rPr>
              <a:t>UKM</a:t>
            </a:r>
            <a:r>
              <a:rPr lang="zh-CN" altLang="en-US" dirty="0">
                <a:effectLst/>
                <a:latin typeface="Times New Roman" panose="02020603050405020304" pitchFamily="18" charset="0"/>
                <a:ea typeface="楷体" panose="02010609060101010101" pitchFamily="49" charset="-122"/>
              </a:rPr>
              <a:t>的源码（前提是有开源源码）</a:t>
            </a:r>
          </a:p>
          <a:p>
            <a:pPr indent="457200">
              <a:lnSpc>
                <a:spcPct val="150000"/>
              </a:lnSpc>
            </a:pPr>
            <a:r>
              <a:rPr lang="zh-CN" altLang="en-US"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7. </a:t>
            </a:r>
            <a:r>
              <a:rPr lang="zh-CN" altLang="en-US" dirty="0">
                <a:effectLst/>
                <a:latin typeface="Times New Roman" panose="02020603050405020304" pitchFamily="18" charset="0"/>
                <a:ea typeface="楷体" panose="02010609060101010101" pitchFamily="49" charset="-122"/>
              </a:rPr>
              <a:t>编译</a:t>
            </a:r>
            <a:r>
              <a:rPr lang="en-US" altLang="zh-CN" dirty="0">
                <a:effectLst/>
                <a:latin typeface="Times New Roman" panose="02020603050405020304" pitchFamily="18" charset="0"/>
                <a:ea typeface="楷体" panose="02010609060101010101" pitchFamily="49" charset="-122"/>
              </a:rPr>
              <a:t>KFS</a:t>
            </a:r>
            <a:r>
              <a:rPr lang="zh-CN" altLang="en-US" dirty="0">
                <a:effectLst/>
                <a:latin typeface="Times New Roman" panose="02020603050405020304" pitchFamily="18" charset="0"/>
                <a:ea typeface="楷体" panose="02010609060101010101" pitchFamily="49" charset="-122"/>
              </a:rPr>
              <a:t>和</a:t>
            </a:r>
            <a:r>
              <a:rPr lang="en-US" altLang="zh-CN" dirty="0">
                <a:effectLst/>
                <a:latin typeface="Times New Roman" panose="02020603050405020304" pitchFamily="18" charset="0"/>
                <a:ea typeface="楷体" panose="02010609060101010101" pitchFamily="49" charset="-122"/>
              </a:rPr>
              <a:t>UKM</a:t>
            </a:r>
          </a:p>
          <a:p>
            <a:pPr indent="457200">
              <a:lnSpc>
                <a:spcPct val="150000"/>
              </a:lnSpc>
            </a:pPr>
            <a:r>
              <a:rPr lang="en-US" altLang="zh-CN" dirty="0">
                <a:latin typeface="Times New Roman" panose="02020603050405020304" pitchFamily="18" charset="0"/>
                <a:ea typeface="楷体" panose="02010609060101010101" pitchFamily="49" charset="-122"/>
              </a:rPr>
              <a:t>  </a:t>
            </a:r>
            <a:r>
              <a:rPr lang="zh-CN" altLang="en-US" dirty="0">
                <a:effectLst/>
                <a:latin typeface="Times New Roman" panose="02020603050405020304" pitchFamily="18" charset="0"/>
                <a:ea typeface="楷体" panose="02010609060101010101" pitchFamily="49" charset="-122"/>
              </a:rPr>
              <a:t>如果需要在特定的硬件平台上编译内核，将会选择</a:t>
            </a:r>
            <a:r>
              <a:rPr lang="en-US" altLang="zh-CN" dirty="0">
                <a:effectLst/>
                <a:latin typeface="Times New Roman" panose="02020603050405020304" pitchFamily="18" charset="0"/>
                <a:ea typeface="楷体" panose="02010609060101010101" pitchFamily="49" charset="-122"/>
              </a:rPr>
              <a:t>Malta(MIPS)</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Versatile(ARMv5)</a:t>
            </a:r>
            <a:r>
              <a:rPr lang="zh-CN" altLang="en-US" dirty="0">
                <a:effectLst/>
                <a:latin typeface="Times New Roman" panose="02020603050405020304" pitchFamily="18" charset="0"/>
                <a:ea typeface="楷体" panose="02010609060101010101" pitchFamily="49" charset="-122"/>
              </a:rPr>
              <a:t>、</a:t>
            </a:r>
            <a:r>
              <a:rPr lang="en-US" altLang="zh-CN" dirty="0" err="1">
                <a:effectLst/>
                <a:latin typeface="Times New Roman" panose="02020603050405020304" pitchFamily="18" charset="0"/>
                <a:ea typeface="楷体" panose="02010609060101010101" pitchFamily="49" charset="-122"/>
              </a:rPr>
              <a:t>Realview</a:t>
            </a:r>
            <a:r>
              <a:rPr lang="en-US" altLang="zh-CN" dirty="0">
                <a:effectLst/>
                <a:latin typeface="Times New Roman" panose="02020603050405020304" pitchFamily="18" charset="0"/>
                <a:ea typeface="楷体" panose="02010609060101010101" pitchFamily="49" charset="-122"/>
              </a:rPr>
              <a:t>(ARM[v6/v7])</a:t>
            </a:r>
            <a:r>
              <a:rPr lang="zh-CN" altLang="en-US" dirty="0">
                <a:effectLst/>
                <a:latin typeface="Times New Roman" panose="02020603050405020304" pitchFamily="18" charset="0"/>
                <a:ea typeface="楷体" panose="02010609060101010101" pitchFamily="49" charset="-122"/>
              </a:rPr>
              <a:t>开发板，这些开发板都能够很好的被</a:t>
            </a:r>
            <a:r>
              <a:rPr lang="en-US" altLang="zh-CN" dirty="0">
                <a:effectLst/>
                <a:latin typeface="Times New Roman" panose="02020603050405020304" pitchFamily="18" charset="0"/>
                <a:ea typeface="楷体" panose="02010609060101010101" pitchFamily="49" charset="-122"/>
              </a:rPr>
              <a:t>QEMU</a:t>
            </a:r>
            <a:r>
              <a:rPr lang="zh-CN" altLang="en-US" dirty="0">
                <a:effectLst/>
                <a:latin typeface="Times New Roman" panose="02020603050405020304" pitchFamily="18" charset="0"/>
                <a:ea typeface="楷体" panose="02010609060101010101" pitchFamily="49" charset="-122"/>
              </a:rPr>
              <a:t>所模拟</a:t>
            </a: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2660190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32267" y="896423"/>
            <a:ext cx="9298103" cy="4194738"/>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2 - </a:t>
            </a:r>
            <a:r>
              <a:rPr lang="en-US" altLang="zh-CN" b="1" dirty="0">
                <a:effectLst/>
                <a:latin typeface="Times New Roman" panose="02020603050405020304" pitchFamily="18" charset="0"/>
                <a:ea typeface="楷体" panose="02010609060101010101" pitchFamily="49" charset="-122"/>
              </a:rPr>
              <a:t>K.C.R.E – </a:t>
            </a:r>
            <a:r>
              <a:rPr lang="en-US" altLang="zh-CN" b="1" dirty="0">
                <a:latin typeface="Times New Roman" panose="02020603050405020304" pitchFamily="18" charset="0"/>
                <a:ea typeface="楷体" panose="02010609060101010101" pitchFamily="49" charset="-122"/>
              </a:rPr>
              <a:t>(2b)</a:t>
            </a:r>
            <a:r>
              <a:rPr lang="zh-CN" altLang="en-US" b="1" dirty="0">
                <a:latin typeface="Times New Roman" panose="02020603050405020304" pitchFamily="18" charset="0"/>
                <a:ea typeface="楷体" panose="02010609060101010101" pitchFamily="49" charset="-122"/>
              </a:rPr>
              <a:t>模拟固件</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为了验证</a:t>
            </a:r>
            <a:r>
              <a:rPr lang="en-US" altLang="zh-CN" dirty="0">
                <a:latin typeface="Times New Roman" panose="02020603050405020304" pitchFamily="18" charset="0"/>
                <a:ea typeface="楷体" panose="02010609060101010101" pitchFamily="49" charset="-122"/>
              </a:rPr>
              <a:t>(2a)</a:t>
            </a:r>
            <a:r>
              <a:rPr lang="zh-CN" altLang="en-US" dirty="0">
                <a:latin typeface="Times New Roman" panose="02020603050405020304" pitchFamily="18" charset="0"/>
                <a:ea typeface="楷体" panose="02010609060101010101" pitchFamily="49" charset="-122"/>
              </a:rPr>
              <a:t>中生成的</a:t>
            </a:r>
            <a:r>
              <a:rPr lang="en-US" altLang="zh-CN" dirty="0">
                <a:latin typeface="Times New Roman" panose="02020603050405020304" pitchFamily="18" charset="0"/>
                <a:ea typeface="楷体" panose="02010609060101010101" pitchFamily="49" charset="-122"/>
              </a:rPr>
              <a:t>.config</a:t>
            </a:r>
            <a:r>
              <a:rPr lang="zh-CN" altLang="en-US" dirty="0">
                <a:latin typeface="Times New Roman" panose="02020603050405020304" pitchFamily="18" charset="0"/>
                <a:ea typeface="楷体" panose="02010609060101010101" pitchFamily="49" charset="-122"/>
              </a:rPr>
              <a:t>文件的准确性，</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将对</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中可以被</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加载的模块进行检查，这是一项迭代性的工作，如果遇到不能加载的模块，</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将会尝试满足该模块的依赖项，并再次尝试加载。</a:t>
            </a:r>
          </a:p>
          <a:p>
            <a:pPr indent="457200">
              <a:lnSpc>
                <a:spcPct val="150000"/>
              </a:lnSpc>
            </a:pPr>
            <a:r>
              <a:rPr lang="zh-CN" altLang="en-US" dirty="0">
                <a:latin typeface="Times New Roman" panose="02020603050405020304" pitchFamily="18" charset="0"/>
                <a:ea typeface="楷体" panose="02010609060101010101" pitchFamily="49" charset="-122"/>
              </a:rPr>
              <a:t>当加载失败时（如：加载时发生崩溃），它就会停止加载新的模块，如果加载失败的模块使用了无法加载的模块</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导出的符号，我们就称这些无法加载的模块为</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。为了让这个问题缩小到最小的范围并使得大多数的模块能够加载到内核中，</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实现了一种替换机制来将</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中的模块替换为</a:t>
            </a:r>
            <a:r>
              <a:rPr lang="en-US" altLang="zh-CN" dirty="0">
                <a:latin typeface="Times New Roman" panose="02020603050405020304" pitchFamily="18" charset="0"/>
                <a:ea typeface="楷体" panose="02010609060101010101" pitchFamily="49" charset="-122"/>
              </a:rPr>
              <a:t>UKM</a:t>
            </a:r>
            <a:r>
              <a:rPr lang="zh-CN" altLang="en-US" dirty="0">
                <a:latin typeface="Times New Roman" panose="02020603050405020304" pitchFamily="18" charset="0"/>
                <a:ea typeface="楷体" panose="02010609060101010101" pitchFamily="49" charset="-122"/>
              </a:rPr>
              <a:t>中的模块，因此，</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只能替换开源的模块，此外，</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还会尝试更改加载顺序来尝试让更多的模块被内核加载。</a:t>
            </a:r>
          </a:p>
          <a:p>
            <a:pPr indent="457200">
              <a:lnSpc>
                <a:spcPct val="150000"/>
              </a:lnSpc>
            </a:pPr>
            <a:r>
              <a:rPr lang="en-US" altLang="zh-CN" dirty="0">
                <a:latin typeface="Times New Roman" panose="02020603050405020304" pitchFamily="18" charset="0"/>
                <a:ea typeface="楷体" panose="02010609060101010101" pitchFamily="49" charset="-122"/>
              </a:rPr>
              <a:t>(2b)</a:t>
            </a:r>
            <a:r>
              <a:rPr lang="zh-CN" altLang="en-US" dirty="0">
                <a:latin typeface="Times New Roman" panose="02020603050405020304" pitchFamily="18" charset="0"/>
                <a:ea typeface="楷体" panose="02010609060101010101" pitchFamily="49" charset="-122"/>
              </a:rPr>
              <a:t>阶段的输出结果为</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中可以被成功加载的模块</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4203950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32267" y="896423"/>
            <a:ext cx="9298103" cy="2948243"/>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2 - </a:t>
            </a:r>
            <a:r>
              <a:rPr lang="en-US" altLang="zh-CN" b="1" dirty="0">
                <a:effectLst/>
                <a:latin typeface="Times New Roman" panose="02020603050405020304" pitchFamily="18" charset="0"/>
                <a:ea typeface="楷体" panose="02010609060101010101" pitchFamily="49" charset="-122"/>
              </a:rPr>
              <a:t>K.C.R.E – </a:t>
            </a:r>
            <a:r>
              <a:rPr lang="en-US" altLang="zh-CN" b="1" dirty="0">
                <a:latin typeface="Times New Roman" panose="02020603050405020304" pitchFamily="18" charset="0"/>
                <a:ea typeface="楷体" panose="02010609060101010101" pitchFamily="49" charset="-122"/>
              </a:rPr>
              <a:t>(2c)</a:t>
            </a:r>
            <a:r>
              <a:rPr lang="zh-CN" altLang="en-US" b="1" dirty="0">
                <a:latin typeface="Times New Roman" panose="02020603050405020304" pitchFamily="18" charset="0"/>
                <a:ea typeface="楷体" panose="02010609060101010101" pitchFamily="49" charset="-122"/>
              </a:rPr>
              <a:t>纠正数据结构的结构</a:t>
            </a:r>
            <a:r>
              <a:rPr lang="en-US" altLang="zh-CN" b="1" dirty="0">
                <a:latin typeface="Times New Roman" panose="02020603050405020304" pitchFamily="18" charset="0"/>
                <a:ea typeface="楷体" panose="02010609060101010101" pitchFamily="49" charset="-122"/>
              </a:rPr>
              <a:t>/</a:t>
            </a:r>
            <a:r>
              <a:rPr lang="zh-CN" altLang="en-US" b="1" dirty="0">
                <a:latin typeface="Times New Roman" panose="02020603050405020304" pitchFamily="18" charset="0"/>
                <a:ea typeface="楷体" panose="02010609060101010101" pitchFamily="49" charset="-122"/>
              </a:rPr>
              <a:t>布局</a:t>
            </a:r>
            <a:endParaRPr lang="en-US" altLang="zh-CN" b="1"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在之前的环节中，没有保证</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中的数据结构像</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中的模块期望的那样（如：类型）。具体来说，如果</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中的模块使用了不同的编译选项，就会导致二者的数据结构不匹配。这也是</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出现的主要原因之一</a:t>
            </a:r>
          </a:p>
          <a:p>
            <a:pPr indent="457200">
              <a:lnSpc>
                <a:spcPct val="150000"/>
              </a:lnSpc>
            </a:pPr>
            <a:r>
              <a:rPr lang="en-US" altLang="zh-CN" dirty="0">
                <a:latin typeface="Times New Roman" panose="02020603050405020304" pitchFamily="18" charset="0"/>
                <a:ea typeface="楷体" panose="02010609060101010101" pitchFamily="49" charset="-122"/>
              </a:rPr>
              <a:t>(2c)</a:t>
            </a:r>
            <a:r>
              <a:rPr lang="zh-CN" altLang="en-US" dirty="0">
                <a:latin typeface="Times New Roman" panose="02020603050405020304" pitchFamily="18" charset="0"/>
                <a:ea typeface="楷体" panose="02010609060101010101" pitchFamily="49" charset="-122"/>
              </a:rPr>
              <a:t>这个环节具有两个作用</a:t>
            </a:r>
          </a:p>
          <a:p>
            <a:pPr indent="457200">
              <a:lnSpc>
                <a:spcPct val="150000"/>
              </a:lnSpc>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1. </a:t>
            </a:r>
            <a:r>
              <a:rPr lang="zh-CN" altLang="en-US" dirty="0">
                <a:latin typeface="Times New Roman" panose="02020603050405020304" pitchFamily="18" charset="0"/>
                <a:ea typeface="楷体" panose="02010609060101010101" pitchFamily="49" charset="-122"/>
              </a:rPr>
              <a:t>将无法加载的模块恢复到分析的流程中</a:t>
            </a:r>
          </a:p>
          <a:p>
            <a:pPr indent="457200">
              <a:lnSpc>
                <a:spcPct val="150000"/>
              </a:lnSpc>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2. </a:t>
            </a:r>
            <a:r>
              <a:rPr lang="zh-CN" altLang="en-US" dirty="0">
                <a:latin typeface="Times New Roman" panose="02020603050405020304" pitchFamily="18" charset="0"/>
                <a:ea typeface="楷体" panose="02010609060101010101" pitchFamily="49" charset="-122"/>
              </a:rPr>
              <a:t>避免其他的模块受到数据结构或是已经受影响的模块的影响</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28367958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32267" y="896423"/>
            <a:ext cx="9298103" cy="3779240"/>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Firmware Analysis</a:t>
            </a:r>
          </a:p>
          <a:p>
            <a:pPr indent="457200">
              <a:lnSpc>
                <a:spcPct val="150000"/>
              </a:lnSpc>
            </a:pP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是一个内核</a:t>
            </a:r>
            <a:r>
              <a:rPr lang="en-US" altLang="zh-CN" dirty="0" err="1">
                <a:latin typeface="Times New Roman" panose="02020603050405020304" pitchFamily="18" charset="0"/>
                <a:ea typeface="楷体" panose="02010609060101010101" pitchFamily="49" charset="-122"/>
              </a:rPr>
              <a:t>fuzzer</a:t>
            </a:r>
            <a:r>
              <a:rPr lang="zh-CN" altLang="en-US" dirty="0">
                <a:latin typeface="Times New Roman" panose="02020603050405020304" pitchFamily="18" charset="0"/>
                <a:ea typeface="楷体" panose="02010609060101010101" pitchFamily="49" charset="-122"/>
              </a:rPr>
              <a:t>，专为</a:t>
            </a:r>
            <a:r>
              <a:rPr lang="en-US" altLang="zh-CN" dirty="0">
                <a:latin typeface="Times New Roman" panose="02020603050405020304" pitchFamily="18" charset="0"/>
                <a:ea typeface="楷体" panose="02010609060101010101" pitchFamily="49" charset="-122"/>
              </a:rPr>
              <a:t>Linux x86</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ARM</a:t>
            </a:r>
            <a:r>
              <a:rPr lang="zh-CN" altLang="en-US" dirty="0">
                <a:latin typeface="Times New Roman" panose="02020603050405020304" pitchFamily="18" charset="0"/>
                <a:ea typeface="楷体" panose="02010609060101010101" pitchFamily="49" charset="-122"/>
              </a:rPr>
              <a:t>内核的系统调用模糊测试而设计，通过扩展，可以使它支持</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，并将其与</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相结合，它可以对物联网固件中发现的内核模块（无论是开源还是闭源）进行模糊测试。</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只支持</a:t>
            </a:r>
            <a:r>
              <a:rPr lang="en-US" altLang="zh-CN" dirty="0">
                <a:latin typeface="Times New Roman" panose="02020603050405020304" pitchFamily="18" charset="0"/>
                <a:ea typeface="楷体" panose="02010609060101010101" pitchFamily="49" charset="-122"/>
              </a:rPr>
              <a:t>x86</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ARM</a:t>
            </a:r>
            <a:r>
              <a:rPr lang="zh-CN" altLang="en-US" dirty="0">
                <a:latin typeface="Times New Roman" panose="02020603050405020304" pitchFamily="18" charset="0"/>
                <a:ea typeface="楷体" panose="02010609060101010101" pitchFamily="49" charset="-122"/>
              </a:rPr>
              <a:t>。然而，数据集中的大多数物联网固件都运行在</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架构上。因此，我们为</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修改了</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源以支持</a:t>
            </a:r>
            <a:r>
              <a:rPr lang="en-US" altLang="zh-CN" dirty="0">
                <a:latin typeface="Times New Roman" panose="02020603050405020304" pitchFamily="18" charset="0"/>
                <a:ea typeface="楷体" panose="02010609060101010101" pitchFamily="49" charset="-122"/>
              </a:rPr>
              <a:t>AFL</a:t>
            </a:r>
            <a:r>
              <a:rPr lang="zh-CN" altLang="en-US" dirty="0">
                <a:latin typeface="Times New Roman" panose="02020603050405020304" pitchFamily="18" charset="0"/>
                <a:ea typeface="楷体" panose="02010609060101010101" pitchFamily="49" charset="-122"/>
              </a:rPr>
              <a:t>仪器、</a:t>
            </a:r>
            <a:r>
              <a:rPr lang="en-US" altLang="zh-CN" dirty="0">
                <a:latin typeface="Times New Roman" panose="02020603050405020304" pitchFamily="18" charset="0"/>
                <a:ea typeface="楷体" panose="02010609060101010101" pitchFamily="49" charset="-122"/>
              </a:rPr>
              <a:t>fork-server</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hypercall</a:t>
            </a:r>
            <a:r>
              <a:rPr lang="zh-CN" altLang="en-US" dirty="0">
                <a:latin typeface="Times New Roman" panose="02020603050405020304" pitchFamily="18" charset="0"/>
                <a:ea typeface="楷体" panose="02010609060101010101" pitchFamily="49" charset="-122"/>
              </a:rPr>
              <a:t>，从而使</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能够与</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一起使用。此外，我们修改了客户内部的用户空间代理，使其仅对</a:t>
            </a:r>
            <a:r>
              <a:rPr lang="en-US" altLang="zh-CN" dirty="0">
                <a:latin typeface="Times New Roman" panose="02020603050405020304" pitchFamily="18" charset="0"/>
                <a:ea typeface="楷体" panose="02010609060101010101" pitchFamily="49" charset="-122"/>
              </a:rPr>
              <a:t>IOCTL</a:t>
            </a:r>
            <a:r>
              <a:rPr lang="zh-CN" altLang="en-US" dirty="0">
                <a:latin typeface="Times New Roman" panose="02020603050405020304" pitchFamily="18" charset="0"/>
                <a:ea typeface="楷体" panose="02010609060101010101" pitchFamily="49" charset="-122"/>
              </a:rPr>
              <a:t>系统调用进行模糊测试。这样做的理由是，绝大多数系统调用都是由内核正确处理的。然而，</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专注于通常通过</a:t>
            </a:r>
            <a:r>
              <a:rPr lang="en-US" altLang="zh-CN" dirty="0">
                <a:latin typeface="Times New Roman" panose="02020603050405020304" pitchFamily="18" charset="0"/>
                <a:ea typeface="楷体" panose="02010609060101010101" pitchFamily="49" charset="-122"/>
              </a:rPr>
              <a:t>IOCTL</a:t>
            </a:r>
            <a:r>
              <a:rPr lang="zh-CN" altLang="en-US" dirty="0">
                <a:latin typeface="Times New Roman" panose="02020603050405020304" pitchFamily="18" charset="0"/>
                <a:ea typeface="楷体" panose="02010609060101010101" pitchFamily="49" charset="-122"/>
              </a:rPr>
              <a:t>系统调用调用的</a:t>
            </a:r>
            <a:r>
              <a:rPr lang="en-US" altLang="zh-CN" dirty="0" err="1">
                <a:latin typeface="Times New Roman" panose="02020603050405020304" pitchFamily="18" charset="0"/>
                <a:ea typeface="楷体" panose="02010609060101010101" pitchFamily="49" charset="-122"/>
              </a:rPr>
              <a:t>DKMkernel</a:t>
            </a:r>
            <a:r>
              <a:rPr lang="zh-CN" altLang="en-US" dirty="0">
                <a:latin typeface="Times New Roman" panose="02020603050405020304" pitchFamily="18" charset="0"/>
                <a:ea typeface="楷体" panose="02010609060101010101" pitchFamily="49" charset="-122"/>
              </a:rPr>
              <a:t>模块中包含的功能。</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517895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2448747"/>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Ioannis</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Angelakopoulos</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波士顿大学工程学院博士在读，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2018</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National Technical University of Athens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获学士学位，主要研究方向是嵌入式设备安全与操作系统安全等。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FirmSolo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Enabling dynamic analysis of binary Linux-based IoT kernel modules.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Ioannis</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Angelakopoulos</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Gianluca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Stringhini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Manuel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Egele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USENIX Security, 2023.</a:t>
            </a:r>
          </a:p>
        </p:txBody>
      </p:sp>
      <p:pic>
        <p:nvPicPr>
          <p:cNvPr id="1028" name="Picture 4">
            <a:extLst>
              <a:ext uri="{FF2B5EF4-FFF2-40B4-BE49-F238E27FC236}">
                <a16:creationId xmlns:a16="http://schemas.microsoft.com/office/drawing/2014/main" id="{D7C65F15-5744-0ED4-ECB9-48B1F1DD4D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7411" y="1290155"/>
            <a:ext cx="1801039" cy="180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sp>
        <p:nvSpPr>
          <p:cNvPr id="2" name="文本框 1">
            <a:extLst>
              <a:ext uri="{FF2B5EF4-FFF2-40B4-BE49-F238E27FC236}">
                <a16:creationId xmlns:a16="http://schemas.microsoft.com/office/drawing/2014/main" id="{FA895FAB-2B07-36BB-89FE-476797A3D48A}"/>
              </a:ext>
            </a:extLst>
          </p:cNvPr>
          <p:cNvSpPr txBox="1"/>
          <p:nvPr/>
        </p:nvSpPr>
        <p:spPr>
          <a:xfrm>
            <a:off x="932267" y="896423"/>
            <a:ext cx="9298103" cy="3779240"/>
          </a:xfrm>
          <a:prstGeom prst="rect">
            <a:avLst/>
          </a:prstGeom>
          <a:noFill/>
        </p:spPr>
        <p:txBody>
          <a:bodyPr wrap="square">
            <a:spAutoFit/>
          </a:bodyPr>
          <a:lstStyle/>
          <a:p>
            <a:pPr indent="457200">
              <a:lnSpc>
                <a:spcPct val="150000"/>
              </a:lnSpc>
            </a:pPr>
            <a:r>
              <a:rPr lang="en-US" altLang="zh-CN" b="1" dirty="0">
                <a:latin typeface="Times New Roman" panose="02020603050405020304" pitchFamily="18" charset="0"/>
                <a:ea typeface="楷体" panose="02010609060101010101" pitchFamily="49" charset="-122"/>
              </a:rPr>
              <a:t>Firmware Analysis</a:t>
            </a:r>
          </a:p>
          <a:p>
            <a:pPr indent="457200">
              <a:lnSpc>
                <a:spcPct val="150000"/>
              </a:lnSpc>
            </a:pP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是一个针对固件镜像中用户空间应用程序的漏洞分析系统，但没有任何内核级的分析能力，在</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的协助下，它也能够分析物联网固件中发现的开源的和闭源的内核模块。</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依赖于单个修改过的内核版本，并且严重依赖</a:t>
            </a:r>
            <a:r>
              <a:rPr lang="en-US" altLang="zh-CN" dirty="0" err="1">
                <a:latin typeface="Times New Roman" panose="02020603050405020304" pitchFamily="18" charset="0"/>
                <a:ea typeface="楷体" panose="02010609060101010101" pitchFamily="49" charset="-122"/>
              </a:rPr>
              <a:t>Kprobes</a:t>
            </a:r>
            <a:r>
              <a:rPr lang="zh-CN" altLang="en-US" dirty="0">
                <a:latin typeface="Times New Roman" panose="02020603050405020304" pitchFamily="18" charset="0"/>
                <a:ea typeface="楷体" panose="02010609060101010101" pitchFamily="49" charset="-122"/>
              </a:rPr>
              <a:t>函数挂钩机制来收集各种系统调用的运行时数据。然而，</a:t>
            </a:r>
            <a:r>
              <a:rPr lang="en-US" altLang="zh-CN" dirty="0" err="1">
                <a:latin typeface="Times New Roman" panose="02020603050405020304" pitchFamily="18" charset="0"/>
                <a:ea typeface="楷体" panose="02010609060101010101" pitchFamily="49" charset="-122"/>
              </a:rPr>
              <a:t>Kprobes</a:t>
            </a:r>
            <a:r>
              <a:rPr lang="zh-CN" altLang="en-US" dirty="0">
                <a:latin typeface="Times New Roman" panose="02020603050405020304" pitchFamily="18" charset="0"/>
                <a:ea typeface="楷体" panose="02010609060101010101" pitchFamily="49" charset="-122"/>
              </a:rPr>
              <a:t>是在</a:t>
            </a:r>
            <a:r>
              <a:rPr lang="en-US" altLang="zh-CN" dirty="0">
                <a:latin typeface="Times New Roman" panose="02020603050405020304" pitchFamily="18" charset="0"/>
                <a:ea typeface="楷体" panose="02010609060101010101" pitchFamily="49" charset="-122"/>
              </a:rPr>
              <a:t>2.6.36-rc1</a:t>
            </a:r>
            <a:r>
              <a:rPr lang="zh-CN" altLang="en-US" dirty="0">
                <a:latin typeface="Times New Roman" panose="02020603050405020304" pitchFamily="18" charset="0"/>
                <a:ea typeface="楷体" panose="02010609060101010101" pitchFamily="49" charset="-122"/>
              </a:rPr>
              <a:t>版本之后被引入</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内核的，因此我们的数据集中物联网设备使用的旧版本不支持它。为了在新旧内核上支持</a:t>
            </a:r>
            <a:r>
              <a:rPr lang="en-US" altLang="zh-CN" dirty="0" err="1">
                <a:latin typeface="Times New Roman" panose="02020603050405020304" pitchFamily="18" charset="0"/>
                <a:ea typeface="楷体" panose="02010609060101010101" pitchFamily="49" charset="-122"/>
              </a:rPr>
              <a:t>Firmadyne</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无需</a:t>
            </a:r>
            <a:r>
              <a:rPr lang="en-US" altLang="zh-CN" dirty="0" err="1">
                <a:latin typeface="Times New Roman" panose="02020603050405020304" pitchFamily="18" charset="0"/>
                <a:ea typeface="楷体" panose="02010609060101010101" pitchFamily="49" charset="-122"/>
              </a:rPr>
              <a:t>Kprobes</a:t>
            </a:r>
            <a:r>
              <a:rPr lang="zh-CN" altLang="en-US" dirty="0">
                <a:latin typeface="Times New Roman" panose="02020603050405020304" pitchFamily="18" charset="0"/>
                <a:ea typeface="楷体" panose="02010609060101010101" pitchFamily="49" charset="-122"/>
              </a:rPr>
              <a:t>，并自动在内核源代码中为系统调用的实现打补丁，直接实现相同的挂钩功能。</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0512321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26455" y="1579496"/>
            <a:ext cx="8442345" cy="2532745"/>
          </a:xfrm>
          <a:prstGeom prst="rect">
            <a:avLst/>
          </a:prstGeom>
          <a:noFill/>
        </p:spPr>
        <p:txBody>
          <a:bodyPr wrap="square">
            <a:spAutoFit/>
          </a:bodyPr>
          <a:lstStyle/>
          <a:p>
            <a:pPr>
              <a:lnSpc>
                <a:spcPct val="150000"/>
              </a:lnSpc>
            </a:pPr>
            <a:r>
              <a:rPr lang="en-US" altLang="zh-CN" sz="1800" dirty="0">
                <a:effectLst/>
                <a:latin typeface="Times New Roman" panose="02020603050405020304" pitchFamily="18" charset="0"/>
                <a:ea typeface="楷体" panose="02010609060101010101" pitchFamily="49" charset="-122"/>
              </a:rPr>
              <a:t>Evaluation</a:t>
            </a:r>
            <a:r>
              <a:rPr lang="zh-CN" altLang="en-US" sz="1800" dirty="0">
                <a:effectLst/>
                <a:latin typeface="Times New Roman" panose="02020603050405020304" pitchFamily="18" charset="0"/>
                <a:ea typeface="楷体" panose="02010609060101010101" pitchFamily="49" charset="-122"/>
              </a:rPr>
              <a:t>部分将从三个方面对</a:t>
            </a:r>
            <a:r>
              <a:rPr lang="en-US" altLang="zh-CN" sz="1800" dirty="0" err="1">
                <a:effectLst/>
                <a:latin typeface="Times New Roman" panose="02020603050405020304" pitchFamily="18" charset="0"/>
                <a:ea typeface="楷体" panose="02010609060101010101" pitchFamily="49" charset="-122"/>
              </a:rPr>
              <a:t>FirmSolo</a:t>
            </a:r>
            <a:r>
              <a:rPr lang="zh-CN" altLang="en-US" sz="1800" dirty="0">
                <a:effectLst/>
                <a:latin typeface="Times New Roman" panose="02020603050405020304" pitchFamily="18" charset="0"/>
                <a:ea typeface="楷体" panose="02010609060101010101" pitchFamily="49" charset="-122"/>
              </a:rPr>
              <a:t>展开评估</a:t>
            </a:r>
          </a:p>
          <a:p>
            <a:pPr>
              <a:lnSpc>
                <a:spcPct val="150000"/>
              </a:lnSpc>
            </a:pPr>
            <a:endParaRPr lang="zh-CN" altLang="en-US" sz="1800" dirty="0">
              <a:effectLst/>
              <a:latin typeface="Times New Roman" panose="02020603050405020304" pitchFamily="18" charset="0"/>
              <a:ea typeface="楷体" panose="02010609060101010101" pitchFamily="49" charset="-122"/>
            </a:endParaRPr>
          </a:p>
          <a:p>
            <a:pPr>
              <a:lnSpc>
                <a:spcPct val="150000"/>
              </a:lnSpc>
            </a:pPr>
            <a:r>
              <a:rPr lang="en-US" altLang="zh-CN" sz="1800" dirty="0">
                <a:effectLst/>
                <a:latin typeface="Times New Roman" panose="02020603050405020304" pitchFamily="18" charset="0"/>
                <a:ea typeface="楷体" panose="02010609060101010101" pitchFamily="49" charset="-122"/>
              </a:rPr>
              <a:t>1. </a:t>
            </a:r>
            <a:r>
              <a:rPr lang="zh-CN" altLang="en-US" dirty="0">
                <a:latin typeface="Times New Roman" panose="02020603050405020304" pitchFamily="18" charset="0"/>
                <a:ea typeface="楷体" panose="02010609060101010101" pitchFamily="49" charset="-122"/>
              </a:rPr>
              <a:t>有效性</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FirmSolo</a:t>
            </a:r>
            <a:r>
              <a:rPr lang="zh-CN" altLang="en-US" sz="1800" dirty="0">
                <a:effectLst/>
                <a:latin typeface="Times New Roman" panose="02020603050405020304" pitchFamily="18" charset="0"/>
                <a:ea typeface="楷体" panose="02010609060101010101" pitchFamily="49" charset="-122"/>
              </a:rPr>
              <a:t>的前两个阶段对成功加载物联网固件内核模块的贡献是什么？（能否修复符号、数据结构、</a:t>
            </a:r>
            <a:r>
              <a:rPr lang="en-US" altLang="zh-CN" sz="1800" dirty="0">
                <a:effectLst/>
                <a:latin typeface="Times New Roman" panose="02020603050405020304" pitchFamily="18" charset="0"/>
                <a:ea typeface="楷体" panose="02010609060101010101" pitchFamily="49" charset="-122"/>
              </a:rPr>
              <a:t>.config</a:t>
            </a:r>
            <a:r>
              <a:rPr lang="zh-CN" altLang="en-US" sz="1800" dirty="0">
                <a:effectLst/>
                <a:latin typeface="Times New Roman" panose="02020603050405020304" pitchFamily="18" charset="0"/>
                <a:ea typeface="楷体" panose="02010609060101010101" pitchFamily="49" charset="-122"/>
              </a:rPr>
              <a:t>）</a:t>
            </a:r>
          </a:p>
          <a:p>
            <a:pPr>
              <a:lnSpc>
                <a:spcPct val="150000"/>
              </a:lnSpc>
            </a:pPr>
            <a:r>
              <a:rPr lang="en-US" altLang="zh-CN" sz="1800" dirty="0">
                <a:effectLst/>
                <a:latin typeface="Times New Roman" panose="02020603050405020304" pitchFamily="18" charset="0"/>
                <a:ea typeface="楷体" panose="02010609060101010101" pitchFamily="49" charset="-122"/>
              </a:rPr>
              <a:t>2. </a:t>
            </a:r>
            <a:r>
              <a:rPr lang="zh-CN" altLang="en-US" sz="1800" dirty="0">
                <a:effectLst/>
                <a:latin typeface="Times New Roman" panose="02020603050405020304" pitchFamily="18" charset="0"/>
                <a:ea typeface="楷体" panose="02010609060101010101" pitchFamily="49" charset="-122"/>
              </a:rPr>
              <a:t>精确性：</a:t>
            </a:r>
            <a:r>
              <a:rPr lang="en-US" altLang="zh-CN" sz="1800" dirty="0" err="1">
                <a:effectLst/>
                <a:latin typeface="Times New Roman" panose="02020603050405020304" pitchFamily="18" charset="0"/>
                <a:ea typeface="楷体" panose="02010609060101010101" pitchFamily="49" charset="-122"/>
              </a:rPr>
              <a:t>FirmSolo</a:t>
            </a:r>
            <a:r>
              <a:rPr lang="zh-CN" altLang="en-US" sz="1800" dirty="0">
                <a:effectLst/>
                <a:latin typeface="Times New Roman" panose="02020603050405020304" pitchFamily="18" charset="0"/>
                <a:ea typeface="楷体" panose="02010609060101010101" pitchFamily="49" charset="-122"/>
              </a:rPr>
              <a:t>推断的内核配置与真实的内核配置有多接近？</a:t>
            </a:r>
          </a:p>
          <a:p>
            <a:pPr>
              <a:lnSpc>
                <a:spcPct val="150000"/>
              </a:lnSpc>
            </a:pPr>
            <a:r>
              <a:rPr lang="en-US" altLang="zh-CN" sz="1800" dirty="0">
                <a:effectLst/>
                <a:latin typeface="Times New Roman" panose="02020603050405020304" pitchFamily="18" charset="0"/>
                <a:ea typeface="楷体" panose="02010609060101010101" pitchFamily="49" charset="-122"/>
              </a:rPr>
              <a:t>3. </a:t>
            </a:r>
            <a:r>
              <a:rPr lang="zh-CN" altLang="en-US" sz="1800" dirty="0">
                <a:effectLst/>
                <a:latin typeface="Times New Roman" panose="02020603050405020304" pitchFamily="18" charset="0"/>
                <a:ea typeface="楷体" panose="02010609060101010101" pitchFamily="49" charset="-122"/>
              </a:rPr>
              <a:t>广泛适用性：</a:t>
            </a:r>
            <a:r>
              <a:rPr lang="en-US" altLang="zh-CN" sz="1800" dirty="0" err="1">
                <a:effectLst/>
                <a:latin typeface="Times New Roman" panose="02020603050405020304" pitchFamily="18" charset="0"/>
                <a:ea typeface="楷体" panose="02010609060101010101" pitchFamily="49" charset="-122"/>
              </a:rPr>
              <a:t>FirmSolo</a:t>
            </a:r>
            <a:r>
              <a:rPr lang="zh-CN" altLang="en-US" sz="1800" dirty="0">
                <a:effectLst/>
                <a:latin typeface="Times New Roman" panose="02020603050405020304" pitchFamily="18" charset="0"/>
                <a:ea typeface="楷体" panose="02010609060101010101" pitchFamily="49" charset="-122"/>
              </a:rPr>
              <a:t>是否能够使得下游软件分析内核模块</a:t>
            </a:r>
            <a:endParaRPr lang="zh-CN" altLang="en-US"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44563406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 </a:t>
            </a:r>
            <a:r>
              <a:rPr lang="en-US" altLang="zh-CN" sz="2000" b="1" i="0" dirty="0">
                <a:solidFill>
                  <a:srgbClr val="000000"/>
                </a:solidFill>
                <a:effectLst/>
                <a:latin typeface="楷体" panose="02010609060101010101" pitchFamily="49" charset="-122"/>
                <a:ea typeface="楷体" panose="02010609060101010101" pitchFamily="49" charset="-122"/>
              </a:rPr>
              <a:t>– </a:t>
            </a:r>
            <a:r>
              <a:rPr lang="zh-CN" altLang="en-US" sz="2000" b="1" i="0" dirty="0">
                <a:solidFill>
                  <a:srgbClr val="000000"/>
                </a:solidFill>
                <a:effectLst/>
                <a:latin typeface="楷体" panose="02010609060101010101" pitchFamily="49" charset="-122"/>
                <a:ea typeface="楷体" panose="02010609060101010101" pitchFamily="49" charset="-122"/>
              </a:rPr>
              <a:t>数据集</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738275" y="1271411"/>
            <a:ext cx="10477698" cy="5025735"/>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数据集由</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的作者分享，共包含</a:t>
            </a:r>
            <a:r>
              <a:rPr lang="en-US" altLang="zh-CN" dirty="0">
                <a:latin typeface="Times New Roman" panose="02020603050405020304" pitchFamily="18" charset="0"/>
                <a:ea typeface="楷体" panose="02010609060101010101" pitchFamily="49" charset="-122"/>
              </a:rPr>
              <a:t>8737</a:t>
            </a:r>
            <a:r>
              <a:rPr lang="zh-CN" altLang="en-US" dirty="0">
                <a:latin typeface="Times New Roman" panose="02020603050405020304" pitchFamily="18" charset="0"/>
                <a:ea typeface="楷体" panose="02010609060101010101" pitchFamily="49" charset="-122"/>
              </a:rPr>
              <a:t>个固件镜像。作者还添加了</a:t>
            </a:r>
            <a:r>
              <a:rPr lang="en-US" altLang="zh-CN" dirty="0">
                <a:latin typeface="Times New Roman" panose="02020603050405020304" pitchFamily="18" charset="0"/>
                <a:ea typeface="楷体" panose="02010609060101010101" pitchFamily="49" charset="-122"/>
              </a:rPr>
              <a:t>50</a:t>
            </a:r>
            <a:r>
              <a:rPr lang="zh-CN" altLang="en-US" dirty="0">
                <a:latin typeface="Times New Roman" panose="02020603050405020304" pitchFamily="18" charset="0"/>
                <a:ea typeface="楷体" panose="02010609060101010101" pitchFamily="49" charset="-122"/>
              </a:rPr>
              <a:t>个最新的固件镜像来阐述</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对最新供应商的适用性。对于这</a:t>
            </a:r>
            <a:r>
              <a:rPr lang="en-US" altLang="zh-CN" dirty="0">
                <a:latin typeface="Times New Roman" panose="02020603050405020304" pitchFamily="18" charset="0"/>
                <a:ea typeface="楷体" panose="02010609060101010101" pitchFamily="49" charset="-122"/>
              </a:rPr>
              <a:t>50</a:t>
            </a:r>
            <a:r>
              <a:rPr lang="zh-CN" altLang="en-US" dirty="0">
                <a:latin typeface="Times New Roman" panose="02020603050405020304" pitchFamily="18" charset="0"/>
                <a:ea typeface="楷体" panose="02010609060101010101" pitchFamily="49" charset="-122"/>
              </a:rPr>
              <a:t>个新增的镜像，其中的</a:t>
            </a:r>
            <a:r>
              <a:rPr lang="en-US" altLang="zh-CN" dirty="0">
                <a:latin typeface="Times New Roman" panose="02020603050405020304" pitchFamily="18" charset="0"/>
                <a:ea typeface="楷体" panose="02010609060101010101" pitchFamily="49" charset="-122"/>
              </a:rPr>
              <a:t>15</a:t>
            </a:r>
            <a:r>
              <a:rPr lang="zh-CN" altLang="en-US" dirty="0">
                <a:latin typeface="Times New Roman" panose="02020603050405020304" pitchFamily="18" charset="0"/>
                <a:ea typeface="楷体" panose="02010609060101010101" pitchFamily="49" charset="-122"/>
              </a:rPr>
              <a:t>个用于评估，</a:t>
            </a:r>
            <a:r>
              <a:rPr lang="en-US" altLang="zh-CN" dirty="0">
                <a:latin typeface="Times New Roman" panose="02020603050405020304" pitchFamily="18" charset="0"/>
                <a:ea typeface="楷体" panose="02010609060101010101" pitchFamily="49" charset="-122"/>
              </a:rPr>
              <a:t>33</a:t>
            </a:r>
            <a:r>
              <a:rPr lang="zh-CN" altLang="en-US" dirty="0">
                <a:latin typeface="Times New Roman" panose="02020603050405020304" pitchFamily="18" charset="0"/>
                <a:ea typeface="楷体" panose="02010609060101010101" pitchFamily="49" charset="-122"/>
              </a:rPr>
              <a:t>个无法提取文件系统（加密固件），</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个镜像为</a:t>
            </a:r>
            <a:r>
              <a:rPr lang="en-US" altLang="zh-CN" dirty="0">
                <a:latin typeface="Times New Roman" panose="02020603050405020304" pitchFamily="18" charset="0"/>
                <a:ea typeface="楷体" panose="02010609060101010101" pitchFamily="49" charset="-122"/>
              </a:rPr>
              <a:t>AArch64</a:t>
            </a:r>
            <a:r>
              <a:rPr lang="zh-CN" altLang="en-US" dirty="0">
                <a:latin typeface="Times New Roman" panose="02020603050405020304" pitchFamily="18" charset="0"/>
                <a:ea typeface="楷体" panose="02010609060101010101" pitchFamily="49" charset="-122"/>
              </a:rPr>
              <a:t>架构，</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的原型系统无法对其分析。在</a:t>
            </a:r>
            <a:r>
              <a:rPr lang="en-US" altLang="zh-CN" dirty="0">
                <a:latin typeface="Times New Roman" panose="02020603050405020304" pitchFamily="18" charset="0"/>
                <a:ea typeface="楷体" panose="02010609060101010101" pitchFamily="49" charset="-122"/>
              </a:rPr>
              <a:t>15</a:t>
            </a:r>
            <a:r>
              <a:rPr lang="zh-CN" altLang="en-US" dirty="0">
                <a:latin typeface="Times New Roman" panose="02020603050405020304" pitchFamily="18" charset="0"/>
                <a:ea typeface="楷体" panose="02010609060101010101" pitchFamily="49" charset="-122"/>
              </a:rPr>
              <a:t>个可以分析的镜像文件中，只有</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个使用的是</a:t>
            </a:r>
            <a:r>
              <a:rPr lang="en-US" altLang="zh-CN" dirty="0">
                <a:latin typeface="Times New Roman" panose="02020603050405020304" pitchFamily="18" charset="0"/>
                <a:ea typeface="楷体" panose="02010609060101010101" pitchFamily="49" charset="-122"/>
              </a:rPr>
              <a:t>Linux4.x</a:t>
            </a:r>
            <a:r>
              <a:rPr lang="zh-CN" altLang="en-US" dirty="0">
                <a:latin typeface="Times New Roman" panose="02020603050405020304" pitchFamily="18" charset="0"/>
                <a:ea typeface="楷体" panose="02010609060101010101" pitchFamily="49" charset="-122"/>
              </a:rPr>
              <a:t>版本以上的内核，这表明大多</a:t>
            </a:r>
            <a:r>
              <a:rPr lang="en-US" altLang="zh-CN" dirty="0">
                <a:latin typeface="Times New Roman" panose="02020603050405020304" pitchFamily="18" charset="0"/>
                <a:ea typeface="楷体" panose="02010609060101010101" pitchFamily="49" charset="-122"/>
              </a:rPr>
              <a:t>IOT</a:t>
            </a:r>
            <a:r>
              <a:rPr lang="zh-CN" altLang="en-US" dirty="0">
                <a:latin typeface="Times New Roman" panose="02020603050405020304" pitchFamily="18" charset="0"/>
                <a:ea typeface="楷体" panose="02010609060101010101" pitchFamily="49" charset="-122"/>
              </a:rPr>
              <a:t>厂商在他们的设备上继续使用着过时的</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内核，从而表明了</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2016</a:t>
            </a:r>
            <a:r>
              <a:rPr lang="zh-CN" altLang="en-US" dirty="0">
                <a:latin typeface="Times New Roman" panose="02020603050405020304" pitchFamily="18" charset="0"/>
                <a:ea typeface="楷体" panose="02010609060101010101" pitchFamily="49" charset="-122"/>
              </a:rPr>
              <a:t>）数据集的时效性。</a:t>
            </a:r>
          </a:p>
          <a:p>
            <a:pPr>
              <a:lnSpc>
                <a:spcPct val="150000"/>
              </a:lnSpc>
            </a:pPr>
            <a:r>
              <a:rPr lang="zh-CN" altLang="en-US" dirty="0">
                <a:latin typeface="Times New Roman" panose="02020603050405020304" pitchFamily="18" charset="0"/>
                <a:ea typeface="楷体" panose="02010609060101010101" pitchFamily="49" charset="-122"/>
              </a:rPr>
              <a:t>        此外，我们精简了</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的数据集，删除了其中</a:t>
            </a:r>
            <a:r>
              <a:rPr lang="en-US" altLang="zh-CN" dirty="0">
                <a:latin typeface="Times New Roman" panose="02020603050405020304" pitchFamily="18" charset="0"/>
                <a:ea typeface="楷体" panose="02010609060101010101" pitchFamily="49" charset="-122"/>
              </a:rPr>
              <a:t>4020</a:t>
            </a:r>
            <a:r>
              <a:rPr lang="zh-CN" altLang="en-US" dirty="0">
                <a:latin typeface="Times New Roman" panose="02020603050405020304" pitchFamily="18" charset="0"/>
                <a:ea typeface="楷体" panose="02010609060101010101" pitchFamily="49" charset="-122"/>
              </a:rPr>
              <a:t>个镜像，因为其采用了开源项目如：</a:t>
            </a:r>
            <a:r>
              <a:rPr lang="en-US" altLang="zh-CN" dirty="0" err="1">
                <a:latin typeface="Times New Roman" panose="02020603050405020304" pitchFamily="18" charset="0"/>
                <a:ea typeface="楷体" panose="02010609060101010101" pitchFamily="49" charset="-122"/>
              </a:rPr>
              <a:t>OpenWRT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DD-WRT</a:t>
            </a:r>
            <a:r>
              <a:rPr lang="zh-CN" altLang="en-US" dirty="0">
                <a:latin typeface="Times New Roman" panose="02020603050405020304" pitchFamily="18" charset="0"/>
                <a:ea typeface="楷体" panose="02010609060101010101" pitchFamily="49" charset="-122"/>
              </a:rPr>
              <a:t>，对本质上相同的镜像进行重复分析将会破坏评估结果，并删除了</a:t>
            </a:r>
            <a:r>
              <a:rPr lang="en-US" altLang="zh-CN" dirty="0">
                <a:latin typeface="Times New Roman" panose="02020603050405020304" pitchFamily="18" charset="0"/>
                <a:ea typeface="楷体" panose="02010609060101010101" pitchFamily="49" charset="-122"/>
              </a:rPr>
              <a:t>254</a:t>
            </a:r>
            <a:r>
              <a:rPr lang="zh-CN" altLang="en-US" dirty="0">
                <a:latin typeface="Times New Roman" panose="02020603050405020304" pitchFamily="18" charset="0"/>
                <a:ea typeface="楷体" panose="02010609060101010101" pitchFamily="49" charset="-122"/>
              </a:rPr>
              <a:t>个</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不支持的镜像文件和</a:t>
            </a:r>
            <a:r>
              <a:rPr lang="en-US" altLang="zh-CN" dirty="0">
                <a:latin typeface="Times New Roman" panose="02020603050405020304" pitchFamily="18" charset="0"/>
                <a:ea typeface="楷体" panose="02010609060101010101" pitchFamily="49" charset="-122"/>
              </a:rPr>
              <a:t>711</a:t>
            </a:r>
            <a:r>
              <a:rPr lang="zh-CN" altLang="en-US" dirty="0">
                <a:latin typeface="Times New Roman" panose="02020603050405020304" pitchFamily="18" charset="0"/>
                <a:ea typeface="楷体" panose="02010609060101010101" pitchFamily="49" charset="-122"/>
              </a:rPr>
              <a:t>个内核版本早于</a:t>
            </a:r>
            <a:r>
              <a:rPr lang="en-US" altLang="zh-CN" dirty="0">
                <a:latin typeface="Times New Roman" panose="02020603050405020304" pitchFamily="18" charset="0"/>
                <a:ea typeface="楷体" panose="02010609060101010101" pitchFamily="49" charset="-122"/>
              </a:rPr>
              <a:t>2.6.18</a:t>
            </a:r>
            <a:r>
              <a:rPr lang="zh-CN" altLang="en-US" dirty="0">
                <a:latin typeface="Times New Roman" panose="02020603050405020304" pitchFamily="18" charset="0"/>
                <a:ea typeface="楷体" panose="02010609060101010101" pitchFamily="49" charset="-122"/>
              </a:rPr>
              <a:t>的镜像文件（由于版本太早需要使用远古版本的工具链来编译）。除此之外，还有</a:t>
            </a:r>
            <a:r>
              <a:rPr lang="en-US" altLang="zh-CN" dirty="0">
                <a:latin typeface="Times New Roman" panose="02020603050405020304" pitchFamily="18" charset="0"/>
                <a:ea typeface="楷体" panose="02010609060101010101" pitchFamily="49" charset="-122"/>
              </a:rPr>
              <a:t>2282</a:t>
            </a:r>
            <a:r>
              <a:rPr lang="zh-CN" altLang="en-US" dirty="0">
                <a:latin typeface="Times New Roman" panose="02020603050405020304" pitchFamily="18" charset="0"/>
                <a:ea typeface="楷体" panose="02010609060101010101" pitchFamily="49" charset="-122"/>
              </a:rPr>
              <a:t>个镜像文件中不含任何内核模块。最终，</a:t>
            </a:r>
            <a:r>
              <a:rPr lang="en-US" altLang="zh-CN" dirty="0">
                <a:latin typeface="Times New Roman" panose="02020603050405020304" pitchFamily="18" charset="0"/>
                <a:ea typeface="楷体" panose="02010609060101010101" pitchFamily="49" charset="-122"/>
              </a:rPr>
              <a:t>Evaluation</a:t>
            </a:r>
            <a:r>
              <a:rPr lang="zh-CN" altLang="en-US" dirty="0">
                <a:latin typeface="Times New Roman" panose="02020603050405020304" pitchFamily="18" charset="0"/>
                <a:ea typeface="楷体" panose="02010609060101010101" pitchFamily="49" charset="-122"/>
              </a:rPr>
              <a:t>数据集包含</a:t>
            </a:r>
            <a:r>
              <a:rPr lang="en-US" altLang="zh-CN" dirty="0">
                <a:latin typeface="Times New Roman" panose="02020603050405020304" pitchFamily="18" charset="0"/>
                <a:ea typeface="楷体" panose="02010609060101010101" pitchFamily="49" charset="-122"/>
              </a:rPr>
              <a:t>1470</a:t>
            </a:r>
            <a:r>
              <a:rPr lang="zh-CN" altLang="en-US" dirty="0">
                <a:latin typeface="Times New Roman" panose="02020603050405020304" pitchFamily="18" charset="0"/>
                <a:ea typeface="楷体" panose="02010609060101010101" pitchFamily="49" charset="-122"/>
              </a:rPr>
              <a:t>个固件镜像，其中</a:t>
            </a:r>
            <a:r>
              <a:rPr lang="en-US" altLang="zh-CN" dirty="0">
                <a:latin typeface="Times New Roman" panose="02020603050405020304" pitchFamily="18" charset="0"/>
                <a:ea typeface="楷体" panose="02010609060101010101" pitchFamily="49" charset="-122"/>
              </a:rPr>
              <a:t>969</a:t>
            </a:r>
            <a:r>
              <a:rPr lang="zh-CN" altLang="en-US" dirty="0">
                <a:latin typeface="Times New Roman" panose="02020603050405020304" pitchFamily="18" charset="0"/>
                <a:ea typeface="楷体" panose="02010609060101010101" pitchFamily="49" charset="-122"/>
              </a:rPr>
              <a:t>个是</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架构，</a:t>
            </a:r>
            <a:r>
              <a:rPr lang="en-US" altLang="zh-CN" dirty="0">
                <a:latin typeface="Times New Roman" panose="02020603050405020304" pitchFamily="18" charset="0"/>
                <a:ea typeface="楷体" panose="02010609060101010101" pitchFamily="49" charset="-122"/>
              </a:rPr>
              <a:t>501</a:t>
            </a:r>
            <a:r>
              <a:rPr lang="zh-CN" altLang="en-US" dirty="0">
                <a:latin typeface="Times New Roman" panose="02020603050405020304" pitchFamily="18" charset="0"/>
                <a:ea typeface="楷体" panose="02010609060101010101" pitchFamily="49" charset="-122"/>
              </a:rPr>
              <a:t>个是</a:t>
            </a:r>
            <a:r>
              <a:rPr lang="en-US" altLang="zh-CN" dirty="0">
                <a:latin typeface="Times New Roman" panose="02020603050405020304" pitchFamily="18" charset="0"/>
                <a:ea typeface="楷体" panose="02010609060101010101" pitchFamily="49" charset="-122"/>
              </a:rPr>
              <a:t>ARM</a:t>
            </a:r>
            <a:r>
              <a:rPr lang="zh-CN" altLang="en-US" dirty="0">
                <a:latin typeface="Times New Roman" panose="02020603050405020304" pitchFamily="18" charset="0"/>
                <a:ea typeface="楷体" panose="02010609060101010101" pitchFamily="49" charset="-122"/>
              </a:rPr>
              <a:t>架构，总共包含</a:t>
            </a:r>
            <a:r>
              <a:rPr lang="en-US" altLang="zh-CN" dirty="0">
                <a:latin typeface="Times New Roman" panose="02020603050405020304" pitchFamily="18" charset="0"/>
                <a:ea typeface="楷体" panose="02010609060101010101" pitchFamily="49" charset="-122"/>
              </a:rPr>
              <a:t>77</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内核版本，分布在</a:t>
            </a:r>
            <a:r>
              <a:rPr lang="en-US" altLang="zh-CN" dirty="0">
                <a:latin typeface="Times New Roman" panose="02020603050405020304" pitchFamily="18" charset="0"/>
                <a:ea typeface="楷体" panose="02010609060101010101" pitchFamily="49" charset="-122"/>
              </a:rPr>
              <a:t>2.6.18</a:t>
            </a:r>
            <a:r>
              <a:rPr lang="zh-CN" altLang="en-US" dirty="0">
                <a:latin typeface="Times New Roman" panose="02020603050405020304" pitchFamily="18" charset="0"/>
                <a:ea typeface="楷体" panose="02010609060101010101" pitchFamily="49" charset="-122"/>
              </a:rPr>
              <a:t>到</a:t>
            </a:r>
            <a:r>
              <a:rPr lang="en-US" altLang="zh-CN" dirty="0">
                <a:latin typeface="Times New Roman" panose="02020603050405020304" pitchFamily="18" charset="0"/>
                <a:ea typeface="楷体" panose="02010609060101010101" pitchFamily="49" charset="-122"/>
              </a:rPr>
              <a:t>4.4.198</a:t>
            </a:r>
            <a:r>
              <a:rPr lang="zh-CN" altLang="en-US" dirty="0">
                <a:latin typeface="Times New Roman" panose="02020603050405020304" pitchFamily="18" charset="0"/>
                <a:ea typeface="楷体" panose="02010609060101010101" pitchFamily="49" charset="-122"/>
              </a:rPr>
              <a:t>之间。作者使用</a:t>
            </a:r>
            <a:r>
              <a:rPr lang="en-US" altLang="zh-CN" dirty="0">
                <a:latin typeface="Times New Roman" panose="02020603050405020304" pitchFamily="18" charset="0"/>
                <a:ea typeface="楷体" panose="02010609060101010101" pitchFamily="49" charset="-122"/>
              </a:rPr>
              <a:t>gcc-3.4</a:t>
            </a:r>
            <a:r>
              <a:rPr lang="zh-CN" altLang="en-US" dirty="0">
                <a:latin typeface="Times New Roman" panose="02020603050405020304" pitchFamily="18" charset="0"/>
                <a:ea typeface="楷体" panose="02010609060101010101" pitchFamily="49" charset="-122"/>
              </a:rPr>
              <a:t>来编译内核版本在</a:t>
            </a:r>
            <a:r>
              <a:rPr lang="en-US" altLang="zh-CN" dirty="0">
                <a:latin typeface="Times New Roman" panose="02020603050405020304" pitchFamily="18" charset="0"/>
                <a:ea typeface="楷体" panose="02010609060101010101" pitchFamily="49" charset="-122"/>
              </a:rPr>
              <a:t>2.6.18-2.6.23</a:t>
            </a:r>
            <a:r>
              <a:rPr lang="zh-CN" altLang="en-US" dirty="0">
                <a:latin typeface="Times New Roman" panose="02020603050405020304" pitchFamily="18" charset="0"/>
                <a:ea typeface="楷体" panose="02010609060101010101" pitchFamily="49" charset="-122"/>
              </a:rPr>
              <a:t>之间的内核。使用</a:t>
            </a:r>
            <a:r>
              <a:rPr lang="en-US" altLang="zh-CN" dirty="0">
                <a:latin typeface="Times New Roman" panose="02020603050405020304" pitchFamily="18" charset="0"/>
                <a:ea typeface="楷体" panose="02010609060101010101" pitchFamily="49" charset="-122"/>
              </a:rPr>
              <a:t>gcc-4.3</a:t>
            </a:r>
            <a:r>
              <a:rPr lang="zh-CN" altLang="en-US" dirty="0">
                <a:latin typeface="Times New Roman" panose="02020603050405020304" pitchFamily="18" charset="0"/>
                <a:ea typeface="楷体" panose="02010609060101010101" pitchFamily="49" charset="-122"/>
              </a:rPr>
              <a:t>来编译内核版本大于</a:t>
            </a:r>
            <a:r>
              <a:rPr lang="en-US" altLang="zh-CN" dirty="0">
                <a:latin typeface="Times New Roman" panose="02020603050405020304" pitchFamily="18" charset="0"/>
                <a:ea typeface="楷体" panose="02010609060101010101" pitchFamily="49" charset="-122"/>
              </a:rPr>
              <a:t>2.6.23</a:t>
            </a:r>
            <a:r>
              <a:rPr lang="zh-CN" altLang="en-US" dirty="0">
                <a:latin typeface="Times New Roman" panose="02020603050405020304" pitchFamily="18" charset="0"/>
                <a:ea typeface="楷体" panose="02010609060101010101" pitchFamily="49" charset="-122"/>
              </a:rPr>
              <a:t>、小于</a:t>
            </a:r>
            <a:r>
              <a:rPr lang="en-US" altLang="zh-CN" dirty="0">
                <a:latin typeface="Times New Roman" panose="02020603050405020304" pitchFamily="18" charset="0"/>
                <a:ea typeface="楷体" panose="02010609060101010101" pitchFamily="49" charset="-122"/>
              </a:rPr>
              <a:t>4.4.x</a:t>
            </a:r>
            <a:r>
              <a:rPr lang="zh-CN" altLang="en-US" dirty="0">
                <a:latin typeface="Times New Roman" panose="02020603050405020304" pitchFamily="18" charset="0"/>
                <a:ea typeface="楷体" panose="02010609060101010101" pitchFamily="49" charset="-122"/>
              </a:rPr>
              <a:t>的内核。使用</a:t>
            </a:r>
            <a:r>
              <a:rPr lang="en-US" altLang="zh-CN" dirty="0">
                <a:latin typeface="Times New Roman" panose="02020603050405020304" pitchFamily="18" charset="0"/>
                <a:ea typeface="楷体" panose="02010609060101010101" pitchFamily="49" charset="-122"/>
              </a:rPr>
              <a:t>gcc-5.5</a:t>
            </a:r>
            <a:r>
              <a:rPr lang="zh-CN" altLang="en-US" dirty="0">
                <a:latin typeface="Times New Roman" panose="02020603050405020304" pitchFamily="18" charset="0"/>
                <a:ea typeface="楷体" panose="02010609060101010101" pitchFamily="49" charset="-122"/>
              </a:rPr>
              <a:t>来编译版本大于</a:t>
            </a:r>
            <a:r>
              <a:rPr lang="en-US" altLang="zh-CN" dirty="0">
                <a:latin typeface="Times New Roman" panose="02020603050405020304" pitchFamily="18" charset="0"/>
                <a:ea typeface="楷体" panose="02010609060101010101" pitchFamily="49" charset="-122"/>
              </a:rPr>
              <a:t>4.4.x</a:t>
            </a:r>
            <a:r>
              <a:rPr lang="zh-CN" altLang="en-US" dirty="0">
                <a:latin typeface="Times New Roman" panose="02020603050405020304" pitchFamily="18" charset="0"/>
                <a:ea typeface="楷体" panose="02010609060101010101" pitchFamily="49" charset="-122"/>
              </a:rPr>
              <a:t>的内核。</a:t>
            </a:r>
          </a:p>
        </p:txBody>
      </p:sp>
      <p:pic>
        <p:nvPicPr>
          <p:cNvPr id="7" name="图片 6">
            <a:extLst>
              <a:ext uri="{FF2B5EF4-FFF2-40B4-BE49-F238E27FC236}">
                <a16:creationId xmlns:a16="http://schemas.microsoft.com/office/drawing/2014/main" id="{75371EC0-4241-D159-5DB3-E849B43A116F}"/>
              </a:ext>
            </a:extLst>
          </p:cNvPr>
          <p:cNvPicPr>
            <a:picLocks noChangeAspect="1"/>
          </p:cNvPicPr>
          <p:nvPr/>
        </p:nvPicPr>
        <p:blipFill>
          <a:blip r:embed="rId3"/>
          <a:stretch>
            <a:fillRect/>
          </a:stretch>
        </p:blipFill>
        <p:spPr>
          <a:xfrm>
            <a:off x="4319863" y="1770789"/>
            <a:ext cx="3601011" cy="3495444"/>
          </a:xfrm>
          <a:prstGeom prst="rect">
            <a:avLst/>
          </a:prstGeom>
        </p:spPr>
      </p:pic>
    </p:spTree>
    <p:extLst>
      <p:ext uri="{BB962C8B-B14F-4D97-AF65-F5344CB8AC3E}">
        <p14:creationId xmlns:p14="http://schemas.microsoft.com/office/powerpoint/2010/main" val="1229311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8" name="文本框 7">
            <a:extLst>
              <a:ext uri="{FF2B5EF4-FFF2-40B4-BE49-F238E27FC236}">
                <a16:creationId xmlns:a16="http://schemas.microsoft.com/office/drawing/2014/main" id="{98B7B3FC-12AB-0E02-BF71-9508E85E6410}"/>
              </a:ext>
            </a:extLst>
          </p:cNvPr>
          <p:cNvSpPr txBox="1"/>
          <p:nvPr/>
        </p:nvSpPr>
        <p:spPr>
          <a:xfrm>
            <a:off x="738275" y="1271411"/>
            <a:ext cx="10477698" cy="377924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通过处理</a:t>
            </a:r>
            <a:r>
              <a:rPr lang="en-US" altLang="zh-CN" dirty="0">
                <a:latin typeface="Times New Roman" panose="02020603050405020304" pitchFamily="18" charset="0"/>
                <a:ea typeface="楷体" panose="02010609060101010101" pitchFamily="49" charset="-122"/>
              </a:rPr>
              <a:t>1470</a:t>
            </a:r>
            <a:r>
              <a:rPr lang="zh-CN" altLang="en-US" dirty="0">
                <a:latin typeface="Times New Roman" panose="02020603050405020304" pitchFamily="18" charset="0"/>
                <a:ea typeface="楷体" panose="02010609060101010101" pitchFamily="49" charset="-122"/>
              </a:rPr>
              <a:t>个固件镜像，</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提取到了</a:t>
            </a:r>
            <a:r>
              <a:rPr lang="en-US" altLang="zh-CN" dirty="0">
                <a:latin typeface="Times New Roman" panose="02020603050405020304" pitchFamily="18" charset="0"/>
                <a:ea typeface="楷体" panose="02010609060101010101" pitchFamily="49" charset="-122"/>
              </a:rPr>
              <a:t>95464</a:t>
            </a:r>
            <a:r>
              <a:rPr lang="zh-CN" altLang="en-US" dirty="0">
                <a:latin typeface="Times New Roman" panose="02020603050405020304" pitchFamily="18" charset="0"/>
                <a:ea typeface="楷体" panose="02010609060101010101" pitchFamily="49" charset="-122"/>
              </a:rPr>
              <a:t>个不同名称的未定义符号，平均每个镜像有</a:t>
            </a:r>
            <a:r>
              <a:rPr lang="en-US" altLang="zh-CN" dirty="0">
                <a:latin typeface="Times New Roman" panose="02020603050405020304" pitchFamily="18" charset="0"/>
                <a:ea typeface="楷体" panose="02010609060101010101" pitchFamily="49" charset="-122"/>
              </a:rPr>
              <a:t>8557</a:t>
            </a:r>
            <a:r>
              <a:rPr lang="zh-CN" altLang="en-US" dirty="0">
                <a:latin typeface="Times New Roman" panose="02020603050405020304" pitchFamily="18" charset="0"/>
                <a:ea typeface="楷体" panose="02010609060101010101" pitchFamily="49" charset="-122"/>
              </a:rPr>
              <a:t>个未定义符号（不同的镜像之间存在重复的未定义符号）。</a:t>
            </a:r>
          </a:p>
          <a:p>
            <a:pPr>
              <a:lnSpc>
                <a:spcPct val="150000"/>
              </a:lnSpc>
            </a:pPr>
            <a:endParaRPr lang="zh-CN" altLang="en-US" dirty="0">
              <a:latin typeface="Times New Roman" panose="02020603050405020304" pitchFamily="18" charset="0"/>
              <a:ea typeface="楷体" panose="02010609060101010101" pitchFamily="49" charset="-122"/>
            </a:endParaRPr>
          </a:p>
          <a:p>
            <a:pPr>
              <a:lnSpc>
                <a:spcPct val="150000"/>
              </a:lnSpc>
            </a:pPr>
            <a:r>
              <a:rPr lang="zh-CN" altLang="en-US" dirty="0">
                <a:latin typeface="Times New Roman" panose="02020603050405020304" pitchFamily="18" charset="0"/>
                <a:ea typeface="楷体" panose="02010609060101010101" pitchFamily="49" charset="-122"/>
              </a:rPr>
              <a:t>        在数据集中，有</a:t>
            </a:r>
            <a:r>
              <a:rPr lang="en-US" altLang="zh-CN" dirty="0">
                <a:latin typeface="Times New Roman" panose="02020603050405020304" pitchFamily="18" charset="0"/>
                <a:ea typeface="楷体" panose="02010609060101010101" pitchFamily="49" charset="-122"/>
              </a:rPr>
              <a:t>948</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65%</a:t>
            </a:r>
            <a:r>
              <a:rPr lang="zh-CN" altLang="en-US" dirty="0">
                <a:latin typeface="Times New Roman" panose="02020603050405020304" pitchFamily="18" charset="0"/>
                <a:ea typeface="楷体" panose="02010609060101010101" pitchFamily="49" charset="-122"/>
              </a:rPr>
              <a:t>）个镜像含有</a:t>
            </a:r>
            <a:r>
              <a:rPr lang="en-US" altLang="zh-CN" dirty="0">
                <a:latin typeface="Times New Roman" panose="02020603050405020304" pitchFamily="18" charset="0"/>
                <a:ea typeface="楷体" panose="02010609060101010101" pitchFamily="49" charset="-122"/>
              </a:rPr>
              <a:t>K0</a:t>
            </a:r>
            <a:r>
              <a:rPr lang="zh-CN" altLang="en-US" dirty="0">
                <a:latin typeface="Times New Roman" panose="02020603050405020304" pitchFamily="18" charset="0"/>
                <a:ea typeface="楷体" panose="02010609060101010101" pitchFamily="49" charset="-122"/>
              </a:rPr>
              <a:t>，在这</a:t>
            </a:r>
            <a:r>
              <a:rPr lang="en-US" altLang="zh-CN" dirty="0">
                <a:latin typeface="Times New Roman" panose="02020603050405020304" pitchFamily="18" charset="0"/>
                <a:ea typeface="楷体" panose="02010609060101010101" pitchFamily="49" charset="-122"/>
              </a:rPr>
              <a:t>948</a:t>
            </a:r>
            <a:r>
              <a:rPr lang="zh-CN" altLang="en-US" dirty="0">
                <a:latin typeface="Times New Roman" panose="02020603050405020304" pitchFamily="18" charset="0"/>
                <a:ea typeface="楷体" panose="02010609060101010101" pitchFamily="49" charset="-122"/>
              </a:rPr>
              <a:t>个镜像中，又有</a:t>
            </a:r>
            <a:r>
              <a:rPr lang="en-US" altLang="zh-CN" dirty="0">
                <a:latin typeface="Times New Roman" panose="02020603050405020304" pitchFamily="18" charset="0"/>
                <a:ea typeface="楷体" panose="02010609060101010101" pitchFamily="49" charset="-122"/>
              </a:rPr>
              <a:t>871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92%</a:t>
            </a:r>
            <a:r>
              <a:rPr lang="zh-CN" altLang="en-US" dirty="0">
                <a:latin typeface="Times New Roman" panose="02020603050405020304" pitchFamily="18" charset="0"/>
                <a:ea typeface="楷体" panose="02010609060101010101" pitchFamily="49" charset="-122"/>
              </a:rPr>
              <a:t>）个镜像含有</a:t>
            </a:r>
            <a:r>
              <a:rPr lang="en-US" altLang="zh-CN" dirty="0">
                <a:latin typeface="Times New Roman" panose="02020603050405020304" pitchFamily="18" charset="0"/>
                <a:ea typeface="楷体" panose="02010609060101010101" pitchFamily="49" charset="-122"/>
              </a:rPr>
              <a:t>KALLSYMS</a:t>
            </a:r>
            <a:r>
              <a:rPr lang="zh-CN" altLang="en-US" dirty="0">
                <a:latin typeface="Times New Roman" panose="02020603050405020304" pitchFamily="18" charset="0"/>
                <a:ea typeface="楷体" panose="02010609060101010101" pitchFamily="49" charset="-122"/>
              </a:rPr>
              <a:t>信息。这突出了剩余的</a:t>
            </a:r>
            <a:r>
              <a:rPr lang="en-US" altLang="zh-CN" dirty="0">
                <a:latin typeface="Times New Roman" panose="02020603050405020304" pitchFamily="18" charset="0"/>
                <a:ea typeface="楷体" panose="02010609060101010101" pitchFamily="49" charset="-122"/>
              </a:rPr>
              <a:t>599</a:t>
            </a:r>
            <a:r>
              <a:rPr lang="zh-CN" altLang="en-US" dirty="0">
                <a:latin typeface="Times New Roman" panose="02020603050405020304" pitchFamily="18" charset="0"/>
                <a:ea typeface="楷体" panose="02010609060101010101" pitchFamily="49" charset="-122"/>
              </a:rPr>
              <a:t>个镜像都需要通过读取</a:t>
            </a:r>
            <a:r>
              <a:rPr lang="en-US" altLang="zh-CN" dirty="0">
                <a:latin typeface="Times New Roman" panose="02020603050405020304" pitchFamily="18" charset="0"/>
                <a:ea typeface="楷体" panose="02010609060101010101" pitchFamily="49" charset="-122"/>
              </a:rPr>
              <a:t>ELF</a:t>
            </a:r>
            <a:r>
              <a:rPr lang="zh-CN" altLang="en-US" dirty="0">
                <a:latin typeface="Times New Roman" panose="02020603050405020304" pitchFamily="18" charset="0"/>
                <a:ea typeface="楷体" panose="02010609060101010101" pitchFamily="49" charset="-122"/>
              </a:rPr>
              <a:t>头来获取符号。平均来说，</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在拥有</a:t>
            </a:r>
            <a:r>
              <a:rPr lang="en-US" altLang="zh-CN" dirty="0">
                <a:latin typeface="Times New Roman" panose="02020603050405020304" pitchFamily="18" charset="0"/>
                <a:ea typeface="楷体" panose="02010609060101010101" pitchFamily="49" charset="-122"/>
              </a:rPr>
              <a:t>K0</a:t>
            </a:r>
            <a:r>
              <a:rPr lang="zh-CN" altLang="en-US" dirty="0">
                <a:latin typeface="Times New Roman" panose="02020603050405020304" pitchFamily="18" charset="0"/>
                <a:ea typeface="楷体" panose="02010609060101010101" pitchFamily="49" charset="-122"/>
              </a:rPr>
              <a:t>且</a:t>
            </a:r>
            <a:r>
              <a:rPr lang="en-US" altLang="zh-CN" dirty="0">
                <a:latin typeface="Times New Roman" panose="02020603050405020304" pitchFamily="18" charset="0"/>
                <a:ea typeface="楷体" panose="02010609060101010101" pitchFamily="49" charset="-122"/>
              </a:rPr>
              <a:t>K0</a:t>
            </a:r>
            <a:r>
              <a:rPr lang="zh-CN" altLang="en-US" dirty="0">
                <a:latin typeface="Times New Roman" panose="02020603050405020304" pitchFamily="18" charset="0"/>
                <a:ea typeface="楷体" panose="02010609060101010101" pitchFamily="49" charset="-122"/>
              </a:rPr>
              <a:t>中含有</a:t>
            </a:r>
            <a:r>
              <a:rPr lang="en-US" altLang="zh-CN" dirty="0">
                <a:latin typeface="Times New Roman" panose="02020603050405020304" pitchFamily="18" charset="0"/>
                <a:ea typeface="楷体" panose="02010609060101010101" pitchFamily="49" charset="-122"/>
              </a:rPr>
              <a:t>KALLSYMS</a:t>
            </a:r>
            <a:r>
              <a:rPr lang="zh-CN" altLang="en-US" dirty="0">
                <a:latin typeface="Times New Roman" panose="02020603050405020304" pitchFamily="18" charset="0"/>
                <a:ea typeface="楷体" panose="02010609060101010101" pitchFamily="49" charset="-122"/>
              </a:rPr>
              <a:t>的镜像中识别出了</a:t>
            </a:r>
            <a:r>
              <a:rPr lang="en-US" altLang="zh-CN" dirty="0">
                <a:latin typeface="Times New Roman" panose="02020603050405020304" pitchFamily="18" charset="0"/>
                <a:ea typeface="楷体" panose="02010609060101010101" pitchFamily="49" charset="-122"/>
              </a:rPr>
              <a:t>14123</a:t>
            </a:r>
            <a:r>
              <a:rPr lang="zh-CN" altLang="en-US" dirty="0">
                <a:latin typeface="Times New Roman" panose="02020603050405020304" pitchFamily="18" charset="0"/>
                <a:ea typeface="楷体" panose="02010609060101010101" pitchFamily="49" charset="-122"/>
              </a:rPr>
              <a:t>个未定义的符号，而对于没有定义</a:t>
            </a:r>
            <a:r>
              <a:rPr lang="en-US" altLang="zh-CN" dirty="0">
                <a:latin typeface="Times New Roman" panose="02020603050405020304" pitchFamily="18" charset="0"/>
                <a:ea typeface="楷体" panose="02010609060101010101" pitchFamily="49" charset="-122"/>
              </a:rPr>
              <a:t>KALLSYMS</a:t>
            </a:r>
            <a:r>
              <a:rPr lang="zh-CN" altLang="en-US" dirty="0">
                <a:latin typeface="Times New Roman" panose="02020603050405020304" pitchFamily="18" charset="0"/>
                <a:ea typeface="楷体" panose="02010609060101010101" pitchFamily="49" charset="-122"/>
              </a:rPr>
              <a:t>的镜像平均只有</a:t>
            </a:r>
            <a:r>
              <a:rPr lang="en-US" altLang="zh-CN" dirty="0">
                <a:latin typeface="Times New Roman" panose="02020603050405020304" pitchFamily="18" charset="0"/>
                <a:ea typeface="楷体" panose="02010609060101010101" pitchFamily="49" charset="-122"/>
              </a:rPr>
              <a:t>463</a:t>
            </a:r>
            <a:r>
              <a:rPr lang="zh-CN" altLang="en-US" dirty="0">
                <a:latin typeface="Times New Roman" panose="02020603050405020304" pitchFamily="18" charset="0"/>
                <a:ea typeface="楷体" panose="02010609060101010101" pitchFamily="49" charset="-122"/>
              </a:rPr>
              <a:t>个未定义的符号。在</a:t>
            </a:r>
            <a:r>
              <a:rPr lang="en-US" altLang="zh-CN" dirty="0">
                <a:latin typeface="Times New Roman" panose="02020603050405020304" pitchFamily="18" charset="0"/>
                <a:ea typeface="楷体" panose="02010609060101010101" pitchFamily="49" charset="-122"/>
              </a:rPr>
              <a:t>KALLSYMS</a:t>
            </a:r>
            <a:r>
              <a:rPr lang="zh-CN" altLang="en-US" dirty="0">
                <a:latin typeface="Times New Roman" panose="02020603050405020304" pitchFamily="18" charset="0"/>
                <a:ea typeface="楷体" panose="02010609060101010101" pitchFamily="49" charset="-122"/>
              </a:rPr>
              <a:t>缺失的情况下，</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只关注内核模块导入的符号。由于</a:t>
            </a:r>
            <a:r>
              <a:rPr lang="en-US" altLang="zh-CN" dirty="0">
                <a:latin typeface="Times New Roman" panose="02020603050405020304" pitchFamily="18" charset="0"/>
                <a:ea typeface="楷体" panose="02010609060101010101" pitchFamily="49" charset="-122"/>
              </a:rPr>
              <a:t>KALLSYMS</a:t>
            </a:r>
            <a:r>
              <a:rPr lang="zh-CN" altLang="en-US" dirty="0">
                <a:latin typeface="Times New Roman" panose="02020603050405020304" pitchFamily="18" charset="0"/>
                <a:ea typeface="楷体" panose="02010609060101010101" pitchFamily="49" charset="-122"/>
              </a:rPr>
              <a:t>中的大多数符号与模块不使用的内核功能有关，因此这些符号的相应配置选项与</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相关性低。表一显示了</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对比的结果。</a:t>
            </a:r>
          </a:p>
        </p:txBody>
      </p:sp>
      <p:pic>
        <p:nvPicPr>
          <p:cNvPr id="5" name="图片 4">
            <a:extLst>
              <a:ext uri="{FF2B5EF4-FFF2-40B4-BE49-F238E27FC236}">
                <a16:creationId xmlns:a16="http://schemas.microsoft.com/office/drawing/2014/main" id="{B02A4749-017D-6DA5-A3F5-F30ED47A4E95}"/>
              </a:ext>
            </a:extLst>
          </p:cNvPr>
          <p:cNvPicPr>
            <a:picLocks noChangeAspect="1"/>
          </p:cNvPicPr>
          <p:nvPr/>
        </p:nvPicPr>
        <p:blipFill>
          <a:blip r:embed="rId3"/>
          <a:stretch>
            <a:fillRect/>
          </a:stretch>
        </p:blipFill>
        <p:spPr>
          <a:xfrm>
            <a:off x="3539175" y="1943214"/>
            <a:ext cx="5075360" cy="1889924"/>
          </a:xfrm>
          <a:prstGeom prst="rect">
            <a:avLst/>
          </a:prstGeom>
        </p:spPr>
      </p:pic>
      <p:sp>
        <p:nvSpPr>
          <p:cNvPr id="6" name="文本框 5">
            <a:extLst>
              <a:ext uri="{FF2B5EF4-FFF2-40B4-BE49-F238E27FC236}">
                <a16:creationId xmlns:a16="http://schemas.microsoft.com/office/drawing/2014/main" id="{AF3942CE-E151-6CD2-0504-E0250A8CFE53}"/>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有效性 </a:t>
            </a:r>
            <a:r>
              <a:rPr lang="en-US" altLang="zh-CN" sz="2000" b="1" i="0" dirty="0">
                <a:solidFill>
                  <a:srgbClr val="000000"/>
                </a:solidFill>
                <a:effectLst/>
                <a:latin typeface="楷体" panose="02010609060101010101" pitchFamily="49" charset="-122"/>
                <a:ea typeface="楷体" panose="02010609060101010101" pitchFamily="49" charset="-122"/>
              </a:rPr>
              <a:t>– Information Gathering</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80162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有效性 </a:t>
            </a:r>
            <a:r>
              <a:rPr lang="en-US" altLang="zh-CN" sz="2000" b="1" i="0" dirty="0">
                <a:solidFill>
                  <a:srgbClr val="000000"/>
                </a:solidFill>
                <a:effectLst/>
                <a:latin typeface="楷体" panose="02010609060101010101" pitchFamily="49" charset="-122"/>
                <a:ea typeface="楷体" panose="02010609060101010101" pitchFamily="49" charset="-122"/>
              </a:rPr>
              <a:t>– K.C.R.E</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738275" y="1271411"/>
            <a:ext cx="10477698" cy="5025735"/>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作者通过三个维度来评估</a:t>
            </a:r>
            <a:r>
              <a:rPr lang="en-US" altLang="zh-CN" dirty="0">
                <a:latin typeface="Times New Roman" panose="02020603050405020304" pitchFamily="18" charset="0"/>
                <a:ea typeface="楷体" panose="02010609060101010101" pitchFamily="49" charset="-122"/>
              </a:rPr>
              <a:t>K.C.R.E</a:t>
            </a:r>
          </a:p>
          <a:p>
            <a:pPr>
              <a:lnSpc>
                <a:spcPct val="150000"/>
              </a:lnSpc>
            </a:pPr>
            <a:r>
              <a:rPr lang="en-US" altLang="zh-CN" dirty="0">
                <a:latin typeface="Times New Roman" panose="02020603050405020304" pitchFamily="18" charset="0"/>
                <a:ea typeface="楷体" panose="02010609060101010101" pitchFamily="49" charset="-122"/>
              </a:rPr>
              <a:t>1. </a:t>
            </a:r>
            <a:r>
              <a:rPr lang="zh-CN" altLang="en-US" dirty="0">
                <a:latin typeface="Times New Roman" panose="02020603050405020304" pitchFamily="18" charset="0"/>
                <a:ea typeface="楷体" panose="02010609060101010101" pitchFamily="49" charset="-122"/>
              </a:rPr>
              <a:t>它是否能够成功把阶段</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中手机的符号信息映射到</a:t>
            </a:r>
            <a:r>
              <a:rPr lang="en-US" altLang="zh-CN" dirty="0">
                <a:latin typeface="Times New Roman" panose="02020603050405020304" pitchFamily="18" charset="0"/>
                <a:ea typeface="楷体" panose="02010609060101010101" pitchFamily="49" charset="-122"/>
              </a:rPr>
              <a:t>C</a:t>
            </a:r>
            <a:r>
              <a:rPr lang="zh-CN" altLang="en-US" dirty="0">
                <a:latin typeface="Times New Roman" panose="02020603050405020304" pitchFamily="18" charset="0"/>
                <a:ea typeface="楷体" panose="02010609060101010101" pitchFamily="49" charset="-122"/>
              </a:rPr>
              <a:t>源文件和目标内核树种相应选项的能力</a:t>
            </a:r>
          </a:p>
          <a:p>
            <a:pPr>
              <a:lnSpc>
                <a:spcPct val="150000"/>
              </a:lnSpc>
            </a:pPr>
            <a:r>
              <a:rPr lang="zh-CN" altLang="en-US" dirty="0">
                <a:latin typeface="Times New Roman" panose="02020603050405020304" pitchFamily="18" charset="0"/>
                <a:ea typeface="楷体" panose="02010609060101010101" pitchFamily="49" charset="-122"/>
              </a:rPr>
              <a:t>   * 在构建</a:t>
            </a:r>
            <a:r>
              <a:rPr lang="en-US" altLang="zh-CN" dirty="0">
                <a:latin typeface="Times New Roman" panose="02020603050405020304" pitchFamily="18" charset="0"/>
                <a:ea typeface="楷体" panose="02010609060101010101" pitchFamily="49" charset="-122"/>
              </a:rPr>
              <a:t>.config</a:t>
            </a:r>
            <a:r>
              <a:rPr lang="zh-CN" altLang="en-US" dirty="0">
                <a:latin typeface="Times New Roman" panose="02020603050405020304" pitchFamily="18" charset="0"/>
                <a:ea typeface="楷体" panose="02010609060101010101" pitchFamily="49" charset="-122"/>
              </a:rPr>
              <a:t>期间，平均成功启用</a:t>
            </a:r>
            <a:r>
              <a:rPr lang="en-US" altLang="zh-CN" dirty="0">
                <a:latin typeface="Times New Roman" panose="02020603050405020304" pitchFamily="18" charset="0"/>
                <a:ea typeface="楷体" panose="02010609060101010101" pitchFamily="49" charset="-122"/>
              </a:rPr>
              <a:t>111</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92%</a:t>
            </a:r>
            <a:r>
              <a:rPr lang="zh-CN" altLang="en-US" dirty="0">
                <a:latin typeface="Times New Roman" panose="02020603050405020304" pitchFamily="18" charset="0"/>
                <a:ea typeface="楷体" panose="02010609060101010101" pitchFamily="49" charset="-122"/>
              </a:rPr>
              <a:t>）个选项</a:t>
            </a:r>
          </a:p>
          <a:p>
            <a:pPr>
              <a:lnSpc>
                <a:spcPct val="150000"/>
              </a:lnSpc>
            </a:pPr>
            <a:r>
              <a:rPr lang="en-US" altLang="zh-CN" dirty="0">
                <a:latin typeface="Times New Roman" panose="02020603050405020304" pitchFamily="18" charset="0"/>
                <a:ea typeface="楷体" panose="02010609060101010101" pitchFamily="49" charset="-122"/>
              </a:rPr>
              <a:t>2. KFS</a:t>
            </a:r>
            <a:r>
              <a:rPr lang="zh-CN" altLang="en-US" dirty="0">
                <a:latin typeface="Times New Roman" panose="02020603050405020304" pitchFamily="18" charset="0"/>
                <a:ea typeface="楷体" panose="02010609060101010101" pitchFamily="49" charset="-122"/>
              </a:rPr>
              <a:t>成功加载固件镜像的</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的能力</a:t>
            </a:r>
          </a:p>
          <a:p>
            <a:pPr>
              <a:lnSpc>
                <a:spcPct val="150000"/>
              </a:lnSpc>
            </a:pPr>
            <a:r>
              <a:rPr lang="zh-CN" altLang="en-US" dirty="0">
                <a:latin typeface="Times New Roman" panose="02020603050405020304" pitchFamily="18" charset="0"/>
                <a:ea typeface="楷体" panose="02010609060101010101" pitchFamily="49" charset="-122"/>
              </a:rPr>
              <a:t>   * 尝试与</a:t>
            </a:r>
            <a:r>
              <a:rPr lang="en-US" altLang="zh-CN" dirty="0" err="1">
                <a:latin typeface="Times New Roman" panose="02020603050405020304" pitchFamily="18" charset="0"/>
                <a:ea typeface="楷体" panose="02010609060101010101" pitchFamily="49" charset="-122"/>
              </a:rPr>
              <a:t>Qiling</a:t>
            </a:r>
            <a:r>
              <a:rPr lang="zh-CN" altLang="en-US" dirty="0">
                <a:latin typeface="Times New Roman" panose="02020603050405020304" pitchFamily="18" charset="0"/>
                <a:ea typeface="楷体" panose="02010609060101010101" pitchFamily="49" charset="-122"/>
              </a:rPr>
              <a:t>对比（一个具有内核模块支持的二进制仿真框架），但</a:t>
            </a:r>
            <a:r>
              <a:rPr lang="en-US" altLang="zh-CN" dirty="0" err="1">
                <a:latin typeface="Times New Roman" panose="02020603050405020304" pitchFamily="18" charset="0"/>
                <a:ea typeface="楷体" panose="02010609060101010101" pitchFamily="49" charset="-122"/>
              </a:rPr>
              <a:t>Qiling</a:t>
            </a:r>
            <a:r>
              <a:rPr lang="zh-CN" altLang="en-US" dirty="0">
                <a:latin typeface="Times New Roman" panose="02020603050405020304" pitchFamily="18" charset="0"/>
                <a:ea typeface="楷体" panose="02010609060101010101" pitchFamily="49" charset="-122"/>
              </a:rPr>
              <a:t>不能仿真</a:t>
            </a:r>
            <a:r>
              <a:rPr lang="en-US" altLang="zh-CN" dirty="0">
                <a:latin typeface="Times New Roman" panose="02020603050405020304" pitchFamily="18" charset="0"/>
                <a:ea typeface="楷体" panose="02010609060101010101" pitchFamily="49" charset="-122"/>
              </a:rPr>
              <a:t>ARM</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，作者团队考虑改进</a:t>
            </a:r>
            <a:r>
              <a:rPr lang="en-US" altLang="zh-CN" dirty="0" err="1">
                <a:latin typeface="Times New Roman" panose="02020603050405020304" pitchFamily="18" charset="0"/>
                <a:ea typeface="楷体" panose="02010609060101010101" pitchFamily="49" charset="-122"/>
              </a:rPr>
              <a:t>Qiling</a:t>
            </a:r>
            <a:r>
              <a:rPr lang="zh-CN" altLang="en-US" dirty="0">
                <a:latin typeface="Times New Roman" panose="02020603050405020304" pitchFamily="18" charset="0"/>
                <a:ea typeface="楷体" panose="02010609060101010101" pitchFamily="49" charset="-122"/>
              </a:rPr>
              <a:t>。</a:t>
            </a:r>
          </a:p>
          <a:p>
            <a:pPr>
              <a:lnSpc>
                <a:spcPct val="150000"/>
              </a:lnSpc>
            </a:pPr>
            <a:r>
              <a:rPr lang="zh-CN" altLang="en-US" dirty="0">
                <a:latin typeface="Times New Roman" panose="02020603050405020304" pitchFamily="18" charset="0"/>
                <a:ea typeface="楷体" panose="02010609060101010101" pitchFamily="49" charset="-122"/>
              </a:rPr>
              <a:t>   * </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加载了数据集</a:t>
            </a:r>
            <a:r>
              <a:rPr lang="en-US" altLang="zh-CN" dirty="0">
                <a:latin typeface="Times New Roman" panose="02020603050405020304" pitchFamily="18" charset="0"/>
                <a:ea typeface="楷体" panose="02010609060101010101" pitchFamily="49" charset="-122"/>
              </a:rPr>
              <a:t>56688</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中的</a:t>
            </a:r>
            <a:r>
              <a:rPr lang="en-US" altLang="zh-CN" dirty="0">
                <a:latin typeface="Times New Roman" panose="02020603050405020304" pitchFamily="18" charset="0"/>
                <a:ea typeface="楷体" panose="02010609060101010101" pitchFamily="49" charset="-122"/>
              </a:rPr>
              <a:t>36178</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64%</a:t>
            </a:r>
            <a:r>
              <a:rPr lang="zh-CN" altLang="en-US" dirty="0">
                <a:latin typeface="Times New Roman" panose="02020603050405020304" pitchFamily="18" charset="0"/>
                <a:ea typeface="楷体" panose="02010609060101010101" pitchFamily="49" charset="-122"/>
              </a:rPr>
              <a:t>），同时实现了替换机制，图</a:t>
            </a:r>
            <a:r>
              <a:rPr lang="en-US" altLang="zh-CN" dirty="0">
                <a:latin typeface="Times New Roman" panose="02020603050405020304" pitchFamily="18" charset="0"/>
                <a:ea typeface="楷体" panose="02010609060101010101" pitchFamily="49" charset="-122"/>
              </a:rPr>
              <a:t>2a</a:t>
            </a:r>
            <a:r>
              <a:rPr lang="zh-CN" altLang="en-US" dirty="0">
                <a:latin typeface="Times New Roman" panose="02020603050405020304" pitchFamily="18" charset="0"/>
                <a:ea typeface="楷体" panose="02010609060101010101" pitchFamily="49" charset="-122"/>
              </a:rPr>
              <a:t>中可以看出其累计分布</a:t>
            </a:r>
          </a:p>
          <a:p>
            <a:pPr>
              <a:lnSpc>
                <a:spcPct val="150000"/>
              </a:lnSpc>
            </a:pPr>
            <a:r>
              <a:rPr lang="zh-CN" altLang="en-US" dirty="0">
                <a:latin typeface="Times New Roman" panose="02020603050405020304" pitchFamily="18" charset="0"/>
                <a:ea typeface="楷体" panose="02010609060101010101" pitchFamily="49" charset="-122"/>
              </a:rPr>
              <a:t>   * 实验结果中，不会将替换的</a:t>
            </a:r>
            <a:r>
              <a:rPr lang="en-US" altLang="zh-CN" dirty="0">
                <a:latin typeface="Times New Roman" panose="02020603050405020304" pitchFamily="18" charset="0"/>
                <a:ea typeface="楷体" panose="02010609060101010101" pitchFamily="49" charset="-122"/>
              </a:rPr>
              <a:t>4601</a:t>
            </a:r>
            <a:r>
              <a:rPr lang="zh-CN" altLang="en-US" dirty="0">
                <a:latin typeface="Times New Roman" panose="02020603050405020304" pitchFamily="18" charset="0"/>
                <a:ea typeface="楷体" panose="02010609060101010101" pitchFamily="49" charset="-122"/>
              </a:rPr>
              <a:t>个模块算作成功，替换的模块占所有</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a:t>
            </a:r>
          </a:p>
          <a:p>
            <a:pPr>
              <a:lnSpc>
                <a:spcPct val="150000"/>
              </a:lnSpc>
            </a:pPr>
            <a:r>
              <a:rPr lang="en-US" altLang="zh-CN" dirty="0">
                <a:latin typeface="Times New Roman" panose="02020603050405020304" pitchFamily="18" charset="0"/>
                <a:ea typeface="楷体" panose="02010609060101010101" pitchFamily="49" charset="-122"/>
              </a:rPr>
              <a:t>3. </a:t>
            </a:r>
            <a:r>
              <a:rPr lang="zh-CN" altLang="en-US" dirty="0">
                <a:latin typeface="Times New Roman" panose="02020603050405020304" pitchFamily="18" charset="0"/>
                <a:ea typeface="楷体" panose="02010609060101010101" pitchFamily="49" charset="-122"/>
              </a:rPr>
              <a:t>数据结构修正步骤解决</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错误并在分析流程中重新引入这些模块的能力</a:t>
            </a:r>
          </a:p>
          <a:p>
            <a:pPr>
              <a:lnSpc>
                <a:spcPct val="150000"/>
              </a:lnSpc>
            </a:pPr>
            <a:r>
              <a:rPr lang="zh-CN" altLang="en-US" dirty="0">
                <a:latin typeface="Times New Roman" panose="02020603050405020304" pitchFamily="18" charset="0"/>
                <a:ea typeface="楷体" panose="02010609060101010101" pitchFamily="49" charset="-122"/>
              </a:rPr>
              <a:t>   * 在</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中，有</a:t>
            </a:r>
            <a:r>
              <a:rPr lang="en-US" altLang="zh-CN" dirty="0">
                <a:latin typeface="Times New Roman" panose="02020603050405020304" pitchFamily="18" charset="0"/>
                <a:ea typeface="楷体" panose="02010609060101010101" pitchFamily="49" charset="-122"/>
              </a:rPr>
              <a:t>1080</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模块崩溃，通过调用数据结构修正，成功修复了</a:t>
            </a:r>
            <a:r>
              <a:rPr lang="en-US" altLang="zh-CN" dirty="0">
                <a:latin typeface="Times New Roman" panose="02020603050405020304" pitchFamily="18" charset="0"/>
                <a:ea typeface="楷体" panose="02010609060101010101" pitchFamily="49" charset="-122"/>
              </a:rPr>
              <a:t>451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42%</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崩溃，剩余的崩溃大多数与数据结构无关，有相当多的情况下，是在调用宏时崩溃。</a:t>
            </a:r>
          </a:p>
        </p:txBody>
      </p:sp>
      <p:pic>
        <p:nvPicPr>
          <p:cNvPr id="6" name="图片 5">
            <a:extLst>
              <a:ext uri="{FF2B5EF4-FFF2-40B4-BE49-F238E27FC236}">
                <a16:creationId xmlns:a16="http://schemas.microsoft.com/office/drawing/2014/main" id="{E4A05600-7527-489A-F2E6-C8303D3A65CB}"/>
              </a:ext>
            </a:extLst>
          </p:cNvPr>
          <p:cNvPicPr>
            <a:picLocks noChangeAspect="1"/>
          </p:cNvPicPr>
          <p:nvPr/>
        </p:nvPicPr>
        <p:blipFill>
          <a:blip r:embed="rId3"/>
          <a:stretch>
            <a:fillRect/>
          </a:stretch>
        </p:blipFill>
        <p:spPr>
          <a:xfrm>
            <a:off x="2877106" y="1822094"/>
            <a:ext cx="6486525" cy="3771900"/>
          </a:xfrm>
          <a:prstGeom prst="rect">
            <a:avLst/>
          </a:prstGeom>
        </p:spPr>
      </p:pic>
    </p:spTree>
    <p:extLst>
      <p:ext uri="{BB962C8B-B14F-4D97-AF65-F5344CB8AC3E}">
        <p14:creationId xmlns:p14="http://schemas.microsoft.com/office/powerpoint/2010/main" val="19982325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精确性</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738275" y="1271411"/>
            <a:ext cx="10477698" cy="4610236"/>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为了评估</a:t>
            </a:r>
            <a:r>
              <a:rPr lang="en-US" altLang="zh-CN" dirty="0">
                <a:latin typeface="Times New Roman" panose="02020603050405020304" pitchFamily="18" charset="0"/>
                <a:ea typeface="楷体" panose="02010609060101010101" pitchFamily="49" charset="-122"/>
              </a:rPr>
              <a:t>KCRE</a:t>
            </a:r>
            <a:r>
              <a:rPr lang="zh-CN" altLang="en-US" dirty="0">
                <a:latin typeface="Times New Roman" panose="02020603050405020304" pitchFamily="18" charset="0"/>
                <a:ea typeface="楷体" panose="02010609060101010101" pitchFamily="49" charset="-122"/>
              </a:rPr>
              <a:t>过程在推断内核配置时的精度，作者将其结果与开源</a:t>
            </a:r>
            <a:r>
              <a:rPr lang="en-US" altLang="zh-CN" dirty="0">
                <a:latin typeface="Times New Roman" panose="02020603050405020304" pitchFamily="18" charset="0"/>
                <a:ea typeface="楷体" panose="02010609060101010101" pitchFamily="49" charset="-122"/>
              </a:rPr>
              <a:t>Backfire </a:t>
            </a:r>
            <a:r>
              <a:rPr lang="en-US" altLang="zh-CN" dirty="0" err="1">
                <a:latin typeface="Times New Roman" panose="02020603050405020304" pitchFamily="18" charset="0"/>
                <a:ea typeface="楷体" panose="02010609060101010101" pitchFamily="49" charset="-122"/>
              </a:rPr>
              <a:t>OpenWRT</a:t>
            </a:r>
            <a:r>
              <a:rPr lang="zh-CN" altLang="en-US" dirty="0">
                <a:latin typeface="Times New Roman" panose="02020603050405020304" pitchFamily="18" charset="0"/>
                <a:ea typeface="楷体" panose="02010609060101010101" pitchFamily="49" charset="-122"/>
              </a:rPr>
              <a:t>发行版构建的真实固件镜像进行了比较。</a:t>
            </a:r>
          </a:p>
          <a:p>
            <a:pPr>
              <a:lnSpc>
                <a:spcPct val="150000"/>
              </a:lnSpc>
            </a:pPr>
            <a:r>
              <a:rPr lang="zh-CN" altLang="en-US" dirty="0">
                <a:latin typeface="Times New Roman" panose="02020603050405020304" pitchFamily="18" charset="0"/>
                <a:ea typeface="楷体" panose="02010609060101010101" pitchFamily="49" charset="-122"/>
              </a:rPr>
              <a:t>      使用</a:t>
            </a:r>
            <a:r>
              <a:rPr lang="en-US" altLang="zh-CN" dirty="0" err="1">
                <a:latin typeface="Times New Roman" panose="02020603050405020304" pitchFamily="18" charset="0"/>
                <a:ea typeface="楷体" panose="02010609060101010101" pitchFamily="49" charset="-122"/>
              </a:rPr>
              <a:t>OpenWRT</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image builder</a:t>
            </a:r>
            <a:r>
              <a:rPr lang="zh-CN" altLang="en-US" dirty="0">
                <a:latin typeface="Times New Roman" panose="02020603050405020304" pitchFamily="18" charset="0"/>
                <a:ea typeface="楷体" panose="02010609060101010101" pitchFamily="49" charset="-122"/>
              </a:rPr>
              <a:t>创建了一个镜像，用于基于</a:t>
            </a:r>
            <a:r>
              <a:rPr lang="en-US" altLang="zh-CN" dirty="0" err="1">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的</a:t>
            </a:r>
            <a:r>
              <a:rPr lang="en-US" altLang="zh-CN" dirty="0" err="1">
                <a:latin typeface="Times New Roman" panose="02020603050405020304" pitchFamily="18" charset="0"/>
                <a:ea typeface="楷体" panose="02010609060101010101" pitchFamily="49" charset="-122"/>
              </a:rPr>
              <a:t>broadcom</a:t>
            </a:r>
            <a:r>
              <a:rPr lang="zh-CN" altLang="en-US" dirty="0">
                <a:latin typeface="Times New Roman" panose="02020603050405020304" pitchFamily="18" charset="0"/>
                <a:ea typeface="楷体" panose="02010609060101010101" pitchFamily="49" charset="-122"/>
              </a:rPr>
              <a:t>设备，生成的镜像以</a:t>
            </a:r>
            <a:r>
              <a:rPr lang="en-US" altLang="zh-CN" dirty="0">
                <a:latin typeface="Times New Roman" panose="02020603050405020304" pitchFamily="18" charset="0"/>
                <a:ea typeface="楷体" panose="02010609060101010101" pitchFamily="49" charset="-122"/>
              </a:rPr>
              <a:t>2.6.32.27</a:t>
            </a:r>
            <a:r>
              <a:rPr lang="zh-CN" altLang="en-US" dirty="0">
                <a:latin typeface="Times New Roman" panose="02020603050405020304" pitchFamily="18" charset="0"/>
                <a:ea typeface="楷体" panose="02010609060101010101" pitchFamily="49" charset="-122"/>
              </a:rPr>
              <a:t>为目标，包含</a:t>
            </a:r>
            <a:r>
              <a:rPr lang="en-US" altLang="zh-CN" dirty="0">
                <a:latin typeface="Times New Roman" panose="02020603050405020304" pitchFamily="18" charset="0"/>
                <a:ea typeface="楷体" panose="02010609060101010101" pitchFamily="49" charset="-122"/>
              </a:rPr>
              <a:t>530</a:t>
            </a:r>
            <a:r>
              <a:rPr lang="zh-CN" altLang="en-US" dirty="0">
                <a:latin typeface="Times New Roman" panose="02020603050405020304" pitchFamily="18" charset="0"/>
                <a:ea typeface="楷体" panose="02010609060101010101" pitchFamily="49" charset="-122"/>
              </a:rPr>
              <a:t>个内核模块。</a:t>
            </a:r>
          </a:p>
          <a:p>
            <a:pPr>
              <a:lnSpc>
                <a:spcPct val="150000"/>
              </a:lnSpc>
            </a:pPr>
            <a:r>
              <a:rPr lang="zh-CN" altLang="en-US" dirty="0">
                <a:latin typeface="Times New Roman" panose="02020603050405020304" pitchFamily="18" charset="0"/>
                <a:ea typeface="楷体" panose="02010609060101010101" pitchFamily="49" charset="-122"/>
              </a:rPr>
              <a:t>由</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生成的</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可以成功加载</a:t>
            </a:r>
            <a:r>
              <a:rPr lang="en-US" altLang="zh-CN" dirty="0">
                <a:latin typeface="Times New Roman" panose="02020603050405020304" pitchFamily="18" charset="0"/>
                <a:ea typeface="楷体" panose="02010609060101010101" pitchFamily="49" charset="-122"/>
              </a:rPr>
              <a:t>530</a:t>
            </a:r>
            <a:r>
              <a:rPr lang="zh-CN" altLang="en-US" dirty="0">
                <a:latin typeface="Times New Roman" panose="02020603050405020304" pitchFamily="18" charset="0"/>
                <a:ea typeface="楷体" panose="02010609060101010101" pitchFamily="49" charset="-122"/>
              </a:rPr>
              <a:t>个模块中的</a:t>
            </a:r>
            <a:r>
              <a:rPr lang="en-US" altLang="zh-CN" dirty="0">
                <a:latin typeface="Times New Roman" panose="02020603050405020304" pitchFamily="18" charset="0"/>
                <a:ea typeface="楷体" panose="02010609060101010101" pitchFamily="49" charset="-122"/>
              </a:rPr>
              <a:t>484</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91%</a:t>
            </a:r>
            <a:r>
              <a:rPr lang="zh-CN" altLang="en-US" dirty="0">
                <a:latin typeface="Times New Roman" panose="02020603050405020304" pitchFamily="18" charset="0"/>
                <a:ea typeface="楷体" panose="02010609060101010101" pitchFamily="49" charset="-122"/>
              </a:rPr>
              <a:t>），其中有</a:t>
            </a:r>
            <a:r>
              <a:rPr lang="en-US" altLang="zh-CN" dirty="0">
                <a:latin typeface="Times New Roman" panose="02020603050405020304" pitchFamily="18" charset="0"/>
                <a:ea typeface="楷体" panose="02010609060101010101" pitchFamily="49" charset="-122"/>
              </a:rPr>
              <a:t>7</a:t>
            </a:r>
            <a:r>
              <a:rPr lang="zh-CN" altLang="en-US" dirty="0">
                <a:latin typeface="Times New Roman" panose="02020603050405020304" pitchFamily="18" charset="0"/>
                <a:ea typeface="楷体" panose="02010609060101010101" pitchFamily="49" charset="-122"/>
              </a:rPr>
              <a:t>个是通过</a:t>
            </a:r>
            <a:r>
              <a:rPr lang="en-US" altLang="zh-CN" dirty="0">
                <a:latin typeface="Times New Roman" panose="02020603050405020304" pitchFamily="18" charset="0"/>
                <a:ea typeface="楷体" panose="02010609060101010101" pitchFamily="49" charset="-122"/>
              </a:rPr>
              <a:t>CKM</a:t>
            </a:r>
            <a:r>
              <a:rPr lang="zh-CN" altLang="en-US" dirty="0">
                <a:latin typeface="Times New Roman" panose="02020603050405020304" pitchFamily="18" charset="0"/>
                <a:ea typeface="楷体" panose="02010609060101010101" pitchFamily="49" charset="-122"/>
              </a:rPr>
              <a:t>修复得到的。</a:t>
            </a:r>
          </a:p>
          <a:p>
            <a:pPr>
              <a:lnSpc>
                <a:spcPct val="150000"/>
              </a:lnSpc>
            </a:pPr>
            <a:r>
              <a:rPr lang="zh-CN" altLang="en-US" dirty="0">
                <a:latin typeface="Times New Roman" panose="02020603050405020304" pitchFamily="18" charset="0"/>
                <a:ea typeface="楷体" panose="02010609060101010101" pitchFamily="49" charset="-122"/>
              </a:rPr>
              <a:t>        在微观尺度上，我们认为只有当一个配置选项影响内核中的定义并由影响模块使用的数据结构时，才认为该配置选项会对</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造成影响。</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一共访问了</a:t>
            </a:r>
            <a:r>
              <a:rPr lang="en-US" altLang="zh-CN" dirty="0" err="1">
                <a:latin typeface="Times New Roman" panose="02020603050405020304" pitchFamily="18" charset="0"/>
                <a:ea typeface="楷体" panose="02010609060101010101" pitchFamily="49" charset="-122"/>
              </a:rPr>
              <a:t>OpenWRT</a:t>
            </a:r>
            <a:r>
              <a:rPr lang="zh-CN" altLang="en-US" dirty="0">
                <a:latin typeface="Times New Roman" panose="02020603050405020304" pitchFamily="18" charset="0"/>
                <a:ea typeface="楷体" panose="02010609060101010101" pitchFamily="49" charset="-122"/>
              </a:rPr>
              <a:t>内核中定义的</a:t>
            </a:r>
            <a:r>
              <a:rPr lang="en-US" altLang="zh-CN" dirty="0">
                <a:latin typeface="Times New Roman" panose="02020603050405020304" pitchFamily="18" charset="0"/>
                <a:ea typeface="楷体" panose="02010609060101010101" pitchFamily="49" charset="-122"/>
              </a:rPr>
              <a:t>4716</a:t>
            </a:r>
            <a:r>
              <a:rPr lang="zh-CN" altLang="en-US" dirty="0">
                <a:latin typeface="Times New Roman" panose="02020603050405020304" pitchFamily="18" charset="0"/>
                <a:ea typeface="楷体" panose="02010609060101010101" pitchFamily="49" charset="-122"/>
              </a:rPr>
              <a:t>个数据结构，然而其中绝大多数都有固定的布局，不受任何配置选项的干扰，因此，我们只关心内核中的</a:t>
            </a:r>
            <a:r>
              <a:rPr lang="en-US" altLang="zh-CN" dirty="0">
                <a:latin typeface="Times New Roman" panose="02020603050405020304" pitchFamily="18" charset="0"/>
                <a:ea typeface="楷体" panose="02010609060101010101" pitchFamily="49" charset="-122"/>
              </a:rPr>
              <a:t>335</a:t>
            </a:r>
            <a:r>
              <a:rPr lang="zh-CN" altLang="en-US" dirty="0">
                <a:latin typeface="Times New Roman" panose="02020603050405020304" pitchFamily="18" charset="0"/>
                <a:ea typeface="楷体" panose="02010609060101010101" pitchFamily="49" charset="-122"/>
              </a:rPr>
              <a:t>个数据结构，这些数据结构受</a:t>
            </a:r>
            <a:r>
              <a:rPr lang="en-US" altLang="zh-CN" dirty="0">
                <a:latin typeface="Times New Roman" panose="02020603050405020304" pitchFamily="18" charset="0"/>
                <a:ea typeface="楷体" panose="02010609060101010101" pitchFamily="49" charset="-122"/>
              </a:rPr>
              <a:t>240</a:t>
            </a:r>
            <a:r>
              <a:rPr lang="zh-CN" altLang="en-US" dirty="0">
                <a:latin typeface="Times New Roman" panose="02020603050405020304" pitchFamily="18" charset="0"/>
                <a:ea typeface="楷体" panose="02010609060101010101" pitchFamily="49" charset="-122"/>
              </a:rPr>
              <a:t>个配置选项的影响，</a:t>
            </a:r>
            <a:r>
              <a:rPr lang="en-US" altLang="zh-CN" dirty="0" err="1">
                <a:latin typeface="Times New Roman" panose="02020603050405020304" pitchFamily="18" charset="0"/>
                <a:ea typeface="楷体" panose="02010609060101010101" pitchFamily="49" charset="-122"/>
              </a:rPr>
              <a:t>OpenWRT</a:t>
            </a:r>
            <a:r>
              <a:rPr lang="zh-CN" altLang="en-US" dirty="0">
                <a:latin typeface="Times New Roman" panose="02020603050405020304" pitchFamily="18" charset="0"/>
                <a:ea typeface="楷体" panose="02010609060101010101" pitchFamily="49" charset="-122"/>
              </a:rPr>
              <a:t>镜像构建器配置的</a:t>
            </a:r>
            <a:r>
              <a:rPr lang="en-US" altLang="zh-CN" dirty="0">
                <a:latin typeface="Times New Roman" panose="02020603050405020304" pitchFamily="18" charset="0"/>
                <a:ea typeface="楷体" panose="02010609060101010101" pitchFamily="49" charset="-122"/>
              </a:rPr>
              <a:t>.config</a:t>
            </a:r>
            <a:r>
              <a:rPr lang="zh-CN" altLang="en-US" dirty="0">
                <a:latin typeface="Times New Roman" panose="02020603050405020304" pitchFamily="18" charset="0"/>
                <a:ea typeface="楷体" panose="02010609060101010101" pitchFamily="49" charset="-122"/>
              </a:rPr>
              <a:t>设置了其中</a:t>
            </a:r>
            <a:r>
              <a:rPr lang="en-US" altLang="zh-CN" dirty="0">
                <a:latin typeface="Times New Roman" panose="02020603050405020304" pitchFamily="18" charset="0"/>
                <a:ea typeface="楷体" panose="02010609060101010101" pitchFamily="49" charset="-122"/>
              </a:rPr>
              <a:t>75</a:t>
            </a:r>
            <a:r>
              <a:rPr lang="zh-CN" altLang="en-US" dirty="0">
                <a:latin typeface="Times New Roman" panose="02020603050405020304" pitchFamily="18" charset="0"/>
                <a:ea typeface="楷体" panose="02010609060101010101" pitchFamily="49" charset="-122"/>
              </a:rPr>
              <a:t>个选项，</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正确推断了其中的</a:t>
            </a:r>
            <a:r>
              <a:rPr lang="en-US" altLang="zh-CN" dirty="0">
                <a:latin typeface="Times New Roman" panose="02020603050405020304" pitchFamily="18" charset="0"/>
                <a:ea typeface="楷体" panose="02010609060101010101" pitchFamily="49" charset="-122"/>
              </a:rPr>
              <a:t>48</a:t>
            </a:r>
            <a:r>
              <a:rPr lang="zh-CN" altLang="en-US" dirty="0">
                <a:latin typeface="Times New Roman" panose="02020603050405020304" pitchFamily="18" charset="0"/>
                <a:ea typeface="楷体" panose="02010609060101010101" pitchFamily="49" charset="-122"/>
              </a:rPr>
              <a:t>个选项，其余选项所关联的数据结构在模块加载的过程中不会被访问，或者在</a:t>
            </a:r>
            <a:r>
              <a:rPr lang="en-US" altLang="zh-CN" dirty="0">
                <a:latin typeface="Times New Roman" panose="02020603050405020304" pitchFamily="18" charset="0"/>
                <a:ea typeface="楷体" panose="02010609060101010101" pitchFamily="49" charset="-122"/>
              </a:rPr>
              <a:t>2b</a:t>
            </a:r>
            <a:r>
              <a:rPr lang="zh-CN" altLang="en-US" dirty="0">
                <a:latin typeface="Times New Roman" panose="02020603050405020304" pitchFamily="18" charset="0"/>
                <a:ea typeface="楷体" panose="02010609060101010101" pitchFamily="49" charset="-122"/>
              </a:rPr>
              <a:t>仿真过程中访问它们不会导致崩溃</a:t>
            </a:r>
          </a:p>
        </p:txBody>
      </p:sp>
    </p:spTree>
    <p:extLst>
      <p:ext uri="{BB962C8B-B14F-4D97-AF65-F5344CB8AC3E}">
        <p14:creationId xmlns:p14="http://schemas.microsoft.com/office/powerpoint/2010/main" val="279449037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dirty="0">
                <a:solidFill>
                  <a:srgbClr val="000000"/>
                </a:solidFill>
                <a:latin typeface="楷体" panose="02010609060101010101" pitchFamily="49" charset="-122"/>
                <a:ea typeface="楷体" panose="02010609060101010101" pitchFamily="49" charset="-122"/>
              </a:rPr>
              <a:t>广泛适用性（对下游软件）</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738275" y="1271411"/>
            <a:ext cx="10477698" cy="870751"/>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本节使用两个代表性下游分析系统来验证</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的作用：</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，但</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也适用于其他系统，如</a:t>
            </a:r>
            <a:r>
              <a:rPr lang="en-US" altLang="zh-CN" dirty="0">
                <a:latin typeface="Times New Roman" panose="02020603050405020304" pitchFamily="18" charset="0"/>
                <a:ea typeface="楷体" panose="02010609060101010101" pitchFamily="49" charset="-122"/>
              </a:rPr>
              <a:t>PANDA</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FirmAE</a:t>
            </a:r>
            <a:endParaRPr lang="zh-CN" altLang="en-US" dirty="0">
              <a:latin typeface="Times New Roman" panose="02020603050405020304" pitchFamily="18" charset="0"/>
              <a:ea typeface="楷体" panose="02010609060101010101" pitchFamily="49" charset="-122"/>
            </a:endParaRPr>
          </a:p>
        </p:txBody>
      </p:sp>
      <p:sp>
        <p:nvSpPr>
          <p:cNvPr id="4" name="文本框 3">
            <a:extLst>
              <a:ext uri="{FF2B5EF4-FFF2-40B4-BE49-F238E27FC236}">
                <a16:creationId xmlns:a16="http://schemas.microsoft.com/office/drawing/2014/main" id="{77B55CE6-F658-00A7-5853-400ABFDA7350}"/>
              </a:ext>
            </a:extLst>
          </p:cNvPr>
          <p:cNvSpPr txBox="1"/>
          <p:nvPr/>
        </p:nvSpPr>
        <p:spPr>
          <a:xfrm>
            <a:off x="844728" y="2195048"/>
            <a:ext cx="6097248" cy="427040"/>
          </a:xfrm>
          <a:prstGeom prst="rect">
            <a:avLst/>
          </a:prstGeom>
          <a:noFill/>
        </p:spPr>
        <p:txBody>
          <a:bodyPr wrap="square">
            <a:spAutoFit/>
          </a:bodyPr>
          <a:lstStyle/>
          <a:p>
            <a:pPr>
              <a:lnSpc>
                <a:spcPct val="120000"/>
              </a:lnSpc>
            </a:pPr>
            <a:r>
              <a:rPr lang="en-US" altLang="zh-CN" sz="2000" b="1" dirty="0" err="1">
                <a:solidFill>
                  <a:srgbClr val="000000"/>
                </a:solidFill>
                <a:latin typeface="楷体" panose="02010609060101010101" pitchFamily="49" charset="-122"/>
                <a:ea typeface="楷体" panose="02010609060101010101" pitchFamily="49" charset="-122"/>
              </a:rPr>
              <a:t>TriforceAFL</a:t>
            </a:r>
            <a:endParaRPr lang="en-US" altLang="zh-CN" sz="20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E5441ADD-2600-B006-D523-DD776212FE10}"/>
              </a:ext>
            </a:extLst>
          </p:cNvPr>
          <p:cNvSpPr txBox="1"/>
          <p:nvPr/>
        </p:nvSpPr>
        <p:spPr>
          <a:xfrm>
            <a:off x="857592" y="2741907"/>
            <a:ext cx="10477698" cy="128625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我们主要评估</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内核模糊测试器在物联网内核模块发现以前未知漏洞的能力，我们在</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中的</a:t>
            </a:r>
            <a:r>
              <a:rPr lang="en-US" altLang="zh-CN" dirty="0">
                <a:latin typeface="Times New Roman" panose="02020603050405020304" pitchFamily="18" charset="0"/>
                <a:ea typeface="楷体" panose="02010609060101010101" pitchFamily="49" charset="-122"/>
              </a:rPr>
              <a:t>75</a:t>
            </a:r>
            <a:r>
              <a:rPr lang="zh-CN" altLang="en-US" dirty="0">
                <a:latin typeface="Times New Roman" panose="02020603050405020304" pitchFamily="18" charset="0"/>
                <a:ea typeface="楷体" panose="02010609060101010101" pitchFamily="49" charset="-122"/>
              </a:rPr>
              <a:t>个开源和闭源模块上使用了</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，这些模块至少包含一个字符接口或一个网络接口以及必须拥有一个可读写的</a:t>
            </a:r>
            <a:r>
              <a:rPr lang="en-US" altLang="zh-CN" dirty="0">
                <a:latin typeface="Times New Roman" panose="02020603050405020304" pitchFamily="18" charset="0"/>
                <a:ea typeface="楷体" panose="02010609060101010101" pitchFamily="49" charset="-122"/>
              </a:rPr>
              <a:t>IOCTL</a:t>
            </a:r>
            <a:r>
              <a:rPr lang="zh-CN" altLang="en-US" dirty="0">
                <a:latin typeface="Times New Roman" panose="02020603050405020304" pitchFamily="18" charset="0"/>
                <a:ea typeface="楷体" panose="02010609060101010101" pitchFamily="49" charset="-122"/>
              </a:rPr>
              <a:t>接口</a:t>
            </a:r>
          </a:p>
        </p:txBody>
      </p:sp>
      <p:pic>
        <p:nvPicPr>
          <p:cNvPr id="10" name="图片 9">
            <a:extLst>
              <a:ext uri="{FF2B5EF4-FFF2-40B4-BE49-F238E27FC236}">
                <a16:creationId xmlns:a16="http://schemas.microsoft.com/office/drawing/2014/main" id="{D95596D5-BD91-52DE-B51D-80CDA3975D16}"/>
              </a:ext>
            </a:extLst>
          </p:cNvPr>
          <p:cNvPicPr>
            <a:picLocks noChangeAspect="1"/>
          </p:cNvPicPr>
          <p:nvPr/>
        </p:nvPicPr>
        <p:blipFill>
          <a:blip r:embed="rId3"/>
          <a:stretch>
            <a:fillRect/>
          </a:stretch>
        </p:blipFill>
        <p:spPr>
          <a:xfrm>
            <a:off x="3499397" y="643305"/>
            <a:ext cx="6055370" cy="5527285"/>
          </a:xfrm>
          <a:prstGeom prst="rect">
            <a:avLst/>
          </a:prstGeom>
        </p:spPr>
      </p:pic>
    </p:spTree>
    <p:extLst>
      <p:ext uri="{BB962C8B-B14F-4D97-AF65-F5344CB8AC3E}">
        <p14:creationId xmlns:p14="http://schemas.microsoft.com/office/powerpoint/2010/main" val="1543652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dirty="0">
                <a:solidFill>
                  <a:srgbClr val="000000"/>
                </a:solidFill>
                <a:latin typeface="楷体" panose="02010609060101010101" pitchFamily="49" charset="-122"/>
                <a:ea typeface="楷体" panose="02010609060101010101" pitchFamily="49" charset="-122"/>
              </a:rPr>
              <a:t>广泛适用性（对下游软件） </a:t>
            </a:r>
            <a:r>
              <a:rPr lang="en-US" altLang="zh-CN" sz="2000" b="1" dirty="0">
                <a:solidFill>
                  <a:srgbClr val="000000"/>
                </a:solidFill>
                <a:latin typeface="楷体" panose="02010609060101010101" pitchFamily="49" charset="-122"/>
                <a:ea typeface="楷体" panose="02010609060101010101" pitchFamily="49" charset="-122"/>
              </a:rPr>
              <a:t>- </a:t>
            </a:r>
            <a:r>
              <a:rPr lang="en-US" altLang="zh-CN" sz="2000" b="1" dirty="0" err="1">
                <a:solidFill>
                  <a:srgbClr val="000000"/>
                </a:solidFill>
                <a:latin typeface="楷体" panose="02010609060101010101" pitchFamily="49" charset="-122"/>
                <a:ea typeface="楷体" panose="02010609060101010101" pitchFamily="49" charset="-122"/>
              </a:rPr>
              <a:t>Firmadyne</a:t>
            </a:r>
            <a:endParaRPr lang="en-US" altLang="zh-CN" sz="20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E5441ADD-2600-B006-D523-DD776212FE10}"/>
              </a:ext>
            </a:extLst>
          </p:cNvPr>
          <p:cNvSpPr txBox="1"/>
          <p:nvPr/>
        </p:nvSpPr>
        <p:spPr>
          <a:xfrm>
            <a:off x="857592" y="1633325"/>
            <a:ext cx="10477698" cy="377924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为了评估</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对</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的作用，我们在</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中运行了来自数据集的</a:t>
            </a:r>
            <a:r>
              <a:rPr lang="en-US" altLang="zh-CN" dirty="0">
                <a:latin typeface="Times New Roman" panose="02020603050405020304" pitchFamily="18" charset="0"/>
                <a:ea typeface="楷体" panose="02010609060101010101" pitchFamily="49" charset="-122"/>
              </a:rPr>
              <a:t>1470</a:t>
            </a:r>
            <a:r>
              <a:rPr lang="zh-CN" altLang="en-US" dirty="0">
                <a:latin typeface="Times New Roman" panose="02020603050405020304" pitchFamily="18" charset="0"/>
                <a:ea typeface="楷体" panose="02010609060101010101" pitchFamily="49" charset="-122"/>
              </a:rPr>
              <a:t>个镜像，与</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不同的是，</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并不直接尝试加载镜像中的所有内核模块，而是加载启动脚本中指定的模块。</a:t>
            </a:r>
          </a:p>
          <a:p>
            <a:pPr>
              <a:lnSpc>
                <a:spcPct val="150000"/>
              </a:lnSpc>
            </a:pPr>
            <a:r>
              <a:rPr lang="zh-CN" altLang="en-US" dirty="0">
                <a:latin typeface="Times New Roman" panose="02020603050405020304" pitchFamily="18" charset="0"/>
                <a:ea typeface="楷体" panose="02010609060101010101" pitchFamily="49" charset="-122"/>
              </a:rPr>
              <a:t>        当</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运行时，将会尝试加载</a:t>
            </a:r>
            <a:r>
              <a:rPr lang="en-US" altLang="zh-CN" dirty="0">
                <a:latin typeface="Times New Roman" panose="02020603050405020304" pitchFamily="18" charset="0"/>
                <a:ea typeface="楷体" panose="02010609060101010101" pitchFamily="49" charset="-122"/>
              </a:rPr>
              <a:t>1470</a:t>
            </a:r>
            <a:r>
              <a:rPr lang="zh-CN" altLang="en-US" dirty="0">
                <a:latin typeface="Times New Roman" panose="02020603050405020304" pitchFamily="18" charset="0"/>
                <a:ea typeface="楷体" panose="02010609060101010101" pitchFamily="49" charset="-122"/>
              </a:rPr>
              <a:t>个镜像中的</a:t>
            </a:r>
            <a:r>
              <a:rPr lang="en-US" altLang="zh-CN" dirty="0">
                <a:latin typeface="Times New Roman" panose="02020603050405020304" pitchFamily="18" charset="0"/>
                <a:ea typeface="楷体" panose="02010609060101010101" pitchFamily="49" charset="-122"/>
              </a:rPr>
              <a:t>18018</a:t>
            </a:r>
            <a:r>
              <a:rPr lang="zh-CN" altLang="en-US" dirty="0">
                <a:latin typeface="Times New Roman" panose="02020603050405020304" pitchFamily="18" charset="0"/>
                <a:ea typeface="楷体" panose="02010609060101010101" pitchFamily="49" charset="-122"/>
              </a:rPr>
              <a:t>个内核模块，（</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56688, 32%</a:t>
            </a:r>
            <a:r>
              <a:rPr lang="zh-CN" altLang="en-US" dirty="0">
                <a:latin typeface="Times New Roman" panose="02020603050405020304" pitchFamily="18" charset="0"/>
                <a:ea typeface="楷体" panose="02010609060101010101" pitchFamily="49" charset="-122"/>
              </a:rPr>
              <a:t>）。</a:t>
            </a:r>
          </a:p>
          <a:p>
            <a:pPr>
              <a:lnSpc>
                <a:spcPct val="150000"/>
              </a:lnSpc>
            </a:pPr>
            <a:r>
              <a:rPr lang="zh-CN" altLang="en-US" dirty="0">
                <a:latin typeface="Times New Roman" panose="02020603050405020304" pitchFamily="18" charset="0"/>
                <a:ea typeface="楷体" panose="02010609060101010101" pitchFamily="49" charset="-122"/>
              </a:rPr>
              <a:t>对于</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而言，其中的一个特别有用的功能是，它允许分析人员快速确认大量固件中存在已知的漏洞，我们利用这个特性从</a:t>
            </a:r>
            <a:r>
              <a:rPr lang="en-US" altLang="zh-CN" dirty="0" err="1">
                <a:latin typeface="Times New Roman" panose="02020603050405020304" pitchFamily="18" charset="0"/>
                <a:ea typeface="楷体" panose="02010609060101010101" pitchFamily="49" charset="-122"/>
              </a:rPr>
              <a:t>ExploitDB</a:t>
            </a:r>
            <a:r>
              <a:rPr lang="zh-CN" altLang="en-US" dirty="0">
                <a:latin typeface="Times New Roman" panose="02020603050405020304" pitchFamily="18" charset="0"/>
                <a:ea typeface="楷体" panose="02010609060101010101" pitchFamily="49" charset="-122"/>
              </a:rPr>
              <a:t>找到了</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个</a:t>
            </a:r>
            <a:r>
              <a:rPr lang="en-US" altLang="zh-CN" dirty="0" err="1">
                <a:latin typeface="Times New Roman" panose="02020603050405020304" pitchFamily="18" charset="0"/>
                <a:ea typeface="楷体" panose="02010609060101010101" pitchFamily="49" charset="-122"/>
              </a:rPr>
              <a:t>poc</a:t>
            </a:r>
            <a:r>
              <a:rPr lang="zh-CN" altLang="en-US" dirty="0">
                <a:latin typeface="Times New Roman" panose="02020603050405020304" pitchFamily="18" charset="0"/>
                <a:ea typeface="楷体" panose="02010609060101010101" pitchFamily="49" charset="-122"/>
              </a:rPr>
              <a:t>来验证漏洞。</a:t>
            </a:r>
          </a:p>
          <a:p>
            <a:pPr>
              <a:lnSpc>
                <a:spcPct val="150000"/>
              </a:lnSpc>
            </a:pPr>
            <a:r>
              <a:rPr lang="zh-CN" altLang="en-US" dirty="0">
                <a:latin typeface="Times New Roman" panose="02020603050405020304" pitchFamily="18" charset="0"/>
                <a:ea typeface="楷体" panose="02010609060101010101" pitchFamily="49" charset="-122"/>
              </a:rPr>
              <a:t>        此外，我们使用</a:t>
            </a:r>
            <a:r>
              <a:rPr lang="en-US" altLang="zh-CN" dirty="0" err="1">
                <a:latin typeface="Times New Roman" panose="02020603050405020304" pitchFamily="18" charset="0"/>
                <a:ea typeface="楷体" panose="02010609060101010101" pitchFamily="49" charset="-122"/>
              </a:rPr>
              <a:t>Firmadyne</a:t>
            </a:r>
            <a:r>
              <a:rPr lang="zh-CN" altLang="en-US" dirty="0">
                <a:latin typeface="Times New Roman" panose="02020603050405020304" pitchFamily="18" charset="0"/>
                <a:ea typeface="楷体" panose="02010609060101010101" pitchFamily="49" charset="-122"/>
              </a:rPr>
              <a:t>来评估那些固件容易收到上述</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发现的</a:t>
            </a:r>
            <a:r>
              <a:rPr lang="en-US" altLang="zh-CN" dirty="0">
                <a:latin typeface="Times New Roman" panose="02020603050405020304" pitchFamily="18" charset="0"/>
                <a:ea typeface="楷体" panose="02010609060101010101" pitchFamily="49" charset="-122"/>
              </a:rPr>
              <a:t>19</a:t>
            </a:r>
            <a:r>
              <a:rPr lang="zh-CN" altLang="en-US" dirty="0">
                <a:latin typeface="Times New Roman" panose="02020603050405020304" pitchFamily="18" charset="0"/>
                <a:ea typeface="楷体" panose="02010609060101010101" pitchFamily="49" charset="-122"/>
              </a:rPr>
              <a:t>个</a:t>
            </a:r>
            <a:r>
              <a:rPr lang="en-US" altLang="zh-CN" dirty="0">
                <a:latin typeface="Times New Roman" panose="02020603050405020304" pitchFamily="18" charset="0"/>
                <a:ea typeface="楷体" panose="02010609060101010101" pitchFamily="49" charset="-122"/>
              </a:rPr>
              <a:t>IOCTL</a:t>
            </a:r>
            <a:r>
              <a:rPr lang="zh-CN" altLang="en-US" dirty="0">
                <a:latin typeface="Times New Roman" panose="02020603050405020304" pitchFamily="18" charset="0"/>
                <a:ea typeface="楷体" panose="02010609060101010101" pitchFamily="49" charset="-122"/>
              </a:rPr>
              <a:t>相关漏洞的影响，在</a:t>
            </a:r>
            <a:r>
              <a:rPr lang="en-US" altLang="zh-CN" dirty="0" err="1">
                <a:latin typeface="Times New Roman" panose="02020603050405020304" pitchFamily="18" charset="0"/>
                <a:ea typeface="楷体" panose="02010609060101010101" pitchFamily="49" charset="-122"/>
              </a:rPr>
              <a:t>exploitdb</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个漏洞利用中，只有一个（</a:t>
            </a:r>
            <a:r>
              <a:rPr lang="en-US" altLang="zh-CN" dirty="0">
                <a:latin typeface="Times New Roman" panose="02020603050405020304" pitchFamily="18" charset="0"/>
                <a:ea typeface="楷体" panose="02010609060101010101" pitchFamily="49" charset="-122"/>
              </a:rPr>
              <a:t>CVE-2015-3036</a:t>
            </a:r>
            <a:r>
              <a:rPr lang="zh-CN" altLang="en-US" dirty="0">
                <a:latin typeface="Times New Roman" panose="02020603050405020304" pitchFamily="18" charset="0"/>
                <a:ea typeface="楷体" panose="02010609060101010101" pitchFamily="49" charset="-122"/>
              </a:rPr>
              <a:t>）成功完成了验证。这个漏洞位于</a:t>
            </a:r>
            <a:r>
              <a:rPr lang="en-US" altLang="zh-CN" dirty="0" err="1">
                <a:latin typeface="Times New Roman" panose="02020603050405020304" pitchFamily="18" charset="0"/>
                <a:ea typeface="楷体" panose="02010609060101010101" pitchFamily="49" charset="-122"/>
              </a:rPr>
              <a:t>NetUSB</a:t>
            </a:r>
            <a:r>
              <a:rPr lang="zh-CN" altLang="en-US" dirty="0">
                <a:latin typeface="Times New Roman" panose="02020603050405020304" pitchFamily="18" charset="0"/>
                <a:ea typeface="楷体" panose="02010609060101010101" pitchFamily="49" charset="-122"/>
              </a:rPr>
              <a:t>的五个不同版本中，</a:t>
            </a:r>
            <a:r>
              <a:rPr lang="en-US" altLang="zh-CN" dirty="0">
                <a:latin typeface="Times New Roman" panose="02020603050405020304" pitchFamily="18" charset="0"/>
                <a:ea typeface="楷体" panose="02010609060101010101" pitchFamily="49" charset="-122"/>
              </a:rPr>
              <a:t>.ko</a:t>
            </a:r>
            <a:r>
              <a:rPr lang="zh-CN" altLang="en-US" dirty="0">
                <a:latin typeface="Times New Roman" panose="02020603050405020304" pitchFamily="18" charset="0"/>
                <a:ea typeface="楷体" panose="02010609060101010101" pitchFamily="49" charset="-122"/>
              </a:rPr>
              <a:t>文件存在于</a:t>
            </a:r>
            <a:r>
              <a:rPr lang="en-US" altLang="zh-CN" dirty="0">
                <a:latin typeface="Times New Roman" panose="02020603050405020304" pitchFamily="18" charset="0"/>
                <a:ea typeface="楷体" panose="02010609060101010101" pitchFamily="49" charset="-122"/>
              </a:rPr>
              <a:t>15</a:t>
            </a:r>
            <a:r>
              <a:rPr lang="zh-CN" altLang="en-US" dirty="0">
                <a:latin typeface="Times New Roman" panose="02020603050405020304" pitchFamily="18" charset="0"/>
                <a:ea typeface="楷体" panose="02010609060101010101" pitchFamily="49" charset="-122"/>
              </a:rPr>
              <a:t>个镜像文件。</a:t>
            </a:r>
          </a:p>
        </p:txBody>
      </p:sp>
    </p:spTree>
    <p:extLst>
      <p:ext uri="{BB962C8B-B14F-4D97-AF65-F5344CB8AC3E}">
        <p14:creationId xmlns:p14="http://schemas.microsoft.com/office/powerpoint/2010/main" val="107183917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938467"/>
            <a:ext cx="6097248" cy="427040"/>
          </a:xfrm>
          <a:prstGeom prst="rect">
            <a:avLst/>
          </a:prstGeom>
          <a:noFill/>
        </p:spPr>
        <p:txBody>
          <a:bodyPr wrap="square">
            <a:spAutoFit/>
          </a:bodyPr>
          <a:lstStyle/>
          <a:p>
            <a:pPr>
              <a:lnSpc>
                <a:spcPct val="120000"/>
              </a:lnSpc>
            </a:pPr>
            <a:r>
              <a:rPr lang="zh-CN" altLang="en-US" sz="2000" b="1" dirty="0">
                <a:solidFill>
                  <a:srgbClr val="000000"/>
                </a:solidFill>
                <a:latin typeface="楷体" panose="02010609060101010101" pitchFamily="49" charset="-122"/>
                <a:ea typeface="楷体" panose="02010609060101010101" pitchFamily="49" charset="-122"/>
              </a:rPr>
              <a:t>无法仿真的情况</a:t>
            </a:r>
            <a:endParaRPr lang="en-US" altLang="zh-CN" sz="20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E5441ADD-2600-B006-D523-DD776212FE10}"/>
              </a:ext>
            </a:extLst>
          </p:cNvPr>
          <p:cNvSpPr txBox="1"/>
          <p:nvPr/>
        </p:nvSpPr>
        <p:spPr>
          <a:xfrm>
            <a:off x="857592" y="1633325"/>
            <a:ext cx="10477698" cy="128625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楷体" panose="02010609060101010101" pitchFamily="49" charset="-122"/>
              </a:rPr>
              <a:t>        虽然</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编译的内核理论上支持</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，但也存在</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无法模拟的情况。</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无法模拟</a:t>
            </a:r>
            <a:r>
              <a:rPr lang="en-US" altLang="zh-CN" dirty="0">
                <a:latin typeface="Times New Roman" panose="02020603050405020304" pitchFamily="18" charset="0"/>
                <a:ea typeface="楷体" panose="02010609060101010101" pitchFamily="49" charset="-122"/>
              </a:rPr>
              <a:t>48</a:t>
            </a:r>
            <a:r>
              <a:rPr lang="zh-CN" altLang="en-US" dirty="0">
                <a:latin typeface="Times New Roman" panose="02020603050405020304" pitchFamily="18" charset="0"/>
                <a:ea typeface="楷体" panose="02010609060101010101" pitchFamily="49" charset="-122"/>
              </a:rPr>
              <a:t>个镜像，共</a:t>
            </a:r>
            <a:r>
              <a:rPr lang="en-US" altLang="zh-CN" dirty="0">
                <a:latin typeface="Times New Roman" panose="02020603050405020304" pitchFamily="18" charset="0"/>
                <a:ea typeface="楷体" panose="02010609060101010101" pitchFamily="49" charset="-122"/>
              </a:rPr>
              <a:t>3265</a:t>
            </a:r>
            <a:r>
              <a:rPr lang="zh-CN" altLang="en-US" dirty="0">
                <a:latin typeface="Times New Roman" panose="02020603050405020304" pitchFamily="18" charset="0"/>
                <a:ea typeface="楷体" panose="02010609060101010101" pitchFamily="49" charset="-122"/>
              </a:rPr>
              <a:t>个模块（</a:t>
            </a:r>
            <a:r>
              <a:rPr lang="en-US" altLang="zh-CN" dirty="0">
                <a:latin typeface="Times New Roman" panose="02020603050405020304" pitchFamily="18" charset="0"/>
                <a:ea typeface="楷体" panose="02010609060101010101" pitchFamily="49" charset="-122"/>
              </a:rPr>
              <a:t>6%</a:t>
            </a:r>
            <a:r>
              <a:rPr lang="zh-CN" altLang="en-US" dirty="0">
                <a:latin typeface="Times New Roman" panose="02020603050405020304" pitchFamily="18" charset="0"/>
                <a:ea typeface="楷体" panose="02010609060101010101" pitchFamily="49" charset="-122"/>
              </a:rPr>
              <a:t>），其中</a:t>
            </a:r>
            <a:r>
              <a:rPr lang="en-US" altLang="zh-CN" dirty="0">
                <a:latin typeface="Times New Roman" panose="02020603050405020304" pitchFamily="18" charset="0"/>
                <a:ea typeface="楷体" panose="02010609060101010101" pitchFamily="49" charset="-122"/>
              </a:rPr>
              <a:t>29</a:t>
            </a:r>
            <a:r>
              <a:rPr lang="zh-CN" altLang="en-US" dirty="0">
                <a:latin typeface="Times New Roman" panose="02020603050405020304" pitchFamily="18" charset="0"/>
                <a:ea typeface="楷体" panose="02010609060101010101" pitchFamily="49" charset="-122"/>
              </a:rPr>
              <a:t>个镜像要求一个支持</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线程上下文的内核（并行），而</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不支持该内核，其他的情况：内核未压缩、不能挂载通用文件系统等。</a:t>
            </a:r>
          </a:p>
        </p:txBody>
      </p:sp>
      <p:pic>
        <p:nvPicPr>
          <p:cNvPr id="6" name="图片 5">
            <a:extLst>
              <a:ext uri="{FF2B5EF4-FFF2-40B4-BE49-F238E27FC236}">
                <a16:creationId xmlns:a16="http://schemas.microsoft.com/office/drawing/2014/main" id="{54D54491-F808-D1F8-87BA-9B6EB061C6F3}"/>
              </a:ext>
            </a:extLst>
          </p:cNvPr>
          <p:cNvPicPr>
            <a:picLocks noChangeAspect="1"/>
          </p:cNvPicPr>
          <p:nvPr/>
        </p:nvPicPr>
        <p:blipFill>
          <a:blip r:embed="rId3"/>
          <a:stretch>
            <a:fillRect/>
          </a:stretch>
        </p:blipFill>
        <p:spPr>
          <a:xfrm>
            <a:off x="3132392" y="377789"/>
            <a:ext cx="5776645" cy="6015349"/>
          </a:xfrm>
          <a:prstGeom prst="rect">
            <a:avLst/>
          </a:prstGeom>
        </p:spPr>
      </p:pic>
    </p:spTree>
    <p:extLst>
      <p:ext uri="{BB962C8B-B14F-4D97-AF65-F5344CB8AC3E}">
        <p14:creationId xmlns:p14="http://schemas.microsoft.com/office/powerpoint/2010/main" val="2427014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17867" y="1539919"/>
            <a:ext cx="9838730" cy="2120068"/>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支持的内核版本必须大于</a:t>
            </a:r>
            <a:r>
              <a:rPr lang="en-US" altLang="zh-CN" dirty="0">
                <a:latin typeface="Times New Roman" panose="02020603050405020304" pitchFamily="18" charset="0"/>
                <a:ea typeface="楷体" panose="02010609060101010101" pitchFamily="49" charset="-122"/>
              </a:rPr>
              <a:t>2.6.18</a:t>
            </a:r>
            <a:r>
              <a:rPr lang="zh-CN" altLang="en-US" dirty="0">
                <a:latin typeface="Times New Roman" panose="02020603050405020304" pitchFamily="18" charset="0"/>
                <a:ea typeface="楷体" panose="02010609060101010101" pitchFamily="49" charset="-122"/>
              </a:rPr>
              <a:t>，且适用于</a:t>
            </a:r>
            <a:r>
              <a:rPr lang="en-US" altLang="zh-CN" dirty="0">
                <a:latin typeface="Times New Roman" panose="02020603050405020304" pitchFamily="18" charset="0"/>
                <a:ea typeface="楷体" panose="02010609060101010101" pitchFamily="49" charset="-122"/>
              </a:rPr>
              <a:t>MIPS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ARMv</a:t>
            </a:r>
            <a:r>
              <a:rPr lang="en-US" altLang="zh-CN" dirty="0">
                <a:latin typeface="Times New Roman" panose="02020603050405020304" pitchFamily="18" charset="0"/>
                <a:ea typeface="楷体" panose="02010609060101010101" pitchFamily="49" charset="-122"/>
              </a:rPr>
              <a:t>[5-7]</a:t>
            </a:r>
            <a:r>
              <a:rPr lang="zh-CN" altLang="en-US" dirty="0">
                <a:latin typeface="Times New Roman" panose="02020603050405020304" pitchFamily="18" charset="0"/>
                <a:ea typeface="楷体" panose="02010609060101010101" pitchFamily="49" charset="-122"/>
              </a:rPr>
              <a:t>架构。支持早期的内核版本可以通过旧版本的交叉编译链来实现，并且可以通过少量的工作来添加额外的架构。</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）其次，如果它产生的</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UKM</a:t>
            </a:r>
            <a:r>
              <a:rPr lang="zh-CN" altLang="en-US" dirty="0">
                <a:latin typeface="Times New Roman" panose="02020603050405020304" pitchFamily="18" charset="0"/>
                <a:ea typeface="楷体" panose="02010609060101010101" pitchFamily="49" charset="-122"/>
              </a:rPr>
              <a:t>与</a:t>
            </a:r>
            <a:r>
              <a:rPr lang="en-US" altLang="zh-CN" dirty="0">
                <a:latin typeface="Times New Roman" panose="02020603050405020304" pitchFamily="18" charset="0"/>
                <a:ea typeface="楷体" panose="02010609060101010101" pitchFamily="49" charset="-122"/>
              </a:rPr>
              <a:t>DKM</a:t>
            </a:r>
            <a:r>
              <a:rPr lang="zh-CN" altLang="en-US" dirty="0">
                <a:latin typeface="Times New Roman" panose="02020603050405020304" pitchFamily="18" charset="0"/>
                <a:ea typeface="楷体" panose="02010609060101010101" pitchFamily="49" charset="-122"/>
              </a:rPr>
              <a:t>使用的数据结构不一致，可能会在增加下游分析的假阳性。</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）最后，</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不能分析那些</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不支持的外设（如</a:t>
            </a: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设备）存在的内核模块。</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03407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Gianluca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Stringhini</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波士顿大学电气与计算机工程系助理教授，指导安全实验室</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SeclaBU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年至</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2018</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年期间，在伦敦大学学院（</a:t>
            </a:r>
            <a:r>
              <a:rPr lang="en-US" altLang="zh-CN" dirty="0">
                <a:latin typeface="Times New Roman" panose="02020603050405020304" pitchFamily="18" charset="0"/>
                <a:ea typeface="楷体" panose="02010609060101010101" pitchFamily="49" charset="-122"/>
                <a:cs typeface="Times New Roman" panose="02020603050405020304" pitchFamily="18" charset="0"/>
              </a:rPr>
              <a:t>UCL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）计算机科学与安全与犯罪科学系任教。</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Lambretta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Learning to Rank for Twitter Soft Moderation.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Pujan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Paudel</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Jeremy Blackburn, Emiliano De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Cristofaro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Savvas</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Zannettou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Gianluca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Stringhini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OAKLAND,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Understanding the Use of Images to Spread COVID-19 Misinformation on Twitter.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Yuping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Chen Ling, and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Gianluca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Stringhini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CSCW,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Getting Meta: A Multimodal Approach for Detecting Unsafe Conversations within Instagram Direct Messages of Youth.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Shiza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Ali,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Afsaneh</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Razi,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Seunghyun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Kim,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Ashwaq</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Alsoubai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Ling, Munmun De Chowdhury, Pamela Wisniewski, and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Gianluca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Stringhini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CSCW,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FirmSolo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Enabling dynamic analysis of binary Linux-based IoT kernel modules.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Ioannis</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Angelakopoulos</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Gianluca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Stringhini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Manuel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Egele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USENIX Security, 2023.</a:t>
            </a:r>
          </a:p>
        </p:txBody>
      </p:sp>
      <p:sp>
        <p:nvSpPr>
          <p:cNvPr id="4" name="AutoShape 2">
            <a:extLst>
              <a:ext uri="{FF2B5EF4-FFF2-40B4-BE49-F238E27FC236}">
                <a16:creationId xmlns:a16="http://schemas.microsoft.com/office/drawing/2014/main" id="{E1538F22-201A-878D-C758-0EBEC61283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7265250-AEED-8C9C-1A55-E499C65B9C45}"/>
              </a:ext>
            </a:extLst>
          </p:cNvPr>
          <p:cNvPicPr>
            <a:picLocks noChangeAspect="1"/>
          </p:cNvPicPr>
          <p:nvPr/>
        </p:nvPicPr>
        <p:blipFill>
          <a:blip r:embed="rId3"/>
          <a:stretch>
            <a:fillRect/>
          </a:stretch>
        </p:blipFill>
        <p:spPr>
          <a:xfrm>
            <a:off x="10154292" y="1548569"/>
            <a:ext cx="1728031" cy="1728031"/>
          </a:xfrm>
          <a:prstGeom prst="rect">
            <a:avLst/>
          </a:prstGeom>
        </p:spPr>
      </p:pic>
      <p:sp>
        <p:nvSpPr>
          <p:cNvPr id="9" name="Rectangle 3">
            <a:extLst>
              <a:ext uri="{FF2B5EF4-FFF2-40B4-BE49-F238E27FC236}">
                <a16:creationId xmlns:a16="http://schemas.microsoft.com/office/drawing/2014/main" id="{468364DE-ADF4-EA4C-7513-293246D705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r>
              <a:rPr kumimoji="0" lang="zh-CN" altLang="zh-CN" sz="3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hlinkClick r:id="rId4"/>
              </a:rPr>
              <a:t>     </a:t>
            </a: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hlinkClick r:id="rId4"/>
              </a:rPr>
              <a:t>FirmSolo: Enabling dynamic analysis of binary Linux-based IoT kernel modules</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052" name="Picture 4">
            <a:hlinkClick r:id="rId4"/>
            <a:extLst>
              <a:ext uri="{FF2B5EF4-FFF2-40B4-BE49-F238E27FC236}">
                <a16:creationId xmlns:a16="http://schemas.microsoft.com/office/drawing/2014/main" id="{0E91BBE8-C9F2-1EB1-0DF6-6190EAEAA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92075"/>
            <a:ext cx="47625" cy="4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1330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013797" cy="475707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Manuel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Egele</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波士顿大学电气与计算机工程系副教授，于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年在维也纳科技大学获博士学位。主要研究方向为系统安全（包括软件、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Web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、移动终端系统、社交网络系统）。</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FirmSolo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Enabling Dynamic Analysis of Binary Linux-based IoT Kernel Modules. (USENIX Security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Minimalist: Semi-automated Debloating of PHP Web Applications through Static Analysis. Rasoul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Jahanshahi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Babak Amin Azad,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Manuel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Egele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Nick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Nikiforakis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(USENIX Security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No Grammar, No Problem: Towards Fuzzing the Linux Kernel without System-Call Descriptions. Alexander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Bulekov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Bandan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Das, Stefan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Hajnoczi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Manuel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Egele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MORPHUZZ: Bending (Input) Space to Fuzz Virtual Devices.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Alexander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Bulekov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Bandan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Das, Stefan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Hajnoczi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Manuel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Egele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(USENIX Security 2022)</a:t>
            </a:r>
          </a:p>
        </p:txBody>
      </p:sp>
      <p:pic>
        <p:nvPicPr>
          <p:cNvPr id="5" name="图片 4">
            <a:extLst>
              <a:ext uri="{FF2B5EF4-FFF2-40B4-BE49-F238E27FC236}">
                <a16:creationId xmlns:a16="http://schemas.microsoft.com/office/drawing/2014/main" id="{37E87A1D-DBC2-4B20-217F-85E7CF8A2366}"/>
              </a:ext>
            </a:extLst>
          </p:cNvPr>
          <p:cNvPicPr>
            <a:picLocks noChangeAspect="1"/>
          </p:cNvPicPr>
          <p:nvPr/>
        </p:nvPicPr>
        <p:blipFill>
          <a:blip r:embed="rId3"/>
          <a:stretch>
            <a:fillRect/>
          </a:stretch>
        </p:blipFill>
        <p:spPr>
          <a:xfrm>
            <a:off x="10208505" y="1510195"/>
            <a:ext cx="1767952" cy="1767952"/>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230358"/>
            <a:ext cx="9298103" cy="2532745"/>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现有的固件分析往往只停留在用户态程序，没有分析固件程序的内核部分（驱动程序），但如果内核（驱动程序）中存在漏洞，将会威胁整个系统。</a:t>
            </a: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zh-CN" altLang="en-US" dirty="0">
                <a:effectLst/>
                <a:latin typeface="Times New Roman" panose="02020603050405020304" pitchFamily="18" charset="0"/>
                <a:ea typeface="楷体" panose="02010609060101010101" pitchFamily="49" charset="-122"/>
              </a:rPr>
              <a:t>现有的系统无法分析特权（即内核级）代码，既不能分析内核本身，也不能分析固件中包含的任何内核模块，导致下游软件无法对固件中非常重要的部分进行安全分析。</a:t>
            </a: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4" name="文本框 93">
            <a:extLst>
              <a:ext uri="{FF2B5EF4-FFF2-40B4-BE49-F238E27FC236}">
                <a16:creationId xmlns:a16="http://schemas.microsoft.com/office/drawing/2014/main" id="{0A094132-30F0-4BD9-AFDF-B600A808689B}"/>
              </a:ext>
            </a:extLst>
          </p:cNvPr>
          <p:cNvSpPr txBox="1"/>
          <p:nvPr/>
        </p:nvSpPr>
        <p:spPr>
          <a:xfrm>
            <a:off x="767556" y="250092"/>
            <a:ext cx="3454399"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p>
        </p:txBody>
      </p:sp>
      <p:sp>
        <p:nvSpPr>
          <p:cNvPr id="2" name="文本框 1">
            <a:extLst>
              <a:ext uri="{FF2B5EF4-FFF2-40B4-BE49-F238E27FC236}">
                <a16:creationId xmlns:a16="http://schemas.microsoft.com/office/drawing/2014/main" id="{90C43521-EC49-F97C-0FE3-517BA206B76C}"/>
              </a:ext>
            </a:extLst>
          </p:cNvPr>
          <p:cNvSpPr txBox="1"/>
          <p:nvPr/>
        </p:nvSpPr>
        <p:spPr>
          <a:xfrm>
            <a:off x="1135484" y="941784"/>
            <a:ext cx="9298103" cy="3779240"/>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本文的贡献如下：</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提出了一种</a:t>
            </a:r>
            <a:r>
              <a:rPr lang="en-US" altLang="zh-CN" dirty="0">
                <a:effectLst/>
                <a:latin typeface="Times New Roman" panose="02020603050405020304" pitchFamily="18" charset="0"/>
                <a:ea typeface="楷体" panose="02010609060101010101" pitchFamily="49" charset="-122"/>
              </a:rPr>
              <a:t>K.C.R.E</a:t>
            </a:r>
            <a:r>
              <a:rPr lang="zh-CN" altLang="en-US" dirty="0">
                <a:effectLst/>
                <a:latin typeface="Times New Roman" panose="02020603050405020304" pitchFamily="18" charset="0"/>
                <a:ea typeface="楷体" panose="02010609060101010101" pitchFamily="49" charset="-122"/>
              </a:rPr>
              <a:t>方法和纠错机制来生成一个与驱动程序相匹配的</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内核</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a:t>
            </a: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开发了</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原型系统，使其能够生成一个可以被</a:t>
            </a:r>
            <a:r>
              <a:rPr lang="en-US" altLang="zh-CN" dirty="0">
                <a:latin typeface="Times New Roman" panose="02020603050405020304" pitchFamily="18" charset="0"/>
                <a:ea typeface="楷体" panose="02010609060101010101" pitchFamily="49" charset="-122"/>
              </a:rPr>
              <a:t>QEMU</a:t>
            </a:r>
            <a:r>
              <a:rPr lang="zh-CN" altLang="en-US" dirty="0">
                <a:latin typeface="Times New Roman" panose="02020603050405020304" pitchFamily="18" charset="0"/>
                <a:ea typeface="楷体" panose="02010609060101010101" pitchFamily="49" charset="-122"/>
              </a:rPr>
              <a:t>加载的</a:t>
            </a: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内核</a:t>
            </a:r>
            <a:r>
              <a:rPr lang="en-US" altLang="zh-CN" dirty="0">
                <a:latin typeface="Times New Roman" panose="02020603050405020304" pitchFamily="18" charset="0"/>
                <a:ea typeface="楷体" panose="02010609060101010101" pitchFamily="49" charset="-122"/>
              </a:rPr>
              <a:t>KFS</a:t>
            </a:r>
            <a:r>
              <a:rPr lang="zh-CN" altLang="en-US" dirty="0">
                <a:latin typeface="Times New Roman" panose="02020603050405020304" pitchFamily="18" charset="0"/>
                <a:ea typeface="楷体" panose="02010609060101010101" pitchFamily="49" charset="-122"/>
              </a:rPr>
              <a:t>来加载固件中的驱动程序。</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3</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使用</a:t>
            </a:r>
            <a:r>
              <a:rPr lang="en-US" altLang="zh-CN" dirty="0" err="1">
                <a:latin typeface="Times New Roman" panose="02020603050405020304" pitchFamily="18" charset="0"/>
                <a:ea typeface="楷体" panose="02010609060101010101" pitchFamily="49" charset="-122"/>
              </a:rPr>
              <a:t>TriForceAFL</a:t>
            </a:r>
            <a:r>
              <a:rPr lang="zh-CN" altLang="en-US" dirty="0">
                <a:latin typeface="Times New Roman" panose="02020603050405020304" pitchFamily="18" charset="0"/>
                <a:ea typeface="楷体" panose="02010609060101010101" pitchFamily="49" charset="-122"/>
              </a:rPr>
              <a:t>内核模糊测试器与</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相结合，验证</a:t>
            </a:r>
            <a:r>
              <a:rPr lang="en-US" altLang="zh-CN" dirty="0" err="1">
                <a:latin typeface="Times New Roman" panose="02020603050405020304" pitchFamily="18" charset="0"/>
                <a:ea typeface="楷体" panose="02010609060101010101" pitchFamily="49" charset="-122"/>
              </a:rPr>
              <a:t>FirmSolo</a:t>
            </a:r>
            <a:r>
              <a:rPr lang="zh-CN" altLang="en-US" dirty="0">
                <a:latin typeface="Times New Roman" panose="02020603050405020304" pitchFamily="18" charset="0"/>
                <a:ea typeface="楷体" panose="02010609060101010101" pitchFamily="49" charset="-122"/>
              </a:rPr>
              <a:t>在下游软件的效用。</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4</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为了大规模分析漏洞，作者团队延展了开源系统</a:t>
            </a:r>
            <a:r>
              <a:rPr lang="en-US" altLang="zh-CN" dirty="0" err="1">
                <a:effectLst/>
                <a:latin typeface="Times New Roman" panose="02020603050405020304" pitchFamily="18" charset="0"/>
                <a:ea typeface="楷体" panose="02010609060101010101" pitchFamily="49" charset="-122"/>
              </a:rPr>
              <a:t>Firmadyne</a:t>
            </a:r>
            <a:r>
              <a:rPr lang="zh-CN" altLang="en-US" dirty="0">
                <a:effectLst/>
                <a:latin typeface="Times New Roman" panose="02020603050405020304" pitchFamily="18" charset="0"/>
                <a:ea typeface="楷体" panose="02010609060101010101" pitchFamily="49" charset="-122"/>
              </a:rPr>
              <a:t>来评估了</a:t>
            </a:r>
            <a:r>
              <a:rPr lang="en-US" altLang="zh-CN" dirty="0">
                <a:effectLst/>
                <a:latin typeface="Times New Roman" panose="02020603050405020304" pitchFamily="18" charset="0"/>
                <a:ea typeface="楷体" panose="02010609060101010101" pitchFamily="49" charset="-122"/>
              </a:rPr>
              <a:t>1470</a:t>
            </a:r>
            <a:r>
              <a:rPr lang="zh-CN" altLang="en-US" dirty="0">
                <a:effectLst/>
                <a:latin typeface="Times New Roman" panose="02020603050405020304" pitchFamily="18" charset="0"/>
                <a:ea typeface="楷体" panose="02010609060101010101" pitchFamily="49" charset="-122"/>
              </a:rPr>
              <a:t>个固件镜像，</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成功加载了</a:t>
            </a:r>
            <a:r>
              <a:rPr lang="en-US" altLang="zh-CN" dirty="0">
                <a:effectLst/>
                <a:latin typeface="Times New Roman" panose="02020603050405020304" pitchFamily="18" charset="0"/>
                <a:ea typeface="楷体" panose="02010609060101010101" pitchFamily="49" charset="-122"/>
              </a:rPr>
              <a:t>18018</a:t>
            </a:r>
            <a:r>
              <a:rPr lang="zh-CN" altLang="en-US" dirty="0">
                <a:effectLst/>
                <a:latin typeface="Times New Roman" panose="02020603050405020304" pitchFamily="18" charset="0"/>
                <a:ea typeface="楷体" panose="02010609060101010101" pitchFamily="49" charset="-122"/>
              </a:rPr>
              <a:t>个内核模块中占比</a:t>
            </a:r>
            <a:r>
              <a:rPr lang="en-US" altLang="zh-CN" dirty="0">
                <a:effectLst/>
                <a:latin typeface="Times New Roman" panose="02020603050405020304" pitchFamily="18" charset="0"/>
                <a:ea typeface="楷体" panose="02010609060101010101" pitchFamily="49" charset="-122"/>
              </a:rPr>
              <a:t>69%</a:t>
            </a:r>
            <a:r>
              <a:rPr lang="zh-CN" altLang="en-US" dirty="0">
                <a:effectLst/>
                <a:latin typeface="Times New Roman" panose="02020603050405020304" pitchFamily="18" charset="0"/>
                <a:ea typeface="楷体" panose="02010609060101010101" pitchFamily="49" charset="-122"/>
              </a:rPr>
              <a:t>的镜像。</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0144284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en-US" altLang="zh-CN" sz="2000" b="1" dirty="0">
                <a:latin typeface="Times New Roman" panose="02020603050405020304" pitchFamily="18" charset="0"/>
                <a:ea typeface="楷体" panose="02010609060101010101" pitchFamily="49" charset="-122"/>
              </a:rPr>
              <a:t>Linux Kernel</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 name="文本框 9">
            <a:extLst>
              <a:ext uri="{FF2B5EF4-FFF2-40B4-BE49-F238E27FC236}">
                <a16:creationId xmlns:a16="http://schemas.microsoft.com/office/drawing/2014/main" id="{8A5A1B30-0BEF-D800-AC22-967159F822E8}"/>
              </a:ext>
            </a:extLst>
          </p:cNvPr>
          <p:cNvSpPr txBox="1"/>
          <p:nvPr/>
        </p:nvSpPr>
        <p:spPr>
          <a:xfrm>
            <a:off x="917867" y="1548902"/>
            <a:ext cx="9298103" cy="1701748"/>
          </a:xfrm>
          <a:prstGeom prst="rect">
            <a:avLst/>
          </a:prstGeom>
          <a:noFill/>
        </p:spPr>
        <p:txBody>
          <a:bodyPr wrap="square">
            <a:spAutoFit/>
          </a:bodyPr>
          <a:lstStyle/>
          <a:p>
            <a:pPr indent="457200">
              <a:lnSpc>
                <a:spcPct val="150000"/>
              </a:lnSpc>
            </a:pPr>
            <a:r>
              <a:rPr lang="en-US" altLang="zh-CN" dirty="0">
                <a:effectLst/>
                <a:latin typeface="Times New Roman" panose="02020603050405020304" pitchFamily="18" charset="0"/>
                <a:ea typeface="楷体" panose="02010609060101010101" pitchFamily="49" charset="-122"/>
              </a:rPr>
              <a:t>Linux</a:t>
            </a:r>
            <a:r>
              <a:rPr lang="zh-CN" altLang="en-US" dirty="0">
                <a:effectLst/>
                <a:latin typeface="Times New Roman" panose="02020603050405020304" pitchFamily="18" charset="0"/>
                <a:ea typeface="楷体" panose="02010609060101010101" pitchFamily="49" charset="-122"/>
              </a:rPr>
              <a:t>提供了一套复杂的配置系统，它可以针对数千个选项进行配置，这些配置存储在一个</a:t>
            </a:r>
            <a:r>
              <a:rPr lang="en-US" altLang="zh-CN" dirty="0">
                <a:effectLst/>
                <a:latin typeface="Times New Roman" panose="02020603050405020304" pitchFamily="18" charset="0"/>
                <a:ea typeface="楷体" panose="02010609060101010101" pitchFamily="49" charset="-122"/>
              </a:rPr>
              <a:t>.config</a:t>
            </a:r>
            <a:r>
              <a:rPr lang="zh-CN" altLang="en-US" dirty="0">
                <a:effectLst/>
                <a:latin typeface="Times New Roman" panose="02020603050405020304" pitchFamily="18" charset="0"/>
                <a:ea typeface="楷体" panose="02010609060101010101" pitchFamily="49" charset="-122"/>
              </a:rPr>
              <a:t>文件中，对于每一个配置项，都有以下的键类型可以使用：</a:t>
            </a:r>
            <a:r>
              <a:rPr lang="en-US" altLang="zh-CN" dirty="0">
                <a:effectLst/>
                <a:latin typeface="Times New Roman" panose="02020603050405020304" pitchFamily="18" charset="0"/>
                <a:ea typeface="楷体" panose="02010609060101010101" pitchFamily="49" charset="-122"/>
              </a:rPr>
              <a:t>(bool, tristate, string, hex, int)</a:t>
            </a:r>
            <a:r>
              <a:rPr lang="zh-CN" altLang="en-US" dirty="0">
                <a:effectLst/>
                <a:latin typeface="Times New Roman" panose="02020603050405020304" pitchFamily="18" charset="0"/>
                <a:ea typeface="楷体" panose="02010609060101010101" pitchFamily="49" charset="-122"/>
              </a:rPr>
              <a:t>。大多数选项都是</a:t>
            </a:r>
            <a:r>
              <a:rPr lang="en-US" altLang="zh-CN" dirty="0">
                <a:effectLst/>
                <a:latin typeface="Times New Roman" panose="02020603050405020304" pitchFamily="18" charset="0"/>
                <a:ea typeface="楷体" panose="02010609060101010101" pitchFamily="49" charset="-122"/>
              </a:rPr>
              <a:t>bool</a:t>
            </a:r>
            <a:r>
              <a:rPr lang="zh-CN" altLang="en-US" dirty="0">
                <a:effectLst/>
                <a:latin typeface="Times New Roman" panose="02020603050405020304" pitchFamily="18" charset="0"/>
                <a:ea typeface="楷体" panose="02010609060101010101" pitchFamily="49" charset="-122"/>
              </a:rPr>
              <a:t>或</a:t>
            </a:r>
            <a:r>
              <a:rPr lang="en-US" altLang="zh-CN" dirty="0">
                <a:effectLst/>
                <a:latin typeface="Times New Roman" panose="02020603050405020304" pitchFamily="18" charset="0"/>
                <a:ea typeface="楷体" panose="02010609060101010101" pitchFamily="49" charset="-122"/>
              </a:rPr>
              <a:t>tristate</a:t>
            </a:r>
            <a:r>
              <a:rPr lang="zh-CN" altLang="en-US" dirty="0">
                <a:effectLst/>
                <a:latin typeface="Times New Roman" panose="02020603050405020304" pitchFamily="18" charset="0"/>
                <a:ea typeface="楷体" panose="02010609060101010101" pitchFamily="49" charset="-122"/>
              </a:rPr>
              <a:t>类型，可以分别从集合</a:t>
            </a:r>
            <a:r>
              <a:rPr lang="en-US" altLang="zh-CN" dirty="0">
                <a:effectLst/>
                <a:latin typeface="Times New Roman" panose="02020603050405020304" pitchFamily="18" charset="0"/>
                <a:ea typeface="楷体" panose="02010609060101010101" pitchFamily="49" charset="-122"/>
              </a:rPr>
              <a:t>{</a:t>
            </a:r>
            <a:r>
              <a:rPr lang="en-US" altLang="zh-CN" dirty="0" err="1">
                <a:effectLst/>
                <a:latin typeface="Times New Roman" panose="02020603050405020304" pitchFamily="18" charset="0"/>
                <a:ea typeface="楷体" panose="02010609060101010101" pitchFamily="49" charset="-122"/>
              </a:rPr>
              <a:t>n,y</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或</a:t>
            </a:r>
            <a:r>
              <a:rPr lang="en-US" altLang="zh-CN" dirty="0">
                <a:effectLst/>
                <a:latin typeface="Times New Roman" panose="02020603050405020304" pitchFamily="18" charset="0"/>
                <a:ea typeface="楷体" panose="02010609060101010101" pitchFamily="49" charset="-122"/>
              </a:rPr>
              <a:t>{</a:t>
            </a:r>
            <a:r>
              <a:rPr lang="en-US" altLang="zh-CN" dirty="0" err="1">
                <a:effectLst/>
                <a:latin typeface="Times New Roman" panose="02020603050405020304" pitchFamily="18" charset="0"/>
                <a:ea typeface="楷体" panose="02010609060101010101" pitchFamily="49" charset="-122"/>
              </a:rPr>
              <a:t>n,m,y</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中分配一个值，对于三态选项</a:t>
            </a:r>
            <a:r>
              <a:rPr lang="en-US" altLang="zh-CN" dirty="0">
                <a:effectLst/>
                <a:latin typeface="Times New Roman" panose="02020603050405020304" pitchFamily="18" charset="0"/>
                <a:ea typeface="楷体" panose="02010609060101010101" pitchFamily="49" charset="-122"/>
              </a:rPr>
              <a:t>tristate</a:t>
            </a:r>
            <a:r>
              <a:rPr lang="zh-CN" altLang="en-US" dirty="0">
                <a:effectLst/>
                <a:latin typeface="Times New Roman" panose="02020603050405020304" pitchFamily="18" charset="0"/>
                <a:ea typeface="楷体" panose="02010609060101010101" pitchFamily="49" charset="-122"/>
              </a:rPr>
              <a:t>而言：</a:t>
            </a:r>
            <a:endParaRPr lang="en-US" altLang="zh-CN" dirty="0">
              <a:effectLst/>
              <a:latin typeface="Times New Roman" panose="02020603050405020304" pitchFamily="18" charset="0"/>
              <a:ea typeface="楷体" panose="02010609060101010101" pitchFamily="49" charset="-122"/>
            </a:endParaRPr>
          </a:p>
        </p:txBody>
      </p:sp>
      <p:graphicFrame>
        <p:nvGraphicFramePr>
          <p:cNvPr id="11" name="表格 10">
            <a:extLst>
              <a:ext uri="{FF2B5EF4-FFF2-40B4-BE49-F238E27FC236}">
                <a16:creationId xmlns:a16="http://schemas.microsoft.com/office/drawing/2014/main" id="{D8C0B62F-39A2-42AC-1A37-C9B74126CA4E}"/>
              </a:ext>
            </a:extLst>
          </p:cNvPr>
          <p:cNvGraphicFramePr>
            <a:graphicFrameLocks noGrp="1"/>
          </p:cNvGraphicFramePr>
          <p:nvPr>
            <p:extLst>
              <p:ext uri="{D42A27DB-BD31-4B8C-83A1-F6EECF244321}">
                <p14:modId xmlns:p14="http://schemas.microsoft.com/office/powerpoint/2010/main" val="2645934227"/>
              </p:ext>
            </p:extLst>
          </p:nvPr>
        </p:nvGraphicFramePr>
        <p:xfrm>
          <a:off x="1411993" y="3400425"/>
          <a:ext cx="8309850" cy="1751314"/>
        </p:xfrm>
        <a:graphic>
          <a:graphicData uri="http://schemas.openxmlformats.org/drawingml/2006/table">
            <a:tbl>
              <a:tblPr/>
              <a:tblGrid>
                <a:gridCol w="4154925">
                  <a:extLst>
                    <a:ext uri="{9D8B030D-6E8A-4147-A177-3AD203B41FA5}">
                      <a16:colId xmlns:a16="http://schemas.microsoft.com/office/drawing/2014/main" val="2669968287"/>
                    </a:ext>
                  </a:extLst>
                </a:gridCol>
                <a:gridCol w="4154925">
                  <a:extLst>
                    <a:ext uri="{9D8B030D-6E8A-4147-A177-3AD203B41FA5}">
                      <a16:colId xmlns:a16="http://schemas.microsoft.com/office/drawing/2014/main" val="2695324359"/>
                    </a:ext>
                  </a:extLst>
                </a:gridCol>
              </a:tblGrid>
              <a:tr h="315759">
                <a:tc>
                  <a:txBody>
                    <a:bodyPr/>
                    <a:lstStyle/>
                    <a:p>
                      <a:pPr fontAlgn="ctr"/>
                      <a:r>
                        <a:rPr lang="zh-CN" altLang="en-US" b="1">
                          <a:effectLst/>
                        </a:rPr>
                        <a:t>选项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zh-CN" altLang="en-US" b="1">
                          <a:effectLst/>
                        </a:rPr>
                        <a:t>含义</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0576291"/>
                  </a:ext>
                </a:extLst>
              </a:tr>
              <a:tr h="315759">
                <a:tc>
                  <a:txBody>
                    <a:bodyPr/>
                    <a:lstStyle/>
                    <a:p>
                      <a:pPr fontAlgn="ctr"/>
                      <a:r>
                        <a:rPr lang="en-US" dirty="0">
                          <a:effectLst/>
                        </a:rPr>
                        <a:t>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a:effectLst/>
                        </a:rPr>
                        <a:t>not selected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86489815"/>
                  </a:ext>
                </a:extLst>
              </a:tr>
              <a:tr h="315759">
                <a:tc>
                  <a:txBody>
                    <a:bodyPr/>
                    <a:lstStyle/>
                    <a:p>
                      <a:pPr fontAlgn="ctr"/>
                      <a:r>
                        <a:rPr lang="en-US" dirty="0">
                          <a:effectLst/>
                        </a:rPr>
                        <a:t>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CFCFC"/>
                    </a:solidFill>
                  </a:tcPr>
                </a:tc>
                <a:tc>
                  <a:txBody>
                    <a:bodyPr/>
                    <a:lstStyle/>
                    <a:p>
                      <a:pPr fontAlgn="ctr"/>
                      <a:r>
                        <a:rPr lang="en-US">
                          <a:effectLst/>
                        </a:rPr>
                        <a:t>compile as part of the main kernel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CFCFC"/>
                    </a:solidFill>
                  </a:tcPr>
                </a:tc>
                <a:extLst>
                  <a:ext uri="{0D108BD9-81ED-4DB2-BD59-A6C34878D82A}">
                    <a16:rowId xmlns:a16="http://schemas.microsoft.com/office/drawing/2014/main" val="4055240814"/>
                  </a:ext>
                </a:extLst>
              </a:tr>
              <a:tr h="471154">
                <a:tc>
                  <a:txBody>
                    <a:bodyPr/>
                    <a:lstStyle/>
                    <a:p>
                      <a:pPr fontAlgn="ctr"/>
                      <a:r>
                        <a:rPr lang="en-US" dirty="0">
                          <a:effectLst/>
                        </a:rPr>
                        <a:t>m(module)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US" dirty="0">
                          <a:effectLst/>
                        </a:rPr>
                        <a:t>compile as a </a:t>
                      </a:r>
                      <a:r>
                        <a:rPr lang="en-US" b="1" dirty="0">
                          <a:effectLst/>
                        </a:rPr>
                        <a:t>Loadable Kernel Module</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34206544"/>
                  </a:ext>
                </a:extLst>
              </a:tr>
            </a:tbl>
          </a:graphicData>
        </a:graphic>
      </p:graphicFrame>
      <p:sp>
        <p:nvSpPr>
          <p:cNvPr id="15" name="文本框 14">
            <a:extLst>
              <a:ext uri="{FF2B5EF4-FFF2-40B4-BE49-F238E27FC236}">
                <a16:creationId xmlns:a16="http://schemas.microsoft.com/office/drawing/2014/main" id="{7FB7891B-5B65-B8F7-5AE4-526DB62ECD0B}"/>
              </a:ext>
            </a:extLst>
          </p:cNvPr>
          <p:cNvSpPr txBox="1"/>
          <p:nvPr/>
        </p:nvSpPr>
        <p:spPr>
          <a:xfrm>
            <a:off x="917866" y="5156252"/>
            <a:ext cx="9298103" cy="1289071"/>
          </a:xfrm>
          <a:prstGeom prst="rect">
            <a:avLst/>
          </a:prstGeom>
          <a:noFill/>
        </p:spPr>
        <p:txBody>
          <a:bodyPr wrap="square">
            <a:spAutoFit/>
          </a:bodyPr>
          <a:lstStyle/>
          <a:p>
            <a:pPr indent="457200">
              <a:lnSpc>
                <a:spcPct val="150000"/>
              </a:lnSpc>
            </a:pPr>
            <a:r>
              <a:rPr lang="en-US" altLang="zh-CN" dirty="0">
                <a:latin typeface="Times New Roman" panose="02020603050405020304" pitchFamily="18" charset="0"/>
                <a:ea typeface="楷体" panose="02010609060101010101" pitchFamily="49" charset="-122"/>
              </a:rPr>
              <a:t>m</a:t>
            </a:r>
            <a:r>
              <a:rPr lang="en-US" altLang="zh-CN" dirty="0">
                <a:effectLst/>
                <a:latin typeface="Times New Roman" panose="02020603050405020304" pitchFamily="18" charset="0"/>
                <a:ea typeface="楷体" panose="02010609060101010101" pitchFamily="49" charset="-122"/>
              </a:rPr>
              <a:t>odule</a:t>
            </a:r>
            <a:r>
              <a:rPr lang="zh-CN" altLang="en-US" dirty="0">
                <a:effectLst/>
                <a:latin typeface="Times New Roman" panose="02020603050405020304" pitchFamily="18" charset="0"/>
                <a:ea typeface="楷体" panose="02010609060101010101" pitchFamily="49" charset="-122"/>
              </a:rPr>
              <a:t>意味着该配置项被选定了，但编译的时候这部分功能的实现代码是以模块的形式生成（一种可以动态安装的独立代码段）</a:t>
            </a:r>
            <a:r>
              <a:rPr lang="zh-CN" altLang="en-US" dirty="0">
                <a:latin typeface="Times New Roman" panose="02020603050405020304" pitchFamily="18" charset="0"/>
                <a:ea typeface="楷体" panose="02010609060101010101" pitchFamily="49" charset="-122"/>
              </a:rPr>
              <a:t>，</a:t>
            </a:r>
            <a:r>
              <a:rPr lang="zh-CN" altLang="en-US" b="1" dirty="0">
                <a:latin typeface="Times New Roman" panose="02020603050405020304" pitchFamily="18" charset="0"/>
                <a:ea typeface="楷体" panose="02010609060101010101" pitchFamily="49" charset="-122"/>
              </a:rPr>
              <a:t>驱动程序</a:t>
            </a:r>
            <a:r>
              <a:rPr lang="zh-CN" altLang="en-US" dirty="0">
                <a:latin typeface="Times New Roman" panose="02020603050405020304" pitchFamily="18" charset="0"/>
                <a:ea typeface="楷体" panose="02010609060101010101" pitchFamily="49" charset="-122"/>
              </a:rPr>
              <a:t>一般都使用三选一配置项。</a:t>
            </a:r>
            <a:endParaRPr lang="zh-CN" altLang="en-US" dirty="0">
              <a:effectLst/>
              <a:latin typeface="Times New Roman" panose="02020603050405020304" pitchFamily="18" charset="0"/>
              <a:ea typeface="楷体" panose="02010609060101010101" pitchFamily="49" charset="-122"/>
            </a:endParaRP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1269129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en-US" altLang="zh-CN" sz="2000" b="1" dirty="0">
                <a:latin typeface="Times New Roman" panose="02020603050405020304" pitchFamily="18" charset="0"/>
                <a:ea typeface="楷体" panose="02010609060101010101" pitchFamily="49" charset="-122"/>
              </a:rPr>
              <a:t>Loadable Kernel Modules</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 name="文本框 9">
            <a:extLst>
              <a:ext uri="{FF2B5EF4-FFF2-40B4-BE49-F238E27FC236}">
                <a16:creationId xmlns:a16="http://schemas.microsoft.com/office/drawing/2014/main" id="{8A5A1B30-0BEF-D800-AC22-967159F822E8}"/>
              </a:ext>
            </a:extLst>
          </p:cNvPr>
          <p:cNvSpPr txBox="1"/>
          <p:nvPr/>
        </p:nvSpPr>
        <p:spPr>
          <a:xfrm>
            <a:off x="917867" y="1548902"/>
            <a:ext cx="9298103" cy="4194738"/>
          </a:xfrm>
          <a:prstGeom prst="rect">
            <a:avLst/>
          </a:prstGeom>
          <a:noFill/>
        </p:spPr>
        <p:txBody>
          <a:bodyPr wrap="square">
            <a:spAutoFit/>
          </a:bodyPr>
          <a:lstStyle/>
          <a:p>
            <a:pPr indent="457200">
              <a:lnSpc>
                <a:spcPct val="150000"/>
              </a:lnSpc>
            </a:pPr>
            <a:r>
              <a:rPr lang="zh-CN" altLang="en-US" dirty="0">
                <a:effectLst/>
                <a:latin typeface="Times New Roman" panose="02020603050405020304" pitchFamily="18" charset="0"/>
                <a:ea typeface="楷体" panose="02010609060101010101" pitchFamily="49" charset="-122"/>
              </a:rPr>
              <a:t>为了避免将</a:t>
            </a:r>
            <a:r>
              <a:rPr lang="en-US" altLang="zh-CN" dirty="0">
                <a:effectLst/>
                <a:latin typeface="Times New Roman" panose="02020603050405020304" pitchFamily="18" charset="0"/>
                <a:ea typeface="楷体" panose="02010609060101010101" pitchFamily="49" charset="-122"/>
              </a:rPr>
              <a:t>Linux</a:t>
            </a:r>
            <a:r>
              <a:rPr lang="zh-CN" altLang="en-US" dirty="0">
                <a:effectLst/>
                <a:latin typeface="Times New Roman" panose="02020603050405020304" pitchFamily="18" charset="0"/>
                <a:ea typeface="楷体" panose="02010609060101010101" pitchFamily="49" charset="-122"/>
              </a:rPr>
              <a:t>内核转换为大型单体二进制文件，用户可以选择将内核源代码的一部分编译为可加载内核模块</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是一个</a:t>
            </a:r>
            <a:r>
              <a:rPr lang="en-US" altLang="zh-CN" dirty="0">
                <a:effectLst/>
                <a:latin typeface="Times New Roman" panose="02020603050405020304" pitchFamily="18" charset="0"/>
                <a:ea typeface="楷体" panose="02010609060101010101" pitchFamily="49" charset="-122"/>
              </a:rPr>
              <a:t>ELF</a:t>
            </a:r>
            <a:r>
              <a:rPr lang="zh-CN" altLang="en-US" dirty="0">
                <a:effectLst/>
                <a:latin typeface="Times New Roman" panose="02020603050405020304" pitchFamily="18" charset="0"/>
                <a:ea typeface="楷体" panose="02010609060101010101" pitchFamily="49" charset="-122"/>
              </a:rPr>
              <a:t>二进制文件，一旦加载，就会在运行时扩展主内核的功能。</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的典型用途包括支持新的硬件外设（即：设备驱动程序）、文件系统和对内核网络堆栈的补充。</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endParaRPr lang="zh-CN" altLang="en-US" dirty="0">
              <a:effectLst/>
              <a:latin typeface="Times New Roman" panose="02020603050405020304" pitchFamily="18" charset="0"/>
              <a:ea typeface="楷体" panose="02010609060101010101" pitchFamily="49" charset="-122"/>
            </a:endParaRPr>
          </a:p>
          <a:p>
            <a:pPr indent="457200">
              <a:lnSpc>
                <a:spcPct val="150000"/>
              </a:lnSpc>
            </a:pPr>
            <a:r>
              <a:rPr lang="zh-CN" altLang="en-US" dirty="0">
                <a:effectLst/>
                <a:latin typeface="Times New Roman" panose="02020603050405020304" pitchFamily="18" charset="0"/>
                <a:ea typeface="楷体" panose="02010609060101010101" pitchFamily="49" charset="-122"/>
              </a:rPr>
              <a:t>为确保内核和</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之间的互操作性，每个</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都必须使用与内核使用的相同配置进行编译。使用相同的配置确保内核和</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共同使用的符号</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函数和数据结构</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具有相同的类型和布局，并且</a:t>
            </a:r>
            <a:r>
              <a:rPr lang="en-US" altLang="zh-CN" dirty="0">
                <a:effectLst/>
                <a:latin typeface="Times New Roman" panose="02020603050405020304" pitchFamily="18" charset="0"/>
                <a:ea typeface="楷体" panose="02010609060101010101" pitchFamily="49" charset="-122"/>
              </a:rPr>
              <a:t>LKM</a:t>
            </a:r>
            <a:r>
              <a:rPr lang="zh-CN" altLang="en-US" dirty="0">
                <a:effectLst/>
                <a:latin typeface="Times New Roman" panose="02020603050405020304" pitchFamily="18" charset="0"/>
                <a:ea typeface="楷体" panose="02010609060101010101" pitchFamily="49" charset="-122"/>
              </a:rPr>
              <a:t>在加载到内核后不会造成错误。此外，</a:t>
            </a:r>
            <a:r>
              <a:rPr lang="en-US" altLang="zh-CN" dirty="0">
                <a:effectLst/>
                <a:latin typeface="Times New Roman" panose="02020603050405020304" pitchFamily="18" charset="0"/>
                <a:ea typeface="楷体" panose="02010609060101010101" pitchFamily="49" charset="-122"/>
              </a:rPr>
              <a:t>LKMs</a:t>
            </a:r>
            <a:r>
              <a:rPr lang="zh-CN" altLang="en-US" dirty="0">
                <a:effectLst/>
                <a:latin typeface="Times New Roman" panose="02020603050405020304" pitchFamily="18" charset="0"/>
                <a:ea typeface="楷体" panose="02010609060101010101" pitchFamily="49" charset="-122"/>
              </a:rPr>
              <a:t>还必须匹配内核的</a:t>
            </a:r>
            <a:r>
              <a:rPr lang="en-US" altLang="zh-CN" dirty="0" err="1">
                <a:effectLst/>
                <a:latin typeface="Times New Roman" panose="02020603050405020304" pitchFamily="18" charset="0"/>
                <a:ea typeface="楷体" panose="02010609060101010101" pitchFamily="49" charset="-122"/>
              </a:rPr>
              <a:t>vermagic</a:t>
            </a:r>
            <a:r>
              <a:rPr lang="en-US" altLang="zh-CN" dirty="0">
                <a:effectLst/>
                <a:latin typeface="Times New Roman" panose="02020603050405020304" pitchFamily="18" charset="0"/>
                <a:ea typeface="楷体" panose="02010609060101010101" pitchFamily="49" charset="-122"/>
              </a:rPr>
              <a:t>(version magic, </a:t>
            </a:r>
            <a:r>
              <a:rPr lang="zh-CN" altLang="en-US" dirty="0">
                <a:effectLst/>
                <a:latin typeface="Times New Roman" panose="02020603050405020304" pitchFamily="18" charset="0"/>
                <a:ea typeface="楷体" panose="02010609060101010101" pitchFamily="49" charset="-122"/>
              </a:rPr>
              <a:t>版本魔数</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，该魔数描述有关内核版本、对称多处理（</a:t>
            </a:r>
            <a:r>
              <a:rPr lang="en-US" altLang="zh-CN" dirty="0">
                <a:effectLst/>
                <a:latin typeface="Times New Roman" panose="02020603050405020304" pitchFamily="18" charset="0"/>
                <a:ea typeface="楷体" panose="02010609060101010101" pitchFamily="49" charset="-122"/>
              </a:rPr>
              <a:t>SMP</a:t>
            </a:r>
            <a:r>
              <a:rPr lang="zh-CN" altLang="en-US" dirty="0">
                <a:effectLst/>
                <a:latin typeface="Times New Roman" panose="02020603050405020304" pitchFamily="18" charset="0"/>
                <a:ea typeface="楷体" panose="02010609060101010101" pitchFamily="49" charset="-122"/>
              </a:rPr>
              <a:t>）、抢占和模块版本化的信息。</a:t>
            </a: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360632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en-US" altLang="zh-CN" sz="2000" b="1" dirty="0">
                <a:latin typeface="Times New Roman" panose="02020603050405020304" pitchFamily="18" charset="0"/>
                <a:ea typeface="楷体" panose="02010609060101010101" pitchFamily="49" charset="-122"/>
              </a:rPr>
              <a:t>Module Loading Process</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 name="文本框 9">
            <a:extLst>
              <a:ext uri="{FF2B5EF4-FFF2-40B4-BE49-F238E27FC236}">
                <a16:creationId xmlns:a16="http://schemas.microsoft.com/office/drawing/2014/main" id="{8A5A1B30-0BEF-D800-AC22-967159F822E8}"/>
              </a:ext>
            </a:extLst>
          </p:cNvPr>
          <p:cNvSpPr txBox="1"/>
          <p:nvPr/>
        </p:nvSpPr>
        <p:spPr>
          <a:xfrm>
            <a:off x="917867" y="1548902"/>
            <a:ext cx="9298103" cy="4194738"/>
          </a:xfrm>
          <a:prstGeom prst="rect">
            <a:avLst/>
          </a:prstGeom>
          <a:noFill/>
        </p:spPr>
        <p:txBody>
          <a:bodyPr wrap="square">
            <a:spAutoFit/>
          </a:bodyPr>
          <a:lstStyle/>
          <a:p>
            <a:pPr indent="457200">
              <a:lnSpc>
                <a:spcPct val="150000"/>
              </a:lnSpc>
            </a:pPr>
            <a:r>
              <a:rPr lang="zh-CN" altLang="en-US" dirty="0">
                <a:effectLst/>
                <a:latin typeface="Times New Roman" panose="02020603050405020304" pitchFamily="18" charset="0"/>
                <a:ea typeface="楷体" panose="02010609060101010101" pitchFamily="49" charset="-122"/>
              </a:rPr>
              <a:t>模块加载由</a:t>
            </a:r>
            <a:r>
              <a:rPr lang="en-US" altLang="zh-CN" dirty="0" err="1">
                <a:effectLst/>
                <a:latin typeface="Times New Roman" panose="02020603050405020304" pitchFamily="18" charset="0"/>
                <a:ea typeface="楷体" panose="02010609060101010101" pitchFamily="49" charset="-122"/>
              </a:rPr>
              <a:t>init_module</a:t>
            </a:r>
            <a:r>
              <a:rPr lang="zh-CN" altLang="en-US" dirty="0">
                <a:effectLst/>
                <a:latin typeface="Times New Roman" panose="02020603050405020304" pitchFamily="18" charset="0"/>
                <a:ea typeface="楷体" panose="02010609060101010101" pitchFamily="49" charset="-122"/>
              </a:rPr>
              <a:t>系统调用发起，通常由</a:t>
            </a:r>
            <a:r>
              <a:rPr lang="en-US" altLang="zh-CN" dirty="0" err="1">
                <a:effectLst/>
                <a:latin typeface="Times New Roman" panose="02020603050405020304" pitchFamily="18" charset="0"/>
                <a:ea typeface="楷体" panose="02010609060101010101" pitchFamily="49" charset="-122"/>
              </a:rPr>
              <a:t>insmod</a:t>
            </a:r>
            <a:r>
              <a:rPr lang="zh-CN" altLang="en-US" dirty="0">
                <a:effectLst/>
                <a:latin typeface="Times New Roman" panose="02020603050405020304" pitchFamily="18" charset="0"/>
                <a:ea typeface="楷体" panose="02010609060101010101" pitchFamily="49" charset="-122"/>
              </a:rPr>
              <a:t>或</a:t>
            </a:r>
            <a:r>
              <a:rPr lang="en-US" altLang="zh-CN" dirty="0" err="1">
                <a:effectLst/>
                <a:latin typeface="Times New Roman" panose="02020603050405020304" pitchFamily="18" charset="0"/>
                <a:ea typeface="楷体" panose="02010609060101010101" pitchFamily="49" charset="-122"/>
              </a:rPr>
              <a:t>modprobe</a:t>
            </a:r>
            <a:r>
              <a:rPr lang="zh-CN" altLang="en-US" dirty="0">
                <a:effectLst/>
                <a:latin typeface="Times New Roman" panose="02020603050405020304" pitchFamily="18" charset="0"/>
                <a:ea typeface="楷体" panose="02010609060101010101" pitchFamily="49" charset="-122"/>
              </a:rPr>
              <a:t>调用该系统调用</a:t>
            </a:r>
          </a:p>
          <a:p>
            <a:pPr indent="457200">
              <a:lnSpc>
                <a:spcPct val="150000"/>
              </a:lnSpc>
            </a:pPr>
            <a:r>
              <a:rPr lang="zh-CN" altLang="en-US" dirty="0">
                <a:effectLst/>
                <a:latin typeface="Times New Roman" panose="02020603050405020304" pitchFamily="18" charset="0"/>
                <a:ea typeface="楷体" panose="02010609060101010101" pitchFamily="49" charset="-122"/>
              </a:rPr>
              <a:t>加载某个模块一般由六个阶段构成：</a:t>
            </a:r>
          </a:p>
          <a:p>
            <a:pPr indent="457200">
              <a:lnSpc>
                <a:spcPct val="150000"/>
              </a:lnSpc>
            </a:pPr>
            <a:r>
              <a:rPr lang="en-US" altLang="zh-CN" dirty="0">
                <a:effectLst/>
                <a:latin typeface="Times New Roman" panose="02020603050405020304" pitchFamily="18" charset="0"/>
                <a:ea typeface="楷体" panose="02010609060101010101" pitchFamily="49" charset="-122"/>
              </a:rPr>
              <a:t>1. </a:t>
            </a:r>
            <a:r>
              <a:rPr lang="zh-CN" altLang="en-US" dirty="0">
                <a:effectLst/>
                <a:latin typeface="Times New Roman" panose="02020603050405020304" pitchFamily="18" charset="0"/>
                <a:ea typeface="楷体" panose="02010609060101010101" pitchFamily="49" charset="-122"/>
              </a:rPr>
              <a:t>检查用户是否有加载模块的权限</a:t>
            </a:r>
          </a:p>
          <a:p>
            <a:pPr indent="457200">
              <a:lnSpc>
                <a:spcPct val="150000"/>
              </a:lnSpc>
            </a:pPr>
            <a:r>
              <a:rPr lang="en-US" altLang="zh-CN" dirty="0">
                <a:effectLst/>
                <a:latin typeface="Times New Roman" panose="02020603050405020304" pitchFamily="18" charset="0"/>
                <a:ea typeface="楷体" panose="02010609060101010101" pitchFamily="49" charset="-122"/>
              </a:rPr>
              <a:t>2. </a:t>
            </a:r>
            <a:r>
              <a:rPr lang="zh-CN" altLang="en-US" dirty="0">
                <a:effectLst/>
                <a:latin typeface="Times New Roman" panose="02020603050405020304" pitchFamily="18" charset="0"/>
                <a:ea typeface="楷体" panose="02010609060101010101" pitchFamily="49" charset="-122"/>
              </a:rPr>
              <a:t>将模块的二进制代码从用户区加载到一个临时的内核缓冲区</a:t>
            </a:r>
          </a:p>
          <a:p>
            <a:pPr indent="457200">
              <a:lnSpc>
                <a:spcPct val="150000"/>
              </a:lnSpc>
            </a:pPr>
            <a:r>
              <a:rPr lang="en-US" altLang="zh-CN" b="1" dirty="0">
                <a:effectLst/>
                <a:latin typeface="Times New Roman" panose="02020603050405020304" pitchFamily="18" charset="0"/>
                <a:ea typeface="楷体" panose="02010609060101010101" pitchFamily="49" charset="-122"/>
              </a:rPr>
              <a:t>3. </a:t>
            </a:r>
            <a:r>
              <a:rPr lang="zh-CN" altLang="en-US" b="1" dirty="0">
                <a:effectLst/>
                <a:latin typeface="Times New Roman" panose="02020603050405020304" pitchFamily="18" charset="0"/>
                <a:ea typeface="楷体" panose="02010609060101010101" pitchFamily="49" charset="-122"/>
              </a:rPr>
              <a:t>检查模块的</a:t>
            </a:r>
            <a:r>
              <a:rPr lang="en-US" altLang="zh-CN" b="1" dirty="0" err="1">
                <a:effectLst/>
                <a:latin typeface="Times New Roman" panose="02020603050405020304" pitchFamily="18" charset="0"/>
                <a:ea typeface="楷体" panose="02010609060101010101" pitchFamily="49" charset="-122"/>
              </a:rPr>
              <a:t>vermagic</a:t>
            </a:r>
            <a:r>
              <a:rPr lang="zh-CN" altLang="en-US" b="1" dirty="0">
                <a:effectLst/>
                <a:latin typeface="Times New Roman" panose="02020603050405020304" pitchFamily="18" charset="0"/>
                <a:ea typeface="楷体" panose="02010609060101010101" pitchFamily="49" charset="-122"/>
              </a:rPr>
              <a:t>和内核的是否相互匹配</a:t>
            </a:r>
          </a:p>
          <a:p>
            <a:pPr indent="457200">
              <a:lnSpc>
                <a:spcPct val="150000"/>
              </a:lnSpc>
            </a:pPr>
            <a:r>
              <a:rPr lang="en-US" altLang="zh-CN" dirty="0">
                <a:effectLst/>
                <a:latin typeface="Times New Roman" panose="02020603050405020304" pitchFamily="18" charset="0"/>
                <a:ea typeface="楷体" panose="02010609060101010101" pitchFamily="49" charset="-122"/>
              </a:rPr>
              <a:t>4. </a:t>
            </a:r>
            <a:r>
              <a:rPr lang="zh-CN" altLang="en-US" dirty="0">
                <a:effectLst/>
                <a:latin typeface="Times New Roman" panose="02020603050405020304" pitchFamily="18" charset="0"/>
                <a:ea typeface="楷体" panose="02010609060101010101" pitchFamily="49" charset="-122"/>
              </a:rPr>
              <a:t>为模块分配实际的内核内存</a:t>
            </a:r>
          </a:p>
          <a:p>
            <a:pPr indent="457200">
              <a:lnSpc>
                <a:spcPct val="150000"/>
              </a:lnSpc>
            </a:pPr>
            <a:r>
              <a:rPr lang="en-US" altLang="zh-CN" b="1" dirty="0">
                <a:effectLst/>
                <a:latin typeface="Times New Roman" panose="02020603050405020304" pitchFamily="18" charset="0"/>
                <a:ea typeface="楷体" panose="02010609060101010101" pitchFamily="49" charset="-122"/>
              </a:rPr>
              <a:t>5. </a:t>
            </a:r>
            <a:r>
              <a:rPr lang="zh-CN" altLang="en-US" b="1" dirty="0">
                <a:effectLst/>
                <a:latin typeface="Times New Roman" panose="02020603050405020304" pitchFamily="18" charset="0"/>
                <a:ea typeface="楷体" panose="02010609060101010101" pitchFamily="49" charset="-122"/>
              </a:rPr>
              <a:t>执行符号解析和重定位</a:t>
            </a:r>
          </a:p>
          <a:p>
            <a:pPr indent="457200">
              <a:lnSpc>
                <a:spcPct val="150000"/>
              </a:lnSpc>
            </a:pPr>
            <a:r>
              <a:rPr lang="en-US" altLang="zh-CN" b="1" dirty="0">
                <a:effectLst/>
                <a:latin typeface="Times New Roman" panose="02020603050405020304" pitchFamily="18" charset="0"/>
                <a:ea typeface="楷体" panose="02010609060101010101" pitchFamily="49" charset="-122"/>
              </a:rPr>
              <a:t>6. </a:t>
            </a:r>
            <a:r>
              <a:rPr lang="zh-CN" altLang="en-US" b="1" dirty="0">
                <a:effectLst/>
                <a:latin typeface="Times New Roman" panose="02020603050405020304" pitchFamily="18" charset="0"/>
                <a:ea typeface="楷体" panose="02010609060101010101" pitchFamily="49" charset="-122"/>
              </a:rPr>
              <a:t>调用模块的初始化函数</a:t>
            </a:r>
            <a:r>
              <a:rPr lang="en-US" altLang="zh-CN" b="1" dirty="0" err="1">
                <a:effectLst/>
                <a:latin typeface="Times New Roman" panose="02020603050405020304" pitchFamily="18" charset="0"/>
                <a:ea typeface="楷体" panose="02010609060101010101" pitchFamily="49" charset="-122"/>
              </a:rPr>
              <a:t>module_init</a:t>
            </a:r>
            <a:endParaRPr lang="en-US" altLang="zh-CN" b="1" dirty="0">
              <a:effectLst/>
              <a:latin typeface="Times New Roman" panose="02020603050405020304" pitchFamily="18" charset="0"/>
              <a:ea typeface="楷体" panose="02010609060101010101" pitchFamily="49" charset="-122"/>
            </a:endParaRP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dirty="0">
                <a:effectLst/>
                <a:latin typeface="Times New Roman" panose="02020603050405020304" pitchFamily="18" charset="0"/>
                <a:ea typeface="楷体" panose="02010609060101010101" pitchFamily="49" charset="-122"/>
              </a:rPr>
              <a:t>在这些工作中，第</a:t>
            </a:r>
            <a:r>
              <a:rPr lang="en-US" altLang="zh-CN" dirty="0">
                <a:effectLst/>
                <a:latin typeface="Times New Roman" panose="02020603050405020304" pitchFamily="18" charset="0"/>
                <a:ea typeface="楷体" panose="02010609060101010101" pitchFamily="49" charset="-122"/>
              </a:rPr>
              <a:t>3</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5</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6</a:t>
            </a:r>
            <a:r>
              <a:rPr lang="zh-CN" altLang="en-US" dirty="0">
                <a:effectLst/>
                <a:latin typeface="Times New Roman" panose="02020603050405020304" pitchFamily="18" charset="0"/>
                <a:ea typeface="楷体" panose="02010609060101010101" pitchFamily="49" charset="-122"/>
              </a:rPr>
              <a:t>阶段对</a:t>
            </a:r>
            <a:r>
              <a:rPr lang="en-US" altLang="zh-CN" dirty="0" err="1">
                <a:effectLst/>
                <a:latin typeface="Times New Roman" panose="02020603050405020304" pitchFamily="18" charset="0"/>
                <a:ea typeface="楷体" panose="02010609060101010101" pitchFamily="49" charset="-122"/>
              </a:rPr>
              <a:t>FirmSolo</a:t>
            </a:r>
            <a:r>
              <a:rPr lang="zh-CN" altLang="en-US" dirty="0">
                <a:effectLst/>
                <a:latin typeface="Times New Roman" panose="02020603050405020304" pitchFamily="18" charset="0"/>
                <a:ea typeface="楷体" panose="02010609060101010101" pitchFamily="49" charset="-122"/>
              </a:rPr>
              <a:t>非常重要</a:t>
            </a:r>
            <a:endParaRPr lang="en-US" altLang="zh-CN" dirty="0">
              <a:effectLst/>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20515440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13030</TotalTime>
  <Words>4401</Words>
  <Application>Microsoft Office PowerPoint</Application>
  <PresentationFormat>宽屏</PresentationFormat>
  <Paragraphs>216</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Helvetica Neue</vt: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C YD</cp:lastModifiedBy>
  <cp:revision>200</cp:revision>
  <dcterms:created xsi:type="dcterms:W3CDTF">2018-08-24T09:58:24Z</dcterms:created>
  <dcterms:modified xsi:type="dcterms:W3CDTF">2023-05-05T11:17:52Z</dcterms:modified>
</cp:coreProperties>
</file>