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6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0819B-81E6-6301-DD71-B7A35C38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C34B0B-A47F-B455-6AE6-4BEEC5FC5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4417-0AD1-9859-7D23-FF0F2237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C0877-131D-9321-8DD2-8592E8F0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ADCB9-4914-3A54-9473-BACE503B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1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299E3-B56B-9627-59C7-50BE137B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380E2-86E1-A082-D655-85369828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C0AA3-1D8B-734F-D7CF-3F3429B0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0DC23-3EA2-7F83-F1AF-D6851875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DF6D-2AC3-3792-5433-CD5F3B7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646D9-0590-E684-991B-684460C79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29F24-A6D2-28A2-6690-63076742B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6172C-FE53-8D7B-1B36-A4AB2033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19AD2-BC28-BBF9-8BAC-F70D7032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5549-6595-9027-AABE-BF591643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5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0BBE-FCB0-9401-B67F-34A08339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0F61E-1A5F-A1B6-DFB0-2B0190FA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02E6B-211F-91FB-1F06-ABF0EEE7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5CCC6-BF0C-AE98-F059-625FE5B0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9286B-96EA-6169-752A-A5010692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C1281-B047-0126-7898-D5D6E1B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C8F39-5290-172A-D11A-4482C672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B3A5F-F7EF-360A-9DED-BA565063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E6998-117A-A97D-B735-6AEC424B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3489-993F-5F30-CBED-201B80AF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BE28-6FAA-CA63-2811-1F836FED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9324F-3BB5-0C8D-2301-02E331847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62CBC-0B86-56CB-C5FD-7185A9E3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9AD5F-83B6-89C3-69EA-6B473791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36E94-22D3-CD39-3622-50DD17D2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E0A28-6ACB-F12D-62CD-4D42D5E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12F88-DF25-FEAF-B6E4-203676A5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3DEC9-9D6E-1A33-9A6A-E58ED89D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EF9A5-23CE-F827-C9CF-777878505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EA220-5DFA-501A-6621-1EB1E8D00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7C494-E382-DC9D-6788-2CB6E2A7C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6522FF-E448-95EA-99FC-5C515DC1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65832D-49ED-67D7-77B6-1C66192D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1254FC-6615-1031-DD71-27F219B6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3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24951-5EA7-6A0B-8470-A8ED89D3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7130D-056C-B71C-836F-4BB70BCB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100310-E0B5-BAF6-395A-66F9E62D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251763-B1F6-9A03-E61B-44C7CD70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90909C-2D98-086A-3A96-2885839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CC197D-0111-C48C-CF81-BCC067BA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5FFCA-8346-121D-D61B-D8F99B6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EC18-0099-0529-D841-5A2A2B99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7833C-86E8-4341-FAED-BD9D86FD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05134-7BB0-3721-52C1-08D0EEBE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A4230-DBD2-8CD5-06D6-BFFB5144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DDCF4-A7FF-A61A-B368-1FD6F41C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9FBFA-EAEA-8CF4-102C-1F11363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8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C99A-5022-F207-A5E1-72800059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CA5DB4-247D-9CEC-05D4-54315005F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3BFD9-1417-38CC-5AFA-5D6A5207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38E65-C238-3D04-53A0-07A8CD9A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91F22-8221-59F8-35CE-38AA94DE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2E44A-9171-1887-BF88-DCDD3877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6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42E744-9E53-348E-0A83-38608E92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A08C-ABEB-152D-1FC4-B2B2793A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1C55-4760-BCDC-886D-22488CB8E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1AB9-B156-4E6B-915B-B18AD2A101FA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7D3F-4D17-93E1-5F1D-680CC43ED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7890F-C1BE-2AA6-E878-4670EF9B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8B60-9ADE-4ED3-BD43-F23226FD5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536174" y="2699768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10</a:t>
              </a:r>
              <a:endParaRPr lang="ko-KR" altLang="en-US" sz="2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30</a:t>
              </a:r>
              <a:endParaRPr lang="ko-KR" altLang="en-US" sz="2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4130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BOJ 11053. </a:t>
            </a:r>
            <a:r>
              <a:rPr lang="ko-KR" altLang="en-US" sz="4000" b="1" dirty="0"/>
              <a:t>예제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9CBFFF-C933-4C76-B3F9-91BD52D9A24F}"/>
              </a:ext>
            </a:extLst>
          </p:cNvPr>
          <p:cNvSpPr txBox="1"/>
          <p:nvPr/>
        </p:nvSpPr>
        <p:spPr>
          <a:xfrm>
            <a:off x="6536174" y="143171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 = 6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ECF13-8AEC-CCD4-83C1-C8B27331F6BE}"/>
              </a:ext>
            </a:extLst>
          </p:cNvPr>
          <p:cNvSpPr txBox="1"/>
          <p:nvPr/>
        </p:nvSpPr>
        <p:spPr>
          <a:xfrm>
            <a:off x="6536174" y="2138716"/>
            <a:ext cx="41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r>
              <a:rPr lang="en-US" altLang="ko-KR" sz="2400" dirty="0"/>
              <a:t> = [10, 20, 10, 30, 20, 50]</a:t>
            </a:r>
            <a:endParaRPr lang="ko-KR" altLang="en-US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83ED2A9-A763-AA60-C4CC-FBEB1251C63C}"/>
              </a:ext>
            </a:extLst>
          </p:cNvPr>
          <p:cNvGrpSpPr/>
          <p:nvPr/>
        </p:nvGrpSpPr>
        <p:grpSpPr>
          <a:xfrm>
            <a:off x="6536174" y="4375390"/>
            <a:ext cx="4525811" cy="757381"/>
            <a:chOff x="1468583" y="1320800"/>
            <a:chExt cx="4525811" cy="7573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6E60BC-8386-1D38-220F-D36B207586F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DDF8DF-CF15-6A02-8EBC-66D026CA7B22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A22EEF-874E-ED0B-D005-471A06B2DD62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D07F8D-1A37-E882-5BEB-9E6DA57F322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49C19C-64CE-1C1E-688C-471C772974C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93CC4E-6BE9-CD1B-D9F6-16CE2AAD416D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E22D90-3D87-85D1-2642-15126928DF2C}"/>
              </a:ext>
            </a:extLst>
          </p:cNvPr>
          <p:cNvSpPr txBox="1"/>
          <p:nvPr/>
        </p:nvSpPr>
        <p:spPr>
          <a:xfrm>
            <a:off x="6536174" y="3814338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r>
              <a:rPr lang="en-US" altLang="ko-KR" sz="2400" dirty="0"/>
              <a:t> = [1, 1, 1, 1, 1, 1]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910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50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5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[5] &gt; </a:t>
            </a:r>
            <a:r>
              <a:rPr lang="en-US" altLang="ko-KR" dirty="0" err="1"/>
              <a:t>arr</a:t>
            </a:r>
            <a:r>
              <a:rPr lang="en-US" altLang="ko-KR" dirty="0"/>
              <a:t>[4]: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[5] = max(</a:t>
            </a:r>
            <a:r>
              <a:rPr lang="en-US" altLang="ko-KR" dirty="0" err="1"/>
              <a:t>dp</a:t>
            </a:r>
            <a:r>
              <a:rPr lang="en-US" altLang="ko-KR" dirty="0"/>
              <a:t>[5],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[4] + 1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50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5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[5] &gt; </a:t>
            </a:r>
            <a:r>
              <a:rPr lang="en-US" altLang="ko-KR" dirty="0" err="1"/>
              <a:t>arr</a:t>
            </a:r>
            <a:r>
              <a:rPr lang="en-US" altLang="ko-KR" dirty="0"/>
              <a:t>[3]: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[5] = max(</a:t>
            </a:r>
            <a:r>
              <a:rPr lang="en-US" altLang="ko-KR" dirty="0" err="1"/>
              <a:t>dp</a:t>
            </a:r>
            <a:r>
              <a:rPr lang="en-US" altLang="ko-KR" dirty="0"/>
              <a:t>[5],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[3] + 1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6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50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5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[5] &gt; </a:t>
            </a:r>
            <a:r>
              <a:rPr lang="en-US" altLang="ko-KR" dirty="0" err="1"/>
              <a:t>arr</a:t>
            </a:r>
            <a:r>
              <a:rPr lang="en-US" altLang="ko-KR" dirty="0"/>
              <a:t>[2]: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[5] = max(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[5]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en-US" altLang="ko-KR" dirty="0"/>
              <a:t>[2] + 1)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6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50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5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[5] &gt; </a:t>
            </a:r>
            <a:r>
              <a:rPr lang="en-US" altLang="ko-KR" dirty="0" err="1"/>
              <a:t>arr</a:t>
            </a:r>
            <a:r>
              <a:rPr lang="en-US" altLang="ko-KR" dirty="0"/>
              <a:t>[1]: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[5] = max(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[5]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en-US" altLang="ko-KR" dirty="0"/>
              <a:t>[1] + 1)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2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50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5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5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[5] &gt; </a:t>
            </a:r>
            <a:r>
              <a:rPr lang="en-US" altLang="ko-KR" dirty="0" err="1"/>
              <a:t>arr</a:t>
            </a:r>
            <a:r>
              <a:rPr lang="en-US" altLang="ko-KR" dirty="0"/>
              <a:t>[0]: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[5] = max(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[5]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en-US" altLang="ko-KR" dirty="0"/>
              <a:t>[0] + 1)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7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359863" y="2443706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611719" y="2443706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611719" y="188265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642927" y="4179868"/>
            <a:ext cx="445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max(</a:t>
            </a:r>
            <a:r>
              <a:rPr lang="en-US" altLang="ko-KR" dirty="0" err="1"/>
              <a:t>dp</a:t>
            </a:r>
            <a:r>
              <a:rPr lang="en-US" altLang="ko-KR" dirty="0"/>
              <a:t>) == </a:t>
            </a:r>
            <a:r>
              <a:rPr lang="en-US" altLang="ko-KR" sz="4000" b="1" dirty="0">
                <a:solidFill>
                  <a:srgbClr val="FF0000"/>
                </a:solidFill>
              </a:rPr>
              <a:t>4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359673" y="2443706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8115726" y="2443706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870006" y="2443706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622769" y="2443706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380149" y="2443706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4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7" y="1422405"/>
            <a:ext cx="4525811" cy="757381"/>
            <a:chOff x="1468583" y="1320800"/>
            <a:chExt cx="4525811" cy="75738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10</a:t>
              </a:r>
              <a:endParaRPr lang="ko-KR" altLang="en-US" sz="2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30</a:t>
              </a:r>
              <a:endParaRPr lang="ko-KR" altLang="en-US" sz="2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10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0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2B68E-DA51-94F4-1F45-F3A711CEDC83}"/>
              </a:ext>
            </a:extLst>
          </p:cNvPr>
          <p:cNvSpPr txBox="1"/>
          <p:nvPr/>
        </p:nvSpPr>
        <p:spPr>
          <a:xfrm>
            <a:off x="6451466" y="4270202"/>
            <a:ext cx="268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 수행하지 않음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9839B3-46D1-8359-0BC2-6335A60506CA}"/>
              </a:ext>
            </a:extLst>
          </p:cNvPr>
          <p:cNvGrpSpPr/>
          <p:nvPr/>
        </p:nvGrpSpPr>
        <p:grpSpPr>
          <a:xfrm>
            <a:off x="6451466" y="3055443"/>
            <a:ext cx="4525811" cy="757381"/>
            <a:chOff x="1468583" y="1320800"/>
            <a:chExt cx="4525811" cy="7573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920D0AE-F604-2B13-929B-2704CD4E4534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2F9E40-98DB-BA0F-5F16-451ABD810EC2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1664089-2B65-534D-163E-45ABDEF25FC1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4E68DB-AE42-0068-BDAC-9D1460BE1779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E835716-089D-34EE-EA11-A5A56079E2E1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1AD4AF-499E-AC37-2EBB-93B33E2BF852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6" y="249439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8" y="84246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3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10</a:t>
              </a:r>
              <a:endParaRPr lang="ko-KR" altLang="en-US" sz="2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30</a:t>
              </a:r>
              <a:endParaRPr lang="ko-KR" altLang="en-US" sz="2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20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1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2F9E40-98DB-BA0F-5F16-451ABD810EC2}"/>
              </a:ext>
            </a:extLst>
          </p:cNvPr>
          <p:cNvSpPr/>
          <p:nvPr/>
        </p:nvSpPr>
        <p:spPr>
          <a:xfrm>
            <a:off x="7952660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10040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80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2018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</a:rPr>
              <a:t>1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8" y="4040298"/>
            <a:ext cx="3828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[1] &gt; </a:t>
            </a:r>
            <a:r>
              <a:rPr lang="en-US" altLang="ko-KR" dirty="0" err="1"/>
              <a:t>arr</a:t>
            </a:r>
            <a:r>
              <a:rPr lang="en-US" altLang="ko-KR" dirty="0"/>
              <a:t>[0]: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[1] = max(</a:t>
            </a:r>
            <a:r>
              <a:rPr lang="en-US" altLang="ko-KR" dirty="0" err="1"/>
              <a:t>dp</a:t>
            </a:r>
            <a:r>
              <a:rPr lang="en-US" altLang="ko-KR" dirty="0"/>
              <a:t>[1],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[0] + 1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30</a:t>
              </a:r>
              <a:endParaRPr lang="ko-KR" altLang="en-US" sz="2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10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2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11466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4229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21609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</a:rPr>
              <a:t>1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2</a:t>
            </a:r>
          </a:p>
          <a:p>
            <a:r>
              <a:rPr lang="en-US" altLang="ko-KR" dirty="0"/>
              <a:t>j = 1, 0</a:t>
            </a:r>
          </a:p>
          <a:p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보다 큰 </a:t>
            </a:r>
            <a:r>
              <a:rPr lang="en-US" altLang="ko-KR" dirty="0" err="1"/>
              <a:t>arr</a:t>
            </a:r>
            <a:r>
              <a:rPr lang="en-US" altLang="ko-KR" dirty="0"/>
              <a:t>[j]</a:t>
            </a:r>
            <a:r>
              <a:rPr lang="ko-KR" altLang="en-US" dirty="0"/>
              <a:t>를 만족하는 </a:t>
            </a:r>
            <a:r>
              <a:rPr lang="en-US" altLang="ko-KR" dirty="0"/>
              <a:t>j</a:t>
            </a:r>
            <a:r>
              <a:rPr lang="ko-KR" altLang="en-US" dirty="0"/>
              <a:t>가 없음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</a:rPr>
              <a:t>2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6897" y="3056454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1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30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3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80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2018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3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[3] &gt; </a:t>
            </a:r>
            <a:r>
              <a:rPr lang="en-US" altLang="ko-KR" dirty="0" err="1"/>
              <a:t>arr</a:t>
            </a:r>
            <a:r>
              <a:rPr lang="en-US" altLang="ko-KR" dirty="0"/>
              <a:t>[2]: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[3] = max(</a:t>
            </a:r>
            <a:r>
              <a:rPr lang="en-US" altLang="ko-KR" dirty="0" err="1"/>
              <a:t>dp</a:t>
            </a:r>
            <a:r>
              <a:rPr lang="en-US" altLang="ko-KR" dirty="0"/>
              <a:t>[3],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[2] + 1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47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10040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6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30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3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80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2018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3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[3] &gt; </a:t>
            </a:r>
            <a:r>
              <a:rPr lang="en-US" altLang="ko-KR" dirty="0" err="1"/>
              <a:t>arr</a:t>
            </a:r>
            <a:r>
              <a:rPr lang="en-US" altLang="ko-KR" dirty="0"/>
              <a:t>[1]: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[3] = max(</a:t>
            </a:r>
            <a:r>
              <a:rPr lang="en-US" altLang="ko-KR" dirty="0" err="1"/>
              <a:t>dp</a:t>
            </a:r>
            <a:r>
              <a:rPr lang="en-US" altLang="ko-KR" dirty="0"/>
              <a:t>[3],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[1] + 1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47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10040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2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20</a:t>
              </a:r>
              <a:endParaRPr lang="ko-KR" altLang="en-US" sz="2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30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3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80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20183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3</a:t>
            </a:r>
          </a:p>
          <a:p>
            <a:r>
              <a:rPr lang="en-US" altLang="ko-KR" dirty="0"/>
              <a:t>j =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[3] &gt; </a:t>
            </a:r>
            <a:r>
              <a:rPr lang="en-US" altLang="ko-KR" dirty="0" err="1"/>
              <a:t>arr</a:t>
            </a:r>
            <a:r>
              <a:rPr lang="en-US" altLang="ko-KR" dirty="0"/>
              <a:t>[1]: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[3] = max(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[3]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en-US" altLang="ko-KR" dirty="0"/>
              <a:t>[0] + 1)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471" y="3056450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10040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8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20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4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4</a:t>
            </a:r>
          </a:p>
          <a:p>
            <a:r>
              <a:rPr lang="en-US" altLang="ko-KR" dirty="0"/>
              <a:t>j = 3,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, 1,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[4] &gt; </a:t>
            </a:r>
            <a:r>
              <a:rPr lang="en-US" altLang="ko-KR" dirty="0" err="1"/>
              <a:t>arr</a:t>
            </a:r>
            <a:r>
              <a:rPr lang="en-US" altLang="ko-KR" dirty="0"/>
              <a:t>[2]: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[4] = max(</a:t>
            </a:r>
            <a:r>
              <a:rPr lang="en-US" altLang="ko-KR" dirty="0" err="1"/>
              <a:t>dp</a:t>
            </a:r>
            <a:r>
              <a:rPr lang="en-US" altLang="ko-KR" dirty="0"/>
              <a:t>[4], 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[2] + 1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9F12547-648A-74E8-4EB9-DF41F28819B2}"/>
              </a:ext>
            </a:extLst>
          </p:cNvPr>
          <p:cNvGrpSpPr/>
          <p:nvPr/>
        </p:nvGrpSpPr>
        <p:grpSpPr>
          <a:xfrm>
            <a:off x="6446845" y="1423410"/>
            <a:ext cx="4525811" cy="757381"/>
            <a:chOff x="1468583" y="1320800"/>
            <a:chExt cx="4525811" cy="7573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D5E6C-1E32-7387-7905-C97CA2DC00AF}"/>
                </a:ext>
              </a:extLst>
            </p:cNvPr>
            <p:cNvSpPr/>
            <p:nvPr/>
          </p:nvSpPr>
          <p:spPr>
            <a:xfrm>
              <a:off x="146858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0CA340-D4A8-FEE0-CFFE-6B08972AB940}"/>
                </a:ext>
              </a:extLst>
            </p:cNvPr>
            <p:cNvSpPr/>
            <p:nvPr/>
          </p:nvSpPr>
          <p:spPr>
            <a:xfrm>
              <a:off x="5237013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50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CB16E5-1264-8FEE-9D2B-97A334C36576}"/>
                </a:ext>
              </a:extLst>
            </p:cNvPr>
            <p:cNvSpPr/>
            <p:nvPr/>
          </p:nvSpPr>
          <p:spPr>
            <a:xfrm>
              <a:off x="2216727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E03582-741C-A87B-610F-9B1570221F5E}"/>
                </a:ext>
              </a:extLst>
            </p:cNvPr>
            <p:cNvSpPr/>
            <p:nvPr/>
          </p:nvSpPr>
          <p:spPr>
            <a:xfrm>
              <a:off x="296949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C37D4-E55C-3D54-7CF1-1B1A268272DA}"/>
                </a:ext>
              </a:extLst>
            </p:cNvPr>
            <p:cNvSpPr/>
            <p:nvPr/>
          </p:nvSpPr>
          <p:spPr>
            <a:xfrm>
              <a:off x="3726870" y="1320800"/>
              <a:ext cx="757381" cy="7573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30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AA6C3C-CAD7-497A-72EE-B9C9BD798100}"/>
                </a:ext>
              </a:extLst>
            </p:cNvPr>
            <p:cNvSpPr/>
            <p:nvPr/>
          </p:nvSpPr>
          <p:spPr>
            <a:xfrm>
              <a:off x="4479633" y="1320800"/>
              <a:ext cx="757381" cy="75738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FF0000"/>
                  </a:solidFill>
                </a:rPr>
                <a:t>20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4F74F-E5CE-01B0-A1F8-CADD01D7B817}"/>
              </a:ext>
            </a:extLst>
          </p:cNvPr>
          <p:cNvSpPr txBox="1"/>
          <p:nvPr/>
        </p:nvSpPr>
        <p:spPr>
          <a:xfrm>
            <a:off x="645921" y="489527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/>
              <a:t>i</a:t>
            </a:r>
            <a:r>
              <a:rPr lang="en-US" altLang="ko-KR" sz="4000" b="1" dirty="0"/>
              <a:t> = 4</a:t>
            </a:r>
            <a:endParaRPr lang="ko-KR" altLang="en-US" sz="4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C324CC-FD8D-F0C8-7887-5DD0ECC8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5" y="1662550"/>
            <a:ext cx="5256088" cy="38188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835716-089D-34EE-EA11-A5A56079E2E1}"/>
              </a:ext>
            </a:extLst>
          </p:cNvPr>
          <p:cNvSpPr/>
          <p:nvPr/>
        </p:nvSpPr>
        <p:spPr>
          <a:xfrm>
            <a:off x="10219894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0D0AE-F604-2B13-929B-2704CD4E4534}"/>
              </a:ext>
            </a:extLst>
          </p:cNvPr>
          <p:cNvSpPr/>
          <p:nvPr/>
        </p:nvSpPr>
        <p:spPr>
          <a:xfrm>
            <a:off x="7199608" y="3056448"/>
            <a:ext cx="757381" cy="7573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1AD4AF-499E-AC37-2EBB-93B33E2BF852}"/>
              </a:ext>
            </a:extLst>
          </p:cNvPr>
          <p:cNvSpPr/>
          <p:nvPr/>
        </p:nvSpPr>
        <p:spPr>
          <a:xfrm>
            <a:off x="6451464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D4DB-C1E4-20DF-79EF-865C3010E8D1}"/>
              </a:ext>
            </a:extLst>
          </p:cNvPr>
          <p:cNvSpPr txBox="1"/>
          <p:nvPr/>
        </p:nvSpPr>
        <p:spPr>
          <a:xfrm>
            <a:off x="6451464" y="2495396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dp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ED7D9-B874-921E-365F-F37A1E957B62}"/>
              </a:ext>
            </a:extLst>
          </p:cNvPr>
          <p:cNvSpPr txBox="1"/>
          <p:nvPr/>
        </p:nvSpPr>
        <p:spPr>
          <a:xfrm>
            <a:off x="6376406" y="84347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arr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20530-706F-55DC-FD45-7A78E7931AFD}"/>
              </a:ext>
            </a:extLst>
          </p:cNvPr>
          <p:cNvSpPr txBox="1"/>
          <p:nvPr/>
        </p:nvSpPr>
        <p:spPr>
          <a:xfrm>
            <a:off x="6386667" y="4040297"/>
            <a:ext cx="4454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&gt;= 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= 4</a:t>
            </a:r>
          </a:p>
          <a:p>
            <a:r>
              <a:rPr lang="en-US" altLang="ko-KR" dirty="0"/>
              <a:t>j = 3,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dirty="0"/>
              <a:t>, 1,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arr</a:t>
            </a:r>
            <a:r>
              <a:rPr lang="en-US" altLang="ko-KR" dirty="0"/>
              <a:t>[4] &gt; </a:t>
            </a:r>
            <a:r>
              <a:rPr lang="en-US" altLang="ko-KR" dirty="0" err="1"/>
              <a:t>arr</a:t>
            </a:r>
            <a:r>
              <a:rPr lang="en-US" altLang="ko-KR" dirty="0"/>
              <a:t>[0]: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dp</a:t>
            </a:r>
            <a:r>
              <a:rPr lang="en-US" altLang="ko-KR" dirty="0"/>
              <a:t>[4] = max(</a:t>
            </a:r>
            <a:r>
              <a:rPr lang="en-US" altLang="ko-KR" dirty="0" err="1">
                <a:solidFill>
                  <a:srgbClr val="FF0000"/>
                </a:solidFill>
              </a:rPr>
              <a:t>dp</a:t>
            </a:r>
            <a:r>
              <a:rPr lang="en-US" altLang="ko-KR" dirty="0">
                <a:solidFill>
                  <a:srgbClr val="FF0000"/>
                </a:solidFill>
              </a:rPr>
              <a:t>[4]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en-US" altLang="ko-KR" dirty="0"/>
              <a:t>[0] + 1)</a:t>
            </a:r>
          </a:p>
          <a:p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5A0F6-045A-1BC3-71B8-BC020223D3EE}"/>
              </a:ext>
            </a:extLst>
          </p:cNvPr>
          <p:cNvSpPr/>
          <p:nvPr/>
        </p:nvSpPr>
        <p:spPr>
          <a:xfrm>
            <a:off x="7199418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043DC9-7811-3AA2-D48E-492A32240897}"/>
              </a:ext>
            </a:extLst>
          </p:cNvPr>
          <p:cNvSpPr/>
          <p:nvPr/>
        </p:nvSpPr>
        <p:spPr>
          <a:xfrm>
            <a:off x="7955182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664089-2B65-534D-163E-45ABDEF25FC1}"/>
              </a:ext>
            </a:extLst>
          </p:cNvPr>
          <p:cNvSpPr/>
          <p:nvPr/>
        </p:nvSpPr>
        <p:spPr>
          <a:xfrm>
            <a:off x="8709751" y="3056448"/>
            <a:ext cx="757381" cy="7573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E68DB-AE42-0068-BDAC-9D1460BE1779}"/>
              </a:ext>
            </a:extLst>
          </p:cNvPr>
          <p:cNvSpPr/>
          <p:nvPr/>
        </p:nvSpPr>
        <p:spPr>
          <a:xfrm>
            <a:off x="9462514" y="3056448"/>
            <a:ext cx="757381" cy="75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7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850</Words>
  <Application>Microsoft Office PowerPoint</Application>
  <PresentationFormat>와이드스크린</PresentationFormat>
  <Paragraphs>317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이우열</dc:creator>
  <cp:lastModifiedBy>이우열</cp:lastModifiedBy>
  <cp:revision>2</cp:revision>
  <dcterms:created xsi:type="dcterms:W3CDTF">2022-09-02T10:28:53Z</dcterms:created>
  <dcterms:modified xsi:type="dcterms:W3CDTF">2022-09-02T11:32:04Z</dcterms:modified>
</cp:coreProperties>
</file>