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400" y="-35625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5D03CB-1EF4-4575-BA97-23EEE14EB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132" y="0"/>
            <a:ext cx="4902679" cy="46195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B3A981E-AF55-4BBF-85FC-8E53CC80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3850" y="1"/>
            <a:ext cx="3808150" cy="3428999"/>
          </a:xfrm>
          <a:custGeom>
            <a:avLst/>
            <a:gdLst>
              <a:gd name="connsiteX0" fmla="*/ 709972 w 4030116"/>
              <a:gd name="connsiteY0" fmla="*/ 0 h 3628865"/>
              <a:gd name="connsiteX1" fmla="*/ 3431306 w 4030116"/>
              <a:gd name="connsiteY1" fmla="*/ 0 h 3628865"/>
              <a:gd name="connsiteX2" fmla="*/ 3534802 w 4030116"/>
              <a:gd name="connsiteY2" fmla="*/ 94063 h 3628865"/>
              <a:gd name="connsiteX3" fmla="*/ 3978557 w 4030116"/>
              <a:gd name="connsiteY3" fmla="*/ 752240 h 3628865"/>
              <a:gd name="connsiteX4" fmla="*/ 4030116 w 4030116"/>
              <a:gd name="connsiteY4" fmla="*/ 893110 h 3628865"/>
              <a:gd name="connsiteX5" fmla="*/ 4030116 w 4030116"/>
              <a:gd name="connsiteY5" fmla="*/ 2223342 h 3628865"/>
              <a:gd name="connsiteX6" fmla="*/ 3978557 w 4030116"/>
              <a:gd name="connsiteY6" fmla="*/ 2364212 h 3628865"/>
              <a:gd name="connsiteX7" fmla="*/ 2070639 w 4030116"/>
              <a:gd name="connsiteY7" fmla="*/ 3628865 h 3628865"/>
              <a:gd name="connsiteX8" fmla="*/ 0 w 4030116"/>
              <a:gd name="connsiteY8" fmla="*/ 1558226 h 3628865"/>
              <a:gd name="connsiteX9" fmla="*/ 606476 w 4030116"/>
              <a:gd name="connsiteY9" fmla="*/ 94063 h 36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0116" h="3628865">
                <a:moveTo>
                  <a:pt x="709972" y="0"/>
                </a:moveTo>
                <a:lnTo>
                  <a:pt x="3431306" y="0"/>
                </a:lnTo>
                <a:lnTo>
                  <a:pt x="3534802" y="94063"/>
                </a:lnTo>
                <a:cubicBezTo>
                  <a:pt x="3722158" y="281419"/>
                  <a:pt x="3873777" y="504512"/>
                  <a:pt x="3978557" y="752240"/>
                </a:cubicBezTo>
                <a:lnTo>
                  <a:pt x="4030116" y="893110"/>
                </a:lnTo>
                <a:lnTo>
                  <a:pt x="4030116" y="2223342"/>
                </a:lnTo>
                <a:lnTo>
                  <a:pt x="3978557" y="2364212"/>
                </a:lnTo>
                <a:cubicBezTo>
                  <a:pt x="3664217" y="3107396"/>
                  <a:pt x="2928325" y="3628865"/>
                  <a:pt x="2070639" y="3628865"/>
                </a:cubicBezTo>
                <a:cubicBezTo>
                  <a:pt x="927057" y="3628865"/>
                  <a:pt x="0" y="2701808"/>
                  <a:pt x="0" y="1558226"/>
                </a:cubicBezTo>
                <a:cubicBezTo>
                  <a:pt x="0" y="986435"/>
                  <a:pt x="231764" y="468775"/>
                  <a:pt x="606476" y="94063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07ECBF84-509F-0581-53F5-54D71F09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56" y="632281"/>
            <a:ext cx="2592784" cy="1730683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0E21CE3-CE4A-4A81-86C9-019354341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505" y="3131553"/>
            <a:ext cx="4447156" cy="3726448"/>
          </a:xfrm>
          <a:custGeom>
            <a:avLst/>
            <a:gdLst>
              <a:gd name="connsiteX0" fmla="*/ 2340464 w 4680928"/>
              <a:gd name="connsiteY0" fmla="*/ 0 h 3922335"/>
              <a:gd name="connsiteX1" fmla="*/ 4680928 w 4680928"/>
              <a:gd name="connsiteY1" fmla="*/ 2340464 h 3922335"/>
              <a:gd name="connsiteX2" fmla="*/ 4146480 w 4680928"/>
              <a:gd name="connsiteY2" fmla="*/ 3829217 h 3922335"/>
              <a:gd name="connsiteX3" fmla="*/ 4061848 w 4680928"/>
              <a:gd name="connsiteY3" fmla="*/ 3922335 h 3922335"/>
              <a:gd name="connsiteX4" fmla="*/ 619080 w 4680928"/>
              <a:gd name="connsiteY4" fmla="*/ 3922335 h 3922335"/>
              <a:gd name="connsiteX5" fmla="*/ 534448 w 4680928"/>
              <a:gd name="connsiteY5" fmla="*/ 3829217 h 3922335"/>
              <a:gd name="connsiteX6" fmla="*/ 0 w 4680928"/>
              <a:gd name="connsiteY6" fmla="*/ 2340464 h 3922335"/>
              <a:gd name="connsiteX7" fmla="*/ 2340464 w 4680928"/>
              <a:gd name="connsiteY7" fmla="*/ 0 h 39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928" h="3922335">
                <a:moveTo>
                  <a:pt x="2340464" y="0"/>
                </a:moveTo>
                <a:cubicBezTo>
                  <a:pt x="3633067" y="0"/>
                  <a:pt x="4680928" y="1047861"/>
                  <a:pt x="4680928" y="2340464"/>
                </a:cubicBezTo>
                <a:cubicBezTo>
                  <a:pt x="4680928" y="2905978"/>
                  <a:pt x="4480361" y="3424647"/>
                  <a:pt x="4146480" y="3829217"/>
                </a:cubicBezTo>
                <a:lnTo>
                  <a:pt x="4061848" y="3922335"/>
                </a:lnTo>
                <a:lnTo>
                  <a:pt x="619080" y="3922335"/>
                </a:lnTo>
                <a:lnTo>
                  <a:pt x="534448" y="3829217"/>
                </a:lnTo>
                <a:cubicBezTo>
                  <a:pt x="200567" y="3424647"/>
                  <a:pt x="0" y="2905978"/>
                  <a:pt x="0" y="2340464"/>
                </a:cubicBezTo>
                <a:cubicBezTo>
                  <a:pt x="0" y="1047861"/>
                  <a:pt x="1047861" y="0"/>
                  <a:pt x="2340464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827" y="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F6A27-8C60-1951-C2E5-3819DF54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49" y="324937"/>
            <a:ext cx="4445888" cy="2885715"/>
          </a:xfrm>
        </p:spPr>
        <p:txBody>
          <a:bodyPr>
            <a:normAutofit/>
          </a:bodyPr>
          <a:lstStyle/>
          <a:p>
            <a:r>
              <a:rPr lang="en-US" sz="2800" dirty="0"/>
              <a:t>Randomly Generated </a:t>
            </a:r>
            <a:r>
              <a:rPr lang="en-US" sz="2800"/>
              <a:t>For PPTX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4C63B-86FD-EEFF-49F0-66A6B26A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49" y="3166312"/>
            <a:ext cx="4024032" cy="771802"/>
          </a:xfrm>
        </p:spPr>
        <p:txBody>
          <a:bodyPr>
            <a:normAutofit/>
          </a:bodyPr>
          <a:lstStyle/>
          <a:p>
            <a:r>
              <a:rPr lang="en-US" dirty="0"/>
              <a:t>This data test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72950BC3-A7CF-4F1B-8A6E-14E3DDE55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ulticolored smoke gradient">
            <a:extLst>
              <a:ext uri="{FF2B5EF4-FFF2-40B4-BE49-F238E27FC236}">
                <a16:creationId xmlns:a16="http://schemas.microsoft.com/office/drawing/2014/main" id="{43D72EB0-7C0A-0876-4EB9-6EAF339A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7960"/>
            <a:ext cx="2595020" cy="1732175"/>
          </a:xfrm>
          <a:prstGeom prst="rect">
            <a:avLst/>
          </a:prstGeo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370326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BFD9967-9371-4F99-A8D2-502B11A38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54693-A29A-658C-B7DB-7BEB28FD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Title for PPTX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28F1C5-DD20-0795-7620-3E5810B4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r>
              <a:rPr lang="en-US" dirty="0"/>
              <a:t>Text paragraph in power point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Icebergs">
            <a:extLst>
              <a:ext uri="{FF2B5EF4-FFF2-40B4-BE49-F238E27FC236}">
                <a16:creationId xmlns:a16="http://schemas.microsoft.com/office/drawing/2014/main" id="{30EC1353-9B68-E272-73F6-755524C9C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6" r="17653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40857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FunkyShapesVTI</vt:lpstr>
      <vt:lpstr>Randomly Generated For PPTX</vt:lpstr>
      <vt:lpstr>Title for 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Randomly Generated For PPT</dc:title>
  <dc:creator>Ryon Steele</dc:creator>
  <cp:lastModifiedBy>Ryon Steele</cp:lastModifiedBy>
  <cp:revision>2</cp:revision>
  <dcterms:created xsi:type="dcterms:W3CDTF">2023-10-11T15:21:24Z</dcterms:created>
  <dcterms:modified xsi:type="dcterms:W3CDTF">2023-10-11T15:26:24Z</dcterms:modified>
</cp:coreProperties>
</file>