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3" r:id="rId4"/>
    <p:sldId id="274" r:id="rId5"/>
    <p:sldId id="28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832513"/>
            <a:ext cx="7770960" cy="27664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Simple User Interface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Android</a:t>
            </a:r>
            <a:endParaRPr lang="en-US" sz="2800" dirty="0"/>
          </a:p>
        </p:txBody>
      </p:sp>
      <p:sp>
        <p:nvSpPr>
          <p:cNvPr id="73" name="CustomShape 2"/>
          <p:cNvSpPr/>
          <p:nvPr/>
        </p:nvSpPr>
        <p:spPr>
          <a:xfrm>
            <a:off x="1371600" y="4694830"/>
            <a:ext cx="6399360" cy="9424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2" y="1547406"/>
            <a:ext cx="7221077" cy="2698560"/>
          </a:xfrm>
          <a:prstGeom prst="rect">
            <a:avLst/>
          </a:prstGeom>
        </p:spPr>
      </p:pic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XML defaults to show “Hello World”</a:t>
            </a:r>
          </a:p>
          <a:p>
            <a:pPr algn="ctr"/>
            <a:r>
              <a:rPr lang="en-US" sz="2400" dirty="0" smtClean="0"/>
              <a:t>(always check every step)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16" y="5467524"/>
            <a:ext cx="1419225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705" y="3864966"/>
            <a:ext cx="2581275" cy="1343025"/>
          </a:xfrm>
          <a:prstGeom prst="rect">
            <a:avLst/>
          </a:prstGeom>
        </p:spPr>
      </p:pic>
      <p:sp>
        <p:nvSpPr>
          <p:cNvPr id="5" name="Line 3"/>
          <p:cNvSpPr/>
          <p:nvPr/>
        </p:nvSpPr>
        <p:spPr>
          <a:xfrm>
            <a:off x="4064000" y="3467100"/>
            <a:ext cx="1778000" cy="14097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050258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Display the message on second Activity.</a:t>
            </a:r>
          </a:p>
          <a:p>
            <a:pPr algn="ctr"/>
            <a:r>
              <a:rPr lang="en-US" sz="2400" dirty="0" smtClean="0"/>
              <a:t>Intent pair “This Parent Class” and “That Child Class”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0" y="1724112"/>
            <a:ext cx="4093839" cy="140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680" y="2777966"/>
            <a:ext cx="5204097" cy="2695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63" y="5307013"/>
            <a:ext cx="2293938" cy="813978"/>
          </a:xfrm>
          <a:prstGeom prst="rect">
            <a:avLst/>
          </a:prstGeom>
        </p:spPr>
      </p:pic>
      <p:sp>
        <p:nvSpPr>
          <p:cNvPr id="5" name="Line 3"/>
          <p:cNvSpPr/>
          <p:nvPr/>
        </p:nvSpPr>
        <p:spPr>
          <a:xfrm>
            <a:off x="5676900" y="5080000"/>
            <a:ext cx="711199" cy="5969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8" name="Line 3"/>
          <p:cNvSpPr/>
          <p:nvPr/>
        </p:nvSpPr>
        <p:spPr>
          <a:xfrm>
            <a:off x="1933574" y="2990850"/>
            <a:ext cx="3000376" cy="441134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9" name="Line 3"/>
          <p:cNvSpPr/>
          <p:nvPr/>
        </p:nvSpPr>
        <p:spPr>
          <a:xfrm>
            <a:off x="5130800" y="3594100"/>
            <a:ext cx="194562" cy="161529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0" name="Line 3"/>
          <p:cNvSpPr/>
          <p:nvPr/>
        </p:nvSpPr>
        <p:spPr>
          <a:xfrm>
            <a:off x="3071092" y="2113308"/>
            <a:ext cx="2059708" cy="1318676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965633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More code added to Sample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39" y="2319512"/>
            <a:ext cx="7720281" cy="35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02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Manifest file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215668"/>
            <a:ext cx="5353050" cy="4141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4841288"/>
            <a:ext cx="2481263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3780348"/>
            <a:ext cx="2597150" cy="78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044" y="1335792"/>
            <a:ext cx="2142406" cy="2255827"/>
          </a:xfrm>
          <a:prstGeom prst="rect">
            <a:avLst/>
          </a:prstGeom>
        </p:spPr>
      </p:pic>
      <p:sp>
        <p:nvSpPr>
          <p:cNvPr id="5" name="Line 3"/>
          <p:cNvSpPr/>
          <p:nvPr/>
        </p:nvSpPr>
        <p:spPr>
          <a:xfrm flipV="1">
            <a:off x="3467100" y="2477351"/>
            <a:ext cx="2924175" cy="102830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1" name="Line 3"/>
          <p:cNvSpPr/>
          <p:nvPr/>
        </p:nvSpPr>
        <p:spPr>
          <a:xfrm flipV="1">
            <a:off x="3705226" y="3981450"/>
            <a:ext cx="2239962" cy="54666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2" name="Line 3"/>
          <p:cNvSpPr/>
          <p:nvPr/>
        </p:nvSpPr>
        <p:spPr>
          <a:xfrm>
            <a:off x="3181350" y="5162550"/>
            <a:ext cx="3209925" cy="68569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626732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Build an App</a:t>
            </a:r>
          </a:p>
          <a:p>
            <a:pPr algn="ctr"/>
            <a:r>
              <a:rPr lang="en-US" sz="2400" dirty="0" smtClean="0"/>
              <a:t>Similar to Steps on Web Site</a:t>
            </a:r>
          </a:p>
          <a:p>
            <a:pPr algn="ctr"/>
            <a:r>
              <a:rPr lang="en-US" sz="2400" dirty="0" smtClean="0"/>
              <a:t>(I supply sample project)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87" y="1767993"/>
            <a:ext cx="5501986" cy="478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6"/>
            <a:r>
              <a:rPr lang="en-US" sz="2400" dirty="0" smtClean="0"/>
              <a:t>Two Activities: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 smtClean="0"/>
              <a:t>Simple User Interface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 smtClean="0"/>
              <a:t>My Message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20" y="2471449"/>
            <a:ext cx="2255879" cy="24796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40" y="3650022"/>
            <a:ext cx="1783483" cy="3123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372" y="2423313"/>
            <a:ext cx="2988888" cy="2453419"/>
          </a:xfrm>
          <a:prstGeom prst="rect">
            <a:avLst/>
          </a:prstGeom>
        </p:spPr>
      </p:pic>
      <p:sp>
        <p:nvSpPr>
          <p:cNvPr id="8" name="Line 3"/>
          <p:cNvSpPr/>
          <p:nvPr/>
        </p:nvSpPr>
        <p:spPr>
          <a:xfrm flipV="1">
            <a:off x="3268981" y="3394654"/>
            <a:ext cx="1918392" cy="979226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5" name="Line 3"/>
          <p:cNvSpPr/>
          <p:nvPr/>
        </p:nvSpPr>
        <p:spPr>
          <a:xfrm>
            <a:off x="1386840" y="3474720"/>
            <a:ext cx="586740" cy="83058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672235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Two Java Activity Classes</a:t>
            </a:r>
          </a:p>
          <a:p>
            <a:pPr algn="ctr"/>
            <a:r>
              <a:rPr lang="en-US" sz="2400" dirty="0" smtClean="0"/>
              <a:t>Two Activity XML files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09" y="3995979"/>
            <a:ext cx="2922752" cy="5118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25" y="1341316"/>
            <a:ext cx="2875521" cy="2360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69" y="1833693"/>
            <a:ext cx="3547598" cy="3894150"/>
          </a:xfrm>
          <a:prstGeom prst="rect">
            <a:avLst/>
          </a:prstGeom>
        </p:spPr>
      </p:pic>
      <p:sp>
        <p:nvSpPr>
          <p:cNvPr id="5" name="Line 3"/>
          <p:cNvSpPr/>
          <p:nvPr/>
        </p:nvSpPr>
        <p:spPr>
          <a:xfrm flipV="1">
            <a:off x="3016154" y="2228849"/>
            <a:ext cx="2422621" cy="2111137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8" name="Line 3"/>
          <p:cNvSpPr/>
          <p:nvPr/>
        </p:nvSpPr>
        <p:spPr>
          <a:xfrm>
            <a:off x="2606721" y="4558352"/>
            <a:ext cx="2517729" cy="30892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900" y="3152634"/>
            <a:ext cx="1752028" cy="4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6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Activity</a:t>
            </a:r>
          </a:p>
          <a:p>
            <a:pPr algn="ctr"/>
            <a:r>
              <a:rPr lang="en-US" sz="2400" dirty="0" smtClean="0"/>
              <a:t>…</a:t>
            </a:r>
            <a:r>
              <a:rPr lang="en-US" sz="2400" dirty="0" smtClean="0"/>
              <a:t>as seen by Design View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31" y="1416240"/>
            <a:ext cx="6349898" cy="51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0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…has Text</a:t>
            </a:r>
          </a:p>
          <a:p>
            <a:pPr algn="ctr"/>
            <a:r>
              <a:rPr lang="en-US" sz="2400" dirty="0" smtClean="0"/>
              <a:t>…and a Button.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2" y="1670793"/>
            <a:ext cx="7501335" cy="3759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37" y="4682428"/>
            <a:ext cx="4905375" cy="1495425"/>
          </a:xfrm>
          <a:prstGeom prst="rect">
            <a:avLst/>
          </a:prstGeom>
        </p:spPr>
      </p:pic>
      <p:sp>
        <p:nvSpPr>
          <p:cNvPr id="7" name="Line 3"/>
          <p:cNvSpPr/>
          <p:nvPr/>
        </p:nvSpPr>
        <p:spPr>
          <a:xfrm flipH="1">
            <a:off x="2797791" y="2954740"/>
            <a:ext cx="1555845" cy="2361064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0" name="Line 3"/>
          <p:cNvSpPr/>
          <p:nvPr/>
        </p:nvSpPr>
        <p:spPr>
          <a:xfrm>
            <a:off x="4353636" y="3705366"/>
            <a:ext cx="1555845" cy="1724777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744991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err="1" smtClean="0"/>
              <a:t>MainActivity</a:t>
            </a:r>
            <a:r>
              <a:rPr lang="en-US" sz="2400" dirty="0" smtClean="0"/>
              <a:t> Class</a:t>
            </a:r>
          </a:p>
          <a:p>
            <a:pPr algn="ctr"/>
            <a:r>
              <a:rPr lang="en-US" sz="2400" dirty="0" smtClean="0"/>
              <a:t>…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() gets called.</a:t>
            </a:r>
          </a:p>
          <a:p>
            <a:pPr algn="ctr"/>
            <a:r>
              <a:rPr lang="en-US" sz="2400" dirty="0" smtClean="0"/>
              <a:t>Verify with log output.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24" y="1569492"/>
            <a:ext cx="7042911" cy="50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4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Set up to call the </a:t>
            </a:r>
            <a:r>
              <a:rPr lang="en-US" sz="2400" dirty="0" err="1" smtClean="0"/>
              <a:t>MainActivity</a:t>
            </a:r>
            <a:r>
              <a:rPr lang="en-US" sz="2400" dirty="0" smtClean="0"/>
              <a:t> </a:t>
            </a:r>
            <a:r>
              <a:rPr lang="en-US" sz="2400" dirty="0" err="1" smtClean="0"/>
              <a:t>sendMessage</a:t>
            </a:r>
            <a:r>
              <a:rPr lang="en-US" sz="2400" dirty="0" smtClean="0"/>
              <a:t>() method</a:t>
            </a:r>
          </a:p>
          <a:p>
            <a:pPr algn="ctr"/>
            <a:r>
              <a:rPr lang="en-US" sz="2400" dirty="0" smtClean="0"/>
              <a:t>…get text called “</a:t>
            </a:r>
            <a:r>
              <a:rPr lang="en-US" sz="2400" dirty="0" err="1" smtClean="0"/>
              <a:t>edit_message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11" y="4112669"/>
            <a:ext cx="6082744" cy="2438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9" y="1416240"/>
            <a:ext cx="4105704" cy="2467829"/>
          </a:xfrm>
          <a:prstGeom prst="rect">
            <a:avLst/>
          </a:prstGeom>
        </p:spPr>
      </p:pic>
      <p:sp>
        <p:nvSpPr>
          <p:cNvPr id="5" name="Line 3"/>
          <p:cNvSpPr/>
          <p:nvPr/>
        </p:nvSpPr>
        <p:spPr>
          <a:xfrm>
            <a:off x="2933699" y="2557800"/>
            <a:ext cx="4305301" cy="27508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7" name="Line 3"/>
          <p:cNvSpPr/>
          <p:nvPr/>
        </p:nvSpPr>
        <p:spPr>
          <a:xfrm>
            <a:off x="2418629" y="3650230"/>
            <a:ext cx="2414993" cy="13754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177794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400" dirty="0" smtClean="0"/>
              <a:t>Verify with log output</a:t>
            </a:r>
          </a:p>
          <a:p>
            <a:pPr algn="ctr"/>
            <a:r>
              <a:rPr lang="en-US" sz="2400" dirty="0" smtClean="0"/>
              <a:t>OK…we are starting another Activity.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8" y="3519824"/>
            <a:ext cx="3062287" cy="1129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01" y="1947993"/>
            <a:ext cx="4296023" cy="4398963"/>
          </a:xfrm>
          <a:prstGeom prst="rect">
            <a:avLst/>
          </a:prstGeom>
        </p:spPr>
      </p:pic>
      <p:sp>
        <p:nvSpPr>
          <p:cNvPr id="5" name="Line 3"/>
          <p:cNvSpPr/>
          <p:nvPr/>
        </p:nvSpPr>
        <p:spPr>
          <a:xfrm flipV="1">
            <a:off x="3149601" y="2260600"/>
            <a:ext cx="1346199" cy="19939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7" name="Line 3"/>
          <p:cNvSpPr/>
          <p:nvPr/>
        </p:nvSpPr>
        <p:spPr>
          <a:xfrm>
            <a:off x="5295900" y="2260600"/>
            <a:ext cx="546099" cy="53175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8" name="Line 3"/>
          <p:cNvSpPr/>
          <p:nvPr/>
        </p:nvSpPr>
        <p:spPr>
          <a:xfrm>
            <a:off x="1608331" y="4516773"/>
            <a:ext cx="5764019" cy="1093451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2272531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133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20</cp:revision>
  <dcterms:modified xsi:type="dcterms:W3CDTF">2015-05-12T18:31:33Z</dcterms:modified>
</cp:coreProperties>
</file>