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640" cy="354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Data #1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Project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#6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Tools-&gt;Android-&gt;Android Device Monitor</a:t>
            </a:r>
          </a:p>
          <a:p>
            <a:pPr algn="ctr"/>
            <a:r>
              <a:rPr lang="en-US" sz="3200" dirty="0" smtClean="0"/>
              <a:t>Copy to/from local PC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4319"/>
            <a:ext cx="8261074" cy="3698211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7192370" y="2304569"/>
            <a:ext cx="556581" cy="302153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" name="CustomShape 4"/>
          <p:cNvSpPr/>
          <p:nvPr/>
        </p:nvSpPr>
        <p:spPr>
          <a:xfrm>
            <a:off x="1108990" y="3537413"/>
            <a:ext cx="1866222" cy="966348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704180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70" y="1415520"/>
            <a:ext cx="621030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Project Save_01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5" y="1583113"/>
            <a:ext cx="8298694" cy="3900054"/>
          </a:xfrm>
          <a:prstGeom prst="rect">
            <a:avLst/>
          </a:prstGeom>
        </p:spPr>
      </p:pic>
      <p:sp>
        <p:nvSpPr>
          <p:cNvPr id="6" name="CustomShape 4"/>
          <p:cNvSpPr/>
          <p:nvPr/>
        </p:nvSpPr>
        <p:spPr>
          <a:xfrm>
            <a:off x="898709" y="2832232"/>
            <a:ext cx="7773410" cy="1786412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05094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79"/>
            <a:ext cx="8227440" cy="195313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Bundle</a:t>
            </a:r>
          </a:p>
          <a:p>
            <a:pPr algn="ctr"/>
            <a:r>
              <a:rPr lang="en-US" sz="3200" dirty="0" smtClean="0"/>
              <a:t>Key-&gt;Value pairs</a:t>
            </a:r>
          </a:p>
          <a:p>
            <a:pPr algn="ctr"/>
            <a:r>
              <a:rPr lang="en-US" sz="3200" dirty="0" smtClean="0"/>
              <a:t>Portrait to Landscape change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8" y="2685415"/>
            <a:ext cx="7560632" cy="3357476"/>
          </a:xfrm>
          <a:prstGeom prst="rect">
            <a:avLst/>
          </a:prstGeom>
        </p:spPr>
      </p:pic>
      <p:sp>
        <p:nvSpPr>
          <p:cNvPr id="7" name="Line 2"/>
          <p:cNvSpPr/>
          <p:nvPr/>
        </p:nvSpPr>
        <p:spPr>
          <a:xfrm flipV="1">
            <a:off x="4705004" y="4629727"/>
            <a:ext cx="399011" cy="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825233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91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Preference file</a:t>
            </a:r>
          </a:p>
          <a:p>
            <a:pPr algn="ctr"/>
            <a:r>
              <a:rPr lang="en-US" sz="3200" dirty="0" smtClean="0"/>
              <a:t>Single or Many (I show Single)</a:t>
            </a:r>
          </a:p>
          <a:p>
            <a:pPr algn="ctr"/>
            <a:r>
              <a:rPr lang="en-US" sz="3200" dirty="0" smtClean="0"/>
              <a:t>Private Mode-&gt;Only This App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9124"/>
            <a:ext cx="8369589" cy="25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17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File I/O</a:t>
            </a:r>
          </a:p>
          <a:p>
            <a:pPr algn="ctr"/>
            <a:r>
              <a:rPr lang="en-US" sz="3200" dirty="0" smtClean="0"/>
              <a:t>Same as standard Java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1910828"/>
            <a:ext cx="8106928" cy="4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5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Object File I/O</a:t>
            </a:r>
          </a:p>
          <a:p>
            <a:pPr algn="ctr"/>
            <a:r>
              <a:rPr lang="en-US" sz="3200" dirty="0" smtClean="0"/>
              <a:t>Same as Standard Java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9" y="2321413"/>
            <a:ext cx="8197016" cy="37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50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Activity Life Cycle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7" y="1415520"/>
            <a:ext cx="3400425" cy="2905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058" y="4701645"/>
            <a:ext cx="4312994" cy="1460853"/>
          </a:xfrm>
          <a:prstGeom prst="rect">
            <a:avLst/>
          </a:prstGeom>
        </p:spPr>
      </p:pic>
      <p:sp>
        <p:nvSpPr>
          <p:cNvPr id="7" name="Line 2"/>
          <p:cNvSpPr/>
          <p:nvPr/>
        </p:nvSpPr>
        <p:spPr>
          <a:xfrm>
            <a:off x="2826327" y="4172990"/>
            <a:ext cx="3255087" cy="52865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063955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Tools-&gt;Android-&gt;Android Device Monitor</a:t>
            </a:r>
          </a:p>
          <a:p>
            <a:pPr algn="ctr"/>
            <a:r>
              <a:rPr lang="en-US" sz="3200" dirty="0" smtClean="0"/>
              <a:t>\Data\Data\&lt;</a:t>
            </a:r>
            <a:r>
              <a:rPr lang="en-US" sz="3200" dirty="0" err="1" smtClean="0"/>
              <a:t>PackageName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4319"/>
            <a:ext cx="8261074" cy="3698211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4288918" y="2004319"/>
            <a:ext cx="1180857" cy="316011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" name="CustomShape 4"/>
          <p:cNvSpPr/>
          <p:nvPr/>
        </p:nvSpPr>
        <p:spPr>
          <a:xfrm>
            <a:off x="1108990" y="3537413"/>
            <a:ext cx="1866222" cy="966348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628416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86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19</cp:revision>
  <dcterms:modified xsi:type="dcterms:W3CDTF">2016-02-09T21:54:49Z</dcterms:modified>
</cp:coreProperties>
</file>