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8" r:id="rId16"/>
    <p:sldId id="269" r:id="rId17"/>
    <p:sldId id="270" r:id="rId18"/>
    <p:sldId id="271" r:id="rId19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94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0240" cy="146772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CustomShape 2"/>
          <p:cNvSpPr/>
          <p:nvPr/>
        </p:nvSpPr>
        <p:spPr>
          <a:xfrm>
            <a:off x="1371600" y="2088000"/>
            <a:ext cx="6398640" cy="354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rgbClr val="8B8B8B"/>
                </a:solidFill>
                <a:latin typeface="Calibri"/>
                <a:ea typeface="DejaVu Sans"/>
              </a:rPr>
              <a:t>Android </a:t>
            </a:r>
            <a:r>
              <a:rPr lang="en-GB" sz="3200" dirty="0" smtClean="0">
                <a:solidFill>
                  <a:srgbClr val="8B8B8B"/>
                </a:solidFill>
                <a:latin typeface="Calibri"/>
                <a:ea typeface="DejaVu Sans"/>
              </a:rPr>
              <a:t>Data #2</a:t>
            </a:r>
          </a:p>
          <a:p>
            <a:pPr algn="ctr">
              <a:lnSpc>
                <a:spcPct val="100000"/>
              </a:lnSpc>
            </a:pPr>
            <a:r>
              <a:rPr lang="en-GB" sz="3200" dirty="0" smtClean="0">
                <a:solidFill>
                  <a:srgbClr val="8B8B8B"/>
                </a:solidFill>
                <a:latin typeface="Calibri"/>
                <a:ea typeface="DejaVu Sans"/>
              </a:rPr>
              <a:t>SQLite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rgbClr val="8B8B8B"/>
                </a:solidFill>
                <a:latin typeface="Calibri"/>
                <a:ea typeface="DejaVu Sans"/>
              </a:rPr>
              <a:t>Project </a:t>
            </a:r>
            <a:r>
              <a:rPr lang="en-GB" sz="3200" dirty="0" smtClean="0">
                <a:solidFill>
                  <a:srgbClr val="8B8B8B"/>
                </a:solidFill>
                <a:latin typeface="Calibri"/>
                <a:ea typeface="DejaVu Sans"/>
              </a:rPr>
              <a:t>#6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rgbClr val="8B8B8B"/>
                </a:solidFill>
                <a:latin typeface="Calibri"/>
                <a:ea typeface="DejaVu Sans"/>
              </a:rPr>
              <a:t>Russell Shanahan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79"/>
            <a:ext cx="8227440" cy="186801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If Version doesn’t Match</a:t>
            </a:r>
          </a:p>
          <a:p>
            <a:pPr algn="ctr"/>
            <a:r>
              <a:rPr lang="en-US" sz="3200" dirty="0" err="1" smtClean="0"/>
              <a:t>onUpgrade</a:t>
            </a:r>
            <a:r>
              <a:rPr lang="en-US" sz="3200" dirty="0" smtClean="0"/>
              <a:t>() is called</a:t>
            </a:r>
          </a:p>
          <a:p>
            <a:pPr algn="ctr"/>
            <a:r>
              <a:rPr lang="en-US" sz="3200" dirty="0" smtClean="0"/>
              <a:t>Add Tables, or delete and rebuild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01" y="2359416"/>
            <a:ext cx="8123648" cy="14077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16" y="4309334"/>
            <a:ext cx="7682841" cy="1504612"/>
          </a:xfrm>
          <a:prstGeom prst="rect">
            <a:avLst/>
          </a:prstGeom>
        </p:spPr>
      </p:pic>
      <p:sp>
        <p:nvSpPr>
          <p:cNvPr id="7" name="Line 2"/>
          <p:cNvSpPr/>
          <p:nvPr/>
        </p:nvSpPr>
        <p:spPr>
          <a:xfrm flipH="1">
            <a:off x="2688609" y="3568931"/>
            <a:ext cx="4539093" cy="1044012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25794705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Copy the DB to PC for viewing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78" y="1704933"/>
            <a:ext cx="69532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38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Firefox Plugin: SQLite Manager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57" y="1415520"/>
            <a:ext cx="6562725" cy="2152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962" y="3939938"/>
            <a:ext cx="4038600" cy="2171700"/>
          </a:xfrm>
          <a:prstGeom prst="rect">
            <a:avLst/>
          </a:prstGeom>
        </p:spPr>
      </p:pic>
      <p:sp>
        <p:nvSpPr>
          <p:cNvPr id="7" name="CustomShape 4"/>
          <p:cNvSpPr/>
          <p:nvPr/>
        </p:nvSpPr>
        <p:spPr>
          <a:xfrm>
            <a:off x="5268035" y="5025789"/>
            <a:ext cx="1364103" cy="337782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13415087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…or Download </a:t>
            </a:r>
            <a:r>
              <a:rPr lang="en-US" sz="3200" dirty="0" err="1" smtClean="0"/>
              <a:t>SQLitebrowser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5108"/>
            <a:ext cx="7451678" cy="381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389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Browse Your DB</a:t>
            </a:r>
          </a:p>
          <a:p>
            <a:pPr algn="ctr"/>
            <a:r>
              <a:rPr lang="en-US" sz="3200" dirty="0" smtClean="0"/>
              <a:t>…on your PC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01" y="1713468"/>
            <a:ext cx="2324100" cy="2295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914" y="3177937"/>
            <a:ext cx="5887232" cy="3049728"/>
          </a:xfrm>
          <a:prstGeom prst="rect">
            <a:avLst/>
          </a:prstGeom>
        </p:spPr>
      </p:pic>
      <p:sp>
        <p:nvSpPr>
          <p:cNvPr id="7" name="Line 2"/>
          <p:cNvSpPr/>
          <p:nvPr/>
        </p:nvSpPr>
        <p:spPr>
          <a:xfrm>
            <a:off x="2076236" y="2802792"/>
            <a:ext cx="735203" cy="1059524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276546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03550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000" dirty="0" smtClean="0"/>
              <a:t>Run the sqlite3 tool on the DB in the emulator, using </a:t>
            </a:r>
            <a:r>
              <a:rPr lang="en-US" sz="2000" dirty="0" err="1" smtClean="0"/>
              <a:t>adb</a:t>
            </a:r>
            <a:endParaRPr lang="en-US" sz="2000" dirty="0" smtClean="0"/>
          </a:p>
          <a:p>
            <a:pPr algn="ctr"/>
            <a:r>
              <a:rPr lang="en-US" sz="1600" dirty="0"/>
              <a:t>http://developer.android.com/tools/help/sqlite3.html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3" y="1310185"/>
            <a:ext cx="4667250" cy="3829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71" y="3355886"/>
            <a:ext cx="3026068" cy="2376174"/>
          </a:xfrm>
          <a:prstGeom prst="rect">
            <a:avLst/>
          </a:prstGeom>
        </p:spPr>
      </p:pic>
      <p:sp>
        <p:nvSpPr>
          <p:cNvPr id="8" name="Line 2"/>
          <p:cNvSpPr/>
          <p:nvPr/>
        </p:nvSpPr>
        <p:spPr>
          <a:xfrm>
            <a:off x="3835717" y="3224710"/>
            <a:ext cx="1568654" cy="351003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27470913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Start CMD Shell</a:t>
            </a:r>
          </a:p>
          <a:p>
            <a:pPr algn="ctr"/>
            <a:r>
              <a:rPr lang="en-US" sz="3200" dirty="0" smtClean="0"/>
              <a:t>Launch </a:t>
            </a:r>
            <a:r>
              <a:rPr lang="en-US" sz="3200" dirty="0" err="1" smtClean="0"/>
              <a:t>adb</a:t>
            </a:r>
            <a:r>
              <a:rPr lang="en-US" sz="3200" dirty="0" smtClean="0"/>
              <a:t> for your emulator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20" y="1704933"/>
            <a:ext cx="7112603" cy="408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857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400" b="1" dirty="0" smtClean="0"/>
              <a:t>Enter Commands</a:t>
            </a:r>
          </a:p>
          <a:p>
            <a:r>
              <a:rPr lang="en-US" sz="1600" dirty="0" err="1" smtClean="0"/>
              <a:t>adb</a:t>
            </a:r>
            <a:r>
              <a:rPr lang="en-US" sz="1600" dirty="0" smtClean="0"/>
              <a:t> </a:t>
            </a:r>
            <a:r>
              <a:rPr lang="en-US" sz="1600" dirty="0"/>
              <a:t>-s emulator-5554 shell</a:t>
            </a:r>
          </a:p>
          <a:p>
            <a:r>
              <a:rPr lang="en-US" sz="1600" dirty="0" smtClean="0"/>
              <a:t>sqlite3 </a:t>
            </a:r>
            <a:r>
              <a:rPr lang="en-US" sz="1600" dirty="0"/>
              <a:t>/data/data/com.example.russ.save_v02_api15/databases/</a:t>
            </a:r>
            <a:r>
              <a:rPr lang="en-US" sz="1600" dirty="0" err="1"/>
              <a:t>AnimalDB</a:t>
            </a:r>
            <a:endParaRPr lang="en-US" sz="1600" dirty="0"/>
          </a:p>
          <a:p>
            <a:r>
              <a:rPr lang="en-US" sz="1600" dirty="0" smtClean="0"/>
              <a:t>explain </a:t>
            </a:r>
            <a:r>
              <a:rPr lang="en-US" sz="1600" dirty="0"/>
              <a:t>select * from animals;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70" y="1704933"/>
            <a:ext cx="56769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02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Android Developer Site:</a:t>
            </a:r>
          </a:p>
          <a:p>
            <a:pPr algn="ctr"/>
            <a:r>
              <a:rPr lang="en-US" sz="3200" dirty="0" smtClean="0"/>
              <a:t>…good reading…it’s the “Book”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0" y="1910828"/>
            <a:ext cx="8305800" cy="4200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Project Save_V02_API15</a:t>
            </a:r>
          </a:p>
          <a:p>
            <a:pPr algn="ctr"/>
            <a:r>
              <a:rPr lang="en-US" sz="3200" dirty="0" smtClean="0"/>
              <a:t>SQLite Sample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89642"/>
            <a:ext cx="8089379" cy="289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43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Started with default code</a:t>
            </a:r>
          </a:p>
          <a:p>
            <a:pPr algn="ctr"/>
            <a:r>
              <a:rPr lang="en-US" sz="3200" dirty="0" smtClean="0"/>
              <a:t>From Master/Detail Flow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80" y="1704933"/>
            <a:ext cx="7773679" cy="4530986"/>
          </a:xfrm>
          <a:prstGeom prst="rect">
            <a:avLst/>
          </a:prstGeom>
        </p:spPr>
      </p:pic>
      <p:sp>
        <p:nvSpPr>
          <p:cNvPr id="6" name="CustomShape 4"/>
          <p:cNvSpPr/>
          <p:nvPr/>
        </p:nvSpPr>
        <p:spPr>
          <a:xfrm>
            <a:off x="3780429" y="4357648"/>
            <a:ext cx="1634727" cy="1606424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28252334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Added </a:t>
            </a:r>
            <a:r>
              <a:rPr lang="en-US" sz="3200" dirty="0" err="1" smtClean="0"/>
              <a:t>db</a:t>
            </a:r>
            <a:r>
              <a:rPr lang="en-US" sz="3200" dirty="0" smtClean="0"/>
              <a:t> Package</a:t>
            </a:r>
          </a:p>
          <a:p>
            <a:pPr algn="ctr"/>
            <a:r>
              <a:rPr lang="en-US" sz="3200" dirty="0" smtClean="0"/>
              <a:t>With classes to support SQLite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29" y="1543518"/>
            <a:ext cx="3200401" cy="23328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840" y="5459602"/>
            <a:ext cx="4424629" cy="4362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840" y="4004339"/>
            <a:ext cx="5257800" cy="866775"/>
          </a:xfrm>
          <a:prstGeom prst="rect">
            <a:avLst/>
          </a:prstGeom>
        </p:spPr>
      </p:pic>
      <p:sp>
        <p:nvSpPr>
          <p:cNvPr id="8" name="Line 2"/>
          <p:cNvSpPr/>
          <p:nvPr/>
        </p:nvSpPr>
        <p:spPr>
          <a:xfrm>
            <a:off x="2593075" y="2575522"/>
            <a:ext cx="1842447" cy="1668932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9" name="Line 2"/>
          <p:cNvSpPr/>
          <p:nvPr/>
        </p:nvSpPr>
        <p:spPr>
          <a:xfrm>
            <a:off x="5134516" y="4812618"/>
            <a:ext cx="51633" cy="755669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0" name="Line 2"/>
          <p:cNvSpPr/>
          <p:nvPr/>
        </p:nvSpPr>
        <p:spPr>
          <a:xfrm>
            <a:off x="5390867" y="5459602"/>
            <a:ext cx="1269242" cy="108685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9517176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Refactored Dummy Data class</a:t>
            </a:r>
          </a:p>
          <a:p>
            <a:pPr algn="ctr"/>
            <a:r>
              <a:rPr lang="en-US" sz="3200" dirty="0" smtClean="0"/>
              <a:t>To supply SQLite data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36" y="2020902"/>
            <a:ext cx="7037233" cy="418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656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err="1" smtClean="0"/>
              <a:t>onCreate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56" y="1599418"/>
            <a:ext cx="7911200" cy="394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50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err="1" smtClean="0"/>
              <a:t>onUpgrade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47" y="1693356"/>
            <a:ext cx="7195511" cy="481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55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INSERT statement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73" y="1910828"/>
            <a:ext cx="7604494" cy="423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162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132</Words>
  <Application>Microsoft Office PowerPoint</Application>
  <PresentationFormat>On-screen Show (4:3)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Shanahan,Russell</dc:creator>
  <cp:lastModifiedBy>Shanahan,Russell</cp:lastModifiedBy>
  <cp:revision>25</cp:revision>
  <dcterms:modified xsi:type="dcterms:W3CDTF">2017-10-17T12:47:10Z</dcterms:modified>
</cp:coreProperties>
</file>