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640" cy="354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Data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#3</a:t>
            </a:r>
            <a:endParaRPr lang="en-GB" sz="3200" dirty="0" smtClean="0">
              <a:solidFill>
                <a:srgbClr val="8B8B8B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SQLite</a:t>
            </a:r>
          </a:p>
          <a:p>
            <a:pPr algn="ctr">
              <a:lnSpc>
                <a:spcPct val="100000"/>
              </a:lnSpc>
            </a:pPr>
            <a:r>
              <a:rPr lang="en-GB" sz="3200" dirty="0" err="1" smtClean="0">
                <a:solidFill>
                  <a:srgbClr val="8B8B8B"/>
                </a:solidFill>
                <a:latin typeface="Calibri"/>
                <a:ea typeface="DejaVu Sans"/>
              </a:rPr>
              <a:t>AsyncTask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7" y="2386360"/>
            <a:ext cx="8181693" cy="35126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497551" y="5375649"/>
            <a:ext cx="289933" cy="255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22019" y="5375649"/>
            <a:ext cx="289933" cy="255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93980" y="5375649"/>
            <a:ext cx="289933" cy="255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Project </a:t>
            </a:r>
            <a:r>
              <a:rPr lang="en-US" sz="3200" dirty="0" smtClean="0"/>
              <a:t>Save_V03</a:t>
            </a:r>
            <a:endParaRPr lang="en-US" sz="3200" dirty="0" smtClean="0"/>
          </a:p>
          <a:p>
            <a:pPr algn="ctr"/>
            <a:r>
              <a:rPr lang="en-US" sz="3200" dirty="0" smtClean="0"/>
              <a:t>SQLite + </a:t>
            </a:r>
            <a:r>
              <a:rPr lang="en-US" sz="3200" dirty="0" err="1" smtClean="0"/>
              <a:t>AsyncTask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06" y="1606588"/>
            <a:ext cx="6457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4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Execute starts the “</a:t>
            </a:r>
            <a:r>
              <a:rPr lang="en-US" sz="3200" dirty="0" err="1" smtClean="0"/>
              <a:t>doIn</a:t>
            </a:r>
            <a:r>
              <a:rPr lang="en-US" sz="3200" dirty="0" err="1" smtClean="0"/>
              <a:t>Background</a:t>
            </a:r>
            <a:r>
              <a:rPr lang="en-US" sz="3200" dirty="0" smtClean="0"/>
              <a:t>”</a:t>
            </a:r>
          </a:p>
          <a:p>
            <a:pPr algn="ctr"/>
            <a:r>
              <a:rPr lang="en-US" sz="3200" dirty="0" smtClean="0"/>
              <a:t>… in the background (not direct call)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6" y="1580452"/>
            <a:ext cx="7077256" cy="49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33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Set types of the parameters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46" y="1770889"/>
            <a:ext cx="458152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23" y="4243504"/>
            <a:ext cx="666750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497551" y="3450326"/>
            <a:ext cx="245327" cy="821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18049" y="3450326"/>
            <a:ext cx="301083" cy="821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38185" y="3464986"/>
            <a:ext cx="401445" cy="884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81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Do DB work in Background.</a:t>
            </a:r>
          </a:p>
          <a:p>
            <a:pPr algn="ctr"/>
            <a:r>
              <a:rPr lang="en-US" sz="3200" b="1" dirty="0" smtClean="0"/>
              <a:t>My example should not put SQL here</a:t>
            </a:r>
          </a:p>
          <a:p>
            <a:pPr algn="ctr"/>
            <a:r>
              <a:rPr lang="en-US" sz="2400" dirty="0" smtClean="0"/>
              <a:t>(however, </a:t>
            </a:r>
            <a:r>
              <a:rPr lang="en-US" sz="2400" dirty="0" smtClean="0"/>
              <a:t>code shows how to add and query)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02" y="2108517"/>
            <a:ext cx="6724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4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When finished, </a:t>
            </a:r>
          </a:p>
          <a:p>
            <a:pPr algn="ctr"/>
            <a:r>
              <a:rPr lang="en-US" sz="3200" dirty="0" err="1" smtClean="0"/>
              <a:t>onPost</a:t>
            </a:r>
            <a:r>
              <a:rPr lang="en-US" sz="3200" dirty="0" err="1" smtClean="0"/>
              <a:t>Execute</a:t>
            </a:r>
            <a:r>
              <a:rPr lang="en-US" sz="3200" dirty="0" smtClean="0"/>
              <a:t>() </a:t>
            </a:r>
            <a:r>
              <a:rPr lang="en-US" sz="3200" dirty="0" smtClean="0"/>
              <a:t>Is called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00"/>
            <a:ext cx="7010400" cy="3705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78" y="1949141"/>
            <a:ext cx="2432450" cy="45074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60488" y="4672361"/>
            <a:ext cx="2549912" cy="446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35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Add a sleep to really make the w</a:t>
            </a:r>
            <a:r>
              <a:rPr lang="en-US" sz="3200" dirty="0" smtClean="0"/>
              <a:t>ait obvious</a:t>
            </a:r>
          </a:p>
          <a:p>
            <a:pPr algn="ctr"/>
            <a:r>
              <a:rPr lang="en-US" sz="3200" dirty="0" smtClean="0"/>
              <a:t> (simulate network traffic, …)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75" y="1914694"/>
            <a:ext cx="6496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29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959004"/>
            <a:ext cx="8227440" cy="50961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AsyncTask</a:t>
            </a:r>
            <a:r>
              <a:rPr lang="en-US" sz="3200" dirty="0" smtClean="0"/>
              <a:t> siblings:</a:t>
            </a:r>
          </a:p>
          <a:p>
            <a:pPr algn="ctr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Java: </a:t>
            </a:r>
            <a:r>
              <a:rPr lang="en-US" sz="3200" dirty="0" err="1" smtClean="0"/>
              <a:t>SwingWorker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Java: Executor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Java: </a:t>
            </a:r>
            <a:r>
              <a:rPr lang="en-US" sz="3200" dirty="0" err="1" smtClean="0"/>
              <a:t>ThreadPoolExecutor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Java: </a:t>
            </a:r>
            <a:r>
              <a:rPr lang="en-US" sz="3200" smtClean="0"/>
              <a:t>FutureTask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</a:t>
            </a:r>
            <a:r>
              <a:rPr lang="en-US" sz="3200" dirty="0" smtClean="0"/>
              <a:t>#: </a:t>
            </a:r>
            <a:r>
              <a:rPr lang="en-US" sz="3200" dirty="0" err="1" smtClean="0"/>
              <a:t>BackgroundWorker</a:t>
            </a:r>
            <a:r>
              <a:rPr lang="en-US" sz="3200" dirty="0" smtClean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dirty="0" smtClean="0"/>
              <a:t>…or make your own!!!</a:t>
            </a: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4202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30</cp:revision>
  <dcterms:modified xsi:type="dcterms:W3CDTF">2018-10-22T13:14:46Z</dcterms:modified>
</cp:coreProperties>
</file>