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1371600" y="1828800"/>
            <a:ext cx="6399720" cy="380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Android 2D Graphics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Bouncing </a:t>
            </a: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Balls</a:t>
            </a:r>
          </a:p>
          <a:p>
            <a:pPr algn="ctr">
              <a:lnSpc>
                <a:spcPct val="100000"/>
              </a:lnSpc>
            </a:pPr>
            <a:endParaRPr lang="en-GB" sz="3200" dirty="0">
              <a:solidFill>
                <a:srgbClr val="8B8B8B"/>
              </a:solid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Project #1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Russell Shanahan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of 2 Projects</a:t>
            </a:r>
          </a:p>
          <a:p>
            <a:pPr algn="ctr"/>
            <a:r>
              <a:rPr lang="en-US" sz="3200" dirty="0" smtClean="0"/>
              <a:t>Your SDK in a different location</a:t>
            </a:r>
            <a:endParaRPr lang="en-US" sz="3200" dirty="0"/>
          </a:p>
        </p:txBody>
      </p:sp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00" y="1573920"/>
            <a:ext cx="6217560" cy="4762080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1614960" y="2936160"/>
            <a:ext cx="1913040" cy="434837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246" y="3370997"/>
            <a:ext cx="3562350" cy="2238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dirty="0" smtClean="0"/>
              <a:t>Taken from Internet Example</a:t>
            </a:r>
          </a:p>
          <a:p>
            <a:pPr algn="ctr"/>
            <a:r>
              <a:rPr lang="en-US" sz="2800" dirty="0" smtClean="0"/>
              <a:t>Lots of unneeded bits for older Android Versions</a:t>
            </a:r>
            <a:endParaRPr lang="en-US" sz="2800" dirty="0"/>
          </a:p>
        </p:txBody>
      </p:sp>
      <p:pic>
        <p:nvPicPr>
          <p:cNvPr id="78" name="Picture 77"/>
          <p:cNvPicPr/>
          <p:nvPr/>
        </p:nvPicPr>
        <p:blipFill>
          <a:blip r:embed="rId2"/>
          <a:stretch>
            <a:fillRect/>
          </a:stretch>
        </p:blipFill>
        <p:spPr>
          <a:xfrm>
            <a:off x="700200" y="1728000"/>
            <a:ext cx="7939800" cy="4555800"/>
          </a:xfrm>
          <a:prstGeom prst="rect">
            <a:avLst/>
          </a:prstGeom>
          <a:ln>
            <a:noFill/>
          </a:ln>
        </p:spPr>
      </p:pic>
      <p:sp>
        <p:nvSpPr>
          <p:cNvPr id="79" name="Line 2"/>
          <p:cNvSpPr/>
          <p:nvPr/>
        </p:nvSpPr>
        <p:spPr>
          <a:xfrm flipV="1">
            <a:off x="2124000" y="2664000"/>
            <a:ext cx="2052000" cy="1872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80" name="Line 3"/>
          <p:cNvSpPr/>
          <p:nvPr/>
        </p:nvSpPr>
        <p:spPr>
          <a:xfrm>
            <a:off x="4464000" y="2664000"/>
            <a:ext cx="756000" cy="864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dirty="0" smtClean="0"/>
              <a:t>Main Activity</a:t>
            </a:r>
          </a:p>
          <a:p>
            <a:pPr algn="ctr"/>
            <a:r>
              <a:rPr lang="en-US" sz="2800" dirty="0" smtClean="0"/>
              <a:t>…has dummy content, but that isn’t needed</a:t>
            </a:r>
            <a:endParaRPr lang="en-US" sz="2800" dirty="0"/>
          </a:p>
        </p:txBody>
      </p:sp>
      <p:pic>
        <p:nvPicPr>
          <p:cNvPr id="82" name="Picture 81"/>
          <p:cNvPicPr/>
          <p:nvPr/>
        </p:nvPicPr>
        <p:blipFill>
          <a:blip r:embed="rId2"/>
          <a:stretch>
            <a:fillRect/>
          </a:stretch>
        </p:blipFill>
        <p:spPr>
          <a:xfrm>
            <a:off x="1081080" y="1753920"/>
            <a:ext cx="6910920" cy="436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520" cy="15677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2"/>
            <a:r>
              <a:rPr lang="en-US" sz="2800" dirty="0" smtClean="0"/>
              <a:t>Run it:</a:t>
            </a:r>
          </a:p>
          <a:p>
            <a:pPr marL="1200150" lvl="2" indent="-285750">
              <a:buFontTx/>
              <a:buChar char="-"/>
            </a:pPr>
            <a:r>
              <a:rPr lang="en-US" sz="2800" dirty="0" smtClean="0"/>
              <a:t>Swipe up and right</a:t>
            </a:r>
          </a:p>
          <a:p>
            <a:pPr marL="1200150" lvl="2" indent="-285750">
              <a:buFontTx/>
              <a:buChar char="-"/>
            </a:pPr>
            <a:r>
              <a:rPr lang="en-US" sz="2800" dirty="0" smtClean="0"/>
              <a:t>Notice change in one of the balls</a:t>
            </a:r>
            <a:endParaRPr lang="en-US" sz="2800" dirty="0"/>
          </a:p>
        </p:txBody>
      </p:sp>
      <p:pic>
        <p:nvPicPr>
          <p:cNvPr id="84" name="Picture 8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2000" y="2170080"/>
            <a:ext cx="7227360" cy="3877920"/>
          </a:xfrm>
          <a:prstGeom prst="rect">
            <a:avLst/>
          </a:prstGeom>
          <a:ln>
            <a:noFill/>
          </a:ln>
        </p:spPr>
      </p:pic>
      <p:sp>
        <p:nvSpPr>
          <p:cNvPr id="85" name="Line 2"/>
          <p:cNvSpPr/>
          <p:nvPr/>
        </p:nvSpPr>
        <p:spPr>
          <a:xfrm>
            <a:off x="3168000" y="2232000"/>
            <a:ext cx="2952000" cy="648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86" name="Line 3"/>
          <p:cNvSpPr/>
          <p:nvPr/>
        </p:nvSpPr>
        <p:spPr>
          <a:xfrm>
            <a:off x="3168000" y="2304000"/>
            <a:ext cx="1008000" cy="2952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800" dirty="0" err="1" smtClean="0"/>
              <a:t>MainActivity</a:t>
            </a:r>
            <a:r>
              <a:rPr lang="en-US" sz="2800" dirty="0" smtClean="0"/>
              <a:t> </a:t>
            </a:r>
            <a:r>
              <a:rPr lang="en-US" sz="2800" dirty="0" err="1" smtClean="0"/>
              <a:t>onCreate</a:t>
            </a:r>
            <a:r>
              <a:rPr lang="en-US" sz="2800" dirty="0" smtClean="0"/>
              <a:t>() </a:t>
            </a:r>
          </a:p>
          <a:p>
            <a:pPr algn="ctr"/>
            <a:r>
              <a:rPr lang="en-US" sz="2800" dirty="0" smtClean="0"/>
              <a:t>…has lots of unneeded handling for older Androids</a:t>
            </a:r>
            <a:endParaRPr lang="en-US" sz="2800" dirty="0"/>
          </a:p>
        </p:txBody>
      </p:sp>
      <p:pic>
        <p:nvPicPr>
          <p:cNvPr id="88" name="Picture 87"/>
          <p:cNvPicPr/>
          <p:nvPr/>
        </p:nvPicPr>
        <p:blipFill>
          <a:blip r:embed="rId2"/>
          <a:stretch>
            <a:fillRect/>
          </a:stretch>
        </p:blipFill>
        <p:spPr>
          <a:xfrm>
            <a:off x="1958760" y="1728000"/>
            <a:ext cx="4881240" cy="449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520" cy="140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2"/>
            <a:r>
              <a:rPr lang="en-US" sz="2000" dirty="0" err="1" smtClean="0"/>
              <a:t>BouncingBallView</a:t>
            </a:r>
            <a:r>
              <a:rPr lang="en-US" sz="2000" dirty="0" smtClean="0"/>
              <a:t>:</a:t>
            </a:r>
          </a:p>
          <a:p>
            <a:pPr marL="1200150" lvl="2" indent="-285750">
              <a:buFontTx/>
              <a:buChar char="-"/>
            </a:pPr>
            <a:r>
              <a:rPr lang="en-US" sz="2000" dirty="0" smtClean="0"/>
              <a:t>Creates balls</a:t>
            </a:r>
          </a:p>
          <a:p>
            <a:pPr marL="1200150" lvl="2" indent="-285750">
              <a:buFontTx/>
              <a:buChar char="-"/>
            </a:pPr>
            <a:r>
              <a:rPr lang="en-US" sz="2000" dirty="0" smtClean="0"/>
              <a:t>Draws the balls</a:t>
            </a:r>
          </a:p>
          <a:p>
            <a:pPr marL="1200150" lvl="2" indent="-285750">
              <a:buFontTx/>
              <a:buChar char="-"/>
            </a:pPr>
            <a:r>
              <a:rPr lang="en-US" sz="2000" dirty="0" smtClean="0"/>
              <a:t>Invalidates the screen so that </a:t>
            </a:r>
            <a:r>
              <a:rPr lang="en-US" sz="2000" dirty="0" err="1" smtClean="0"/>
              <a:t>onDraw</a:t>
            </a:r>
            <a:r>
              <a:rPr lang="en-US" sz="2000" dirty="0" smtClean="0"/>
              <a:t>() is called again</a:t>
            </a:r>
            <a:endParaRPr lang="en-US" sz="2000" dirty="0"/>
          </a:p>
        </p:txBody>
      </p:sp>
      <p:pic>
        <p:nvPicPr>
          <p:cNvPr id="90" name="Picture 89"/>
          <p:cNvPicPr/>
          <p:nvPr/>
        </p:nvPicPr>
        <p:blipFill>
          <a:blip r:embed="rId2"/>
          <a:stretch>
            <a:fillRect/>
          </a:stretch>
        </p:blipFill>
        <p:spPr>
          <a:xfrm>
            <a:off x="432000" y="1944000"/>
            <a:ext cx="3825000" cy="2400120"/>
          </a:xfrm>
          <a:prstGeom prst="rect">
            <a:avLst/>
          </a:prstGeom>
          <a:ln>
            <a:noFill/>
          </a:ln>
        </p:spPr>
      </p:pic>
      <p:pic>
        <p:nvPicPr>
          <p:cNvPr id="91" name="Picture 90"/>
          <p:cNvPicPr/>
          <p:nvPr/>
        </p:nvPicPr>
        <p:blipFill>
          <a:blip r:embed="rId3"/>
          <a:stretch>
            <a:fillRect/>
          </a:stretch>
        </p:blipFill>
        <p:spPr>
          <a:xfrm>
            <a:off x="3672000" y="3600000"/>
            <a:ext cx="4608000" cy="252000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576000" y="1975320"/>
            <a:ext cx="2376000" cy="30384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93" name="CustomShape 3"/>
          <p:cNvSpPr/>
          <p:nvPr/>
        </p:nvSpPr>
        <p:spPr>
          <a:xfrm>
            <a:off x="3846960" y="3744000"/>
            <a:ext cx="2201040" cy="30384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7" name="CustomShape 3"/>
          <p:cNvSpPr/>
          <p:nvPr/>
        </p:nvSpPr>
        <p:spPr>
          <a:xfrm>
            <a:off x="3846960" y="5696280"/>
            <a:ext cx="2201040" cy="30384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3168000"/>
            <a:ext cx="6743520" cy="291816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err="1" smtClean="0"/>
              <a:t>onTouchEvent</a:t>
            </a:r>
            <a:r>
              <a:rPr lang="en-US" sz="3200" dirty="0" smtClean="0"/>
              <a:t>:</a:t>
            </a:r>
          </a:p>
          <a:p>
            <a:pPr algn="ctr"/>
            <a:r>
              <a:rPr lang="en-US" sz="3200" dirty="0" smtClean="0"/>
              <a:t>…changes the speed of ball_1</a:t>
            </a:r>
            <a:endParaRPr lang="en-US" sz="3200" dirty="0"/>
          </a:p>
        </p:txBody>
      </p:sp>
      <p:sp>
        <p:nvSpPr>
          <p:cNvPr id="96" name="CustomShape 2"/>
          <p:cNvSpPr/>
          <p:nvPr/>
        </p:nvSpPr>
        <p:spPr>
          <a:xfrm>
            <a:off x="648000" y="3285360"/>
            <a:ext cx="2808000" cy="38664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pic>
        <p:nvPicPr>
          <p:cNvPr id="97" name="Picture 96"/>
          <p:cNvPicPr/>
          <p:nvPr/>
        </p:nvPicPr>
        <p:blipFill>
          <a:blip r:embed="rId3"/>
          <a:stretch>
            <a:fillRect/>
          </a:stretch>
        </p:blipFill>
        <p:spPr>
          <a:xfrm>
            <a:off x="4263120" y="5485680"/>
            <a:ext cx="4304880" cy="1066320"/>
          </a:xfrm>
          <a:prstGeom prst="rect">
            <a:avLst/>
          </a:prstGeom>
          <a:ln>
            <a:noFill/>
          </a:ln>
        </p:spPr>
      </p:pic>
      <p:sp>
        <p:nvSpPr>
          <p:cNvPr id="98" name="Line 3"/>
          <p:cNvSpPr/>
          <p:nvPr/>
        </p:nvSpPr>
        <p:spPr>
          <a:xfrm>
            <a:off x="1728000" y="5112000"/>
            <a:ext cx="2535120" cy="576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pic>
        <p:nvPicPr>
          <p:cNvPr id="99" name="Picture 98"/>
          <p:cNvPicPr/>
          <p:nvPr/>
        </p:nvPicPr>
        <p:blipFill>
          <a:blip r:embed="rId4"/>
          <a:stretch>
            <a:fillRect/>
          </a:stretch>
        </p:blipFill>
        <p:spPr>
          <a:xfrm>
            <a:off x="4680000" y="1456200"/>
            <a:ext cx="3855240" cy="3367800"/>
          </a:xfrm>
          <a:prstGeom prst="rect">
            <a:avLst/>
          </a:prstGeom>
          <a:ln>
            <a:noFill/>
          </a:ln>
        </p:spPr>
      </p:pic>
      <p:sp>
        <p:nvSpPr>
          <p:cNvPr id="100" name="Line 4"/>
          <p:cNvSpPr/>
          <p:nvPr/>
        </p:nvSpPr>
        <p:spPr>
          <a:xfrm flipV="1">
            <a:off x="3456000" y="3096000"/>
            <a:ext cx="3312000" cy="360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Shanahan,Russell</cp:lastModifiedBy>
  <cp:revision>4</cp:revision>
  <dcterms:modified xsi:type="dcterms:W3CDTF">2015-05-14T19:47:12Z</dcterms:modified>
</cp:coreProperties>
</file>