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1371600" y="1310185"/>
            <a:ext cx="6399360" cy="43270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Android 2D Graphics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Bouncing </a:t>
            </a:r>
            <a:r>
              <a:rPr lang="en-GB" sz="3200" dirty="0" smtClean="0">
                <a:solidFill>
                  <a:srgbClr val="8B8B8B"/>
                </a:solidFill>
                <a:latin typeface="Calibri"/>
                <a:ea typeface="DejaVu Sans"/>
              </a:rPr>
              <a:t>Balls</a:t>
            </a:r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Project #</a:t>
            </a:r>
            <a:r>
              <a:rPr lang="en-GB" sz="3200" dirty="0" smtClean="0">
                <a:solidFill>
                  <a:srgbClr val="8B8B8B"/>
                </a:solidFill>
                <a:latin typeface="Calibri"/>
                <a:ea typeface="DejaVu Sans"/>
              </a:rPr>
              <a:t>2</a:t>
            </a:r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Russell Shanahan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680"/>
            <a:ext cx="8228160" cy="14585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3"/>
            <a:r>
              <a:rPr lang="en-US" sz="2400" dirty="0" err="1" smtClean="0"/>
              <a:t>onTouchEvent</a:t>
            </a:r>
            <a:r>
              <a:rPr lang="en-US" sz="2400" dirty="0" smtClean="0"/>
              <a:t>():</a:t>
            </a:r>
          </a:p>
          <a:p>
            <a:pPr marL="1657350" lvl="3" indent="-285750">
              <a:buFontTx/>
              <a:buChar char="-"/>
            </a:pPr>
            <a:r>
              <a:rPr lang="en-US" sz="2400" dirty="0" smtClean="0"/>
              <a:t>Get the movement from “event”</a:t>
            </a:r>
          </a:p>
          <a:p>
            <a:pPr marL="1657350" lvl="3" indent="-285750">
              <a:buFontTx/>
              <a:buChar char="-"/>
            </a:pPr>
            <a:r>
              <a:rPr lang="en-US" sz="2400" dirty="0" smtClean="0"/>
              <a:t>Use that to make speed of new balls</a:t>
            </a:r>
          </a:p>
          <a:p>
            <a:pPr marL="1657350" lvl="3" indent="-285750">
              <a:buFontTx/>
              <a:buChar char="-"/>
            </a:pPr>
            <a:r>
              <a:rPr lang="en-US" sz="2400" dirty="0" smtClean="0"/>
              <a:t>Clear ball array if more than 20</a:t>
            </a:r>
            <a:endParaRPr lang="en-US" sz="2400" dirty="0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41748" y="2627787"/>
            <a:ext cx="7224480" cy="3955680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885" y="1815154"/>
            <a:ext cx="3419475" cy="288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680"/>
            <a:ext cx="8228160" cy="14585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3"/>
            <a:r>
              <a:rPr lang="en-US" sz="2400" dirty="0"/>
              <a:t>a</a:t>
            </a:r>
            <a:r>
              <a:rPr lang="en-US" sz="2400" dirty="0" smtClean="0"/>
              <a:t>ctivity_main.xml:</a:t>
            </a:r>
          </a:p>
          <a:p>
            <a:pPr marL="1657350" lvl="3" indent="-285750">
              <a:buFontTx/>
              <a:buChar char="-"/>
            </a:pPr>
            <a:r>
              <a:rPr lang="en-US" sz="2400" dirty="0" smtClean="0"/>
              <a:t>No </a:t>
            </a:r>
            <a:r>
              <a:rPr lang="en-US" sz="2400" smtClean="0"/>
              <a:t>GUI controls used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4072"/>
            <a:ext cx="7600950" cy="3781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885" y="3643953"/>
            <a:ext cx="34194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532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Project of 2</a:t>
            </a:r>
            <a:endParaRPr lang="en-US" sz="3200" dirty="0"/>
          </a:p>
        </p:txBody>
      </p:sp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000" y="1573920"/>
            <a:ext cx="6217200" cy="4761720"/>
          </a:xfrm>
          <a:prstGeom prst="rect">
            <a:avLst/>
          </a:prstGeom>
          <a:ln>
            <a:noFill/>
          </a:ln>
        </p:spPr>
      </p:pic>
      <p:sp>
        <p:nvSpPr>
          <p:cNvPr id="76" name="CustomShape 2"/>
          <p:cNvSpPr/>
          <p:nvPr/>
        </p:nvSpPr>
        <p:spPr>
          <a:xfrm>
            <a:off x="1614960" y="3312000"/>
            <a:ext cx="1912680" cy="50364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554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400" dirty="0" smtClean="0"/>
              <a:t>Internet has good samples…</a:t>
            </a:r>
          </a:p>
          <a:p>
            <a:pPr algn="ctr"/>
            <a:r>
              <a:rPr lang="en-US" sz="2400" dirty="0" smtClean="0"/>
              <a:t>…but you should know what you need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OK…create new </a:t>
            </a:r>
            <a:r>
              <a:rPr lang="en-US" sz="2400" dirty="0" err="1" smtClean="0"/>
              <a:t>bouncingBallView</a:t>
            </a:r>
            <a:endParaRPr lang="en-US" sz="2400" dirty="0"/>
          </a:p>
        </p:txBody>
      </p:sp>
      <p:pic>
        <p:nvPicPr>
          <p:cNvPr id="78" name="Picture 7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00" y="2085120"/>
            <a:ext cx="8472960" cy="4106880"/>
          </a:xfrm>
          <a:prstGeom prst="rect">
            <a:avLst/>
          </a:prstGeom>
          <a:ln>
            <a:noFill/>
          </a:ln>
        </p:spPr>
      </p:pic>
      <p:sp>
        <p:nvSpPr>
          <p:cNvPr id="79" name="Line 2"/>
          <p:cNvSpPr/>
          <p:nvPr/>
        </p:nvSpPr>
        <p:spPr>
          <a:xfrm flipH="1" flipV="1">
            <a:off x="2448000" y="3744000"/>
            <a:ext cx="3600000" cy="1224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err="1" smtClean="0"/>
              <a:t>BouncingBallView</a:t>
            </a:r>
            <a:r>
              <a:rPr lang="en-US" sz="3200" dirty="0" smtClean="0"/>
              <a:t> uses Box and Ball</a:t>
            </a:r>
            <a:endParaRPr lang="en-US" sz="3200" dirty="0"/>
          </a:p>
        </p:txBody>
      </p:sp>
      <p:pic>
        <p:nvPicPr>
          <p:cNvPr id="81" name="Pictur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1096200" y="1770120"/>
            <a:ext cx="6895800" cy="4205880"/>
          </a:xfrm>
          <a:prstGeom prst="rect">
            <a:avLst/>
          </a:prstGeom>
          <a:ln>
            <a:noFill/>
          </a:ln>
        </p:spPr>
      </p:pic>
      <p:sp>
        <p:nvSpPr>
          <p:cNvPr id="82" name="Line 2"/>
          <p:cNvSpPr/>
          <p:nvPr/>
        </p:nvSpPr>
        <p:spPr>
          <a:xfrm flipH="1" flipV="1">
            <a:off x="2520000" y="3240000"/>
            <a:ext cx="1872000" cy="288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83" name="Line 3"/>
          <p:cNvSpPr/>
          <p:nvPr/>
        </p:nvSpPr>
        <p:spPr>
          <a:xfrm flipH="1" flipV="1">
            <a:off x="2448000" y="3600000"/>
            <a:ext cx="1944000" cy="144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84" name="CustomShape 4"/>
          <p:cNvSpPr/>
          <p:nvPr/>
        </p:nvSpPr>
        <p:spPr>
          <a:xfrm>
            <a:off x="3703320" y="3024000"/>
            <a:ext cx="2560680" cy="30348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Box uses Paint class</a:t>
            </a:r>
          </a:p>
          <a:p>
            <a:pPr algn="ctr"/>
            <a:r>
              <a:rPr lang="en-US" sz="3200" dirty="0" smtClean="0"/>
              <a:t>… to draw a rectangle (outer box) </a:t>
            </a:r>
            <a:endParaRPr lang="en-US" sz="3200" dirty="0"/>
          </a:p>
        </p:txBody>
      </p:sp>
      <p:pic>
        <p:nvPicPr>
          <p:cNvPr id="86" name="Pictur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1872000" y="2088000"/>
            <a:ext cx="5194440" cy="3816000"/>
          </a:xfrm>
          <a:prstGeom prst="rect">
            <a:avLst/>
          </a:prstGeom>
          <a:ln>
            <a:noFill/>
          </a:ln>
        </p:spPr>
      </p:pic>
      <p:sp>
        <p:nvSpPr>
          <p:cNvPr id="87" name="Line 2"/>
          <p:cNvSpPr/>
          <p:nvPr/>
        </p:nvSpPr>
        <p:spPr>
          <a:xfrm>
            <a:off x="3528000" y="2736000"/>
            <a:ext cx="2736000" cy="2808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88" name="Line 3"/>
          <p:cNvSpPr/>
          <p:nvPr/>
        </p:nvSpPr>
        <p:spPr>
          <a:xfrm>
            <a:off x="3456000" y="2880000"/>
            <a:ext cx="2376000" cy="2664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Ball uses Paint class</a:t>
            </a:r>
          </a:p>
          <a:p>
            <a:pPr algn="ctr"/>
            <a:r>
              <a:rPr lang="en-US" sz="3200" dirty="0" smtClean="0"/>
              <a:t>…to draw a circle (symmetric oval)</a:t>
            </a:r>
            <a:endParaRPr lang="en-US" sz="3200" dirty="0"/>
          </a:p>
        </p:txBody>
      </p:sp>
      <p:pic>
        <p:nvPicPr>
          <p:cNvPr id="90" name="Picture 89"/>
          <p:cNvPicPr/>
          <p:nvPr/>
        </p:nvPicPr>
        <p:blipFill>
          <a:blip r:embed="rId2"/>
          <a:stretch>
            <a:fillRect/>
          </a:stretch>
        </p:blipFill>
        <p:spPr>
          <a:xfrm>
            <a:off x="563760" y="1783800"/>
            <a:ext cx="7932240" cy="448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453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3"/>
            <a:r>
              <a:rPr lang="en-US" sz="2800" dirty="0" err="1" smtClean="0"/>
              <a:t>moveWithCollisionDetection</a:t>
            </a:r>
            <a:r>
              <a:rPr lang="en-US" sz="2800" dirty="0" smtClean="0"/>
              <a:t>()</a:t>
            </a:r>
          </a:p>
          <a:p>
            <a:pPr lvl="3"/>
            <a:r>
              <a:rPr lang="en-US" sz="2800" dirty="0" smtClean="0"/>
              <a:t>- moves balls forward</a:t>
            </a:r>
          </a:p>
          <a:p>
            <a:pPr lvl="3"/>
            <a:r>
              <a:rPr lang="en-US" sz="2800" dirty="0" smtClean="0"/>
              <a:t>- Changes direction if hit the bounds</a:t>
            </a:r>
          </a:p>
        </p:txBody>
      </p:sp>
      <p:pic>
        <p:nvPicPr>
          <p:cNvPr id="92" name="Picture 91"/>
          <p:cNvPicPr/>
          <p:nvPr/>
        </p:nvPicPr>
        <p:blipFill>
          <a:blip r:embed="rId2"/>
          <a:stretch>
            <a:fillRect/>
          </a:stretch>
        </p:blipFill>
        <p:spPr>
          <a:xfrm>
            <a:off x="1337400" y="1891776"/>
            <a:ext cx="6438600" cy="444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6769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4"/>
            <a:r>
              <a:rPr lang="en-US" sz="2400" dirty="0" smtClean="0"/>
              <a:t>Constructor for </a:t>
            </a:r>
            <a:r>
              <a:rPr lang="en-US" sz="2400" dirty="0" err="1" smtClean="0"/>
              <a:t>BouncingBallView</a:t>
            </a:r>
            <a:r>
              <a:rPr lang="en-US" sz="2400" dirty="0" smtClean="0"/>
              <a:t>:</a:t>
            </a:r>
          </a:p>
          <a:p>
            <a:pPr marL="2114550" lvl="4" indent="-285750">
              <a:buFontTx/>
              <a:buChar char="-"/>
            </a:pPr>
            <a:r>
              <a:rPr lang="en-US" sz="2400" dirty="0" smtClean="0"/>
              <a:t>Create box (yellow, this time)</a:t>
            </a:r>
          </a:p>
          <a:p>
            <a:pPr marL="2114550" lvl="4" indent="-285750">
              <a:buFontTx/>
              <a:buChar char="-"/>
            </a:pPr>
            <a:r>
              <a:rPr lang="en-US" sz="2400" dirty="0" smtClean="0"/>
              <a:t>First balls</a:t>
            </a:r>
          </a:p>
          <a:p>
            <a:pPr marL="2114550" lvl="4" indent="-285750">
              <a:buFontTx/>
              <a:buChar char="-"/>
            </a:pPr>
            <a:r>
              <a:rPr lang="en-US" sz="2400" dirty="0" smtClean="0"/>
              <a:t>Setup for status message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0225"/>
            <a:ext cx="8429625" cy="3362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1"/>
            <a:r>
              <a:rPr lang="en-US" dirty="0" err="1" smtClean="0"/>
              <a:t>onDraw</a:t>
            </a:r>
            <a:r>
              <a:rPr lang="en-US" dirty="0" smtClean="0"/>
              <a:t>():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Draw and move balls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Draw status message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Invalidate…View thinks it needs redrawing (causes constant redrawing)</a:t>
            </a:r>
          </a:p>
          <a:p>
            <a:pPr lvl="1"/>
            <a:endParaRPr lang="en-US" dirty="0"/>
          </a:p>
        </p:txBody>
      </p:sp>
      <p:pic>
        <p:nvPicPr>
          <p:cNvPr id="96" name="Picture 95"/>
          <p:cNvPicPr/>
          <p:nvPr/>
        </p:nvPicPr>
        <p:blipFill>
          <a:blip r:embed="rId2"/>
          <a:stretch>
            <a:fillRect/>
          </a:stretch>
        </p:blipFill>
        <p:spPr>
          <a:xfrm>
            <a:off x="482760" y="1624656"/>
            <a:ext cx="8229240" cy="3939120"/>
          </a:xfrm>
          <a:prstGeom prst="rect">
            <a:avLst/>
          </a:prstGeom>
          <a:ln>
            <a:noFill/>
          </a:ln>
        </p:spPr>
      </p:pic>
      <p:pic>
        <p:nvPicPr>
          <p:cNvPr id="97" name="Picture 96"/>
          <p:cNvPicPr/>
          <p:nvPr/>
        </p:nvPicPr>
        <p:blipFill>
          <a:blip r:embed="rId3"/>
          <a:stretch>
            <a:fillRect/>
          </a:stretch>
        </p:blipFill>
        <p:spPr>
          <a:xfrm>
            <a:off x="3871440" y="5932056"/>
            <a:ext cx="5272560" cy="639720"/>
          </a:xfrm>
          <a:prstGeom prst="rect">
            <a:avLst/>
          </a:prstGeom>
          <a:ln>
            <a:noFill/>
          </a:ln>
        </p:spPr>
      </p:pic>
      <p:sp>
        <p:nvSpPr>
          <p:cNvPr id="98" name="Line 2"/>
          <p:cNvSpPr/>
          <p:nvPr/>
        </p:nvSpPr>
        <p:spPr>
          <a:xfrm>
            <a:off x="4536000" y="5563776"/>
            <a:ext cx="0" cy="432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141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Shanahan,Russell</cp:lastModifiedBy>
  <cp:revision>6</cp:revision>
  <dcterms:modified xsi:type="dcterms:W3CDTF">2015-05-14T19:50:47Z</dcterms:modified>
</cp:coreProperties>
</file>