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C448-B587-4222-846F-C3C8548AA9A0}" type="datetimeFigureOut">
              <a:rPr lang="en-CA" smtClean="0"/>
              <a:t>2014-03-03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C040-1B79-4B57-BD02-C5E891E98D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463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C448-B587-4222-846F-C3C8548AA9A0}" type="datetimeFigureOut">
              <a:rPr lang="en-CA" smtClean="0"/>
              <a:t>2014-03-03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C040-1B79-4B57-BD02-C5E891E98D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20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C448-B587-4222-846F-C3C8548AA9A0}" type="datetimeFigureOut">
              <a:rPr lang="en-CA" smtClean="0"/>
              <a:t>2014-03-03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C040-1B79-4B57-BD02-C5E891E98D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896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C448-B587-4222-846F-C3C8548AA9A0}" type="datetimeFigureOut">
              <a:rPr lang="en-CA" smtClean="0"/>
              <a:t>2014-03-03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C040-1B79-4B57-BD02-C5E891E98D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1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C448-B587-4222-846F-C3C8548AA9A0}" type="datetimeFigureOut">
              <a:rPr lang="en-CA" smtClean="0"/>
              <a:t>2014-03-03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C040-1B79-4B57-BD02-C5E891E98D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919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C448-B587-4222-846F-C3C8548AA9A0}" type="datetimeFigureOut">
              <a:rPr lang="en-CA" smtClean="0"/>
              <a:t>2014-03-03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C040-1B79-4B57-BD02-C5E891E98D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906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C448-B587-4222-846F-C3C8548AA9A0}" type="datetimeFigureOut">
              <a:rPr lang="en-CA" smtClean="0"/>
              <a:t>2014-03-03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C040-1B79-4B57-BD02-C5E891E98D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18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C448-B587-4222-846F-C3C8548AA9A0}" type="datetimeFigureOut">
              <a:rPr lang="en-CA" smtClean="0"/>
              <a:t>2014-03-03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C040-1B79-4B57-BD02-C5E891E98D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130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C448-B587-4222-846F-C3C8548AA9A0}" type="datetimeFigureOut">
              <a:rPr lang="en-CA" smtClean="0"/>
              <a:t>2014-03-03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C040-1B79-4B57-BD02-C5E891E98D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025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C448-B587-4222-846F-C3C8548AA9A0}" type="datetimeFigureOut">
              <a:rPr lang="en-CA" smtClean="0"/>
              <a:t>2014-03-03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C040-1B79-4B57-BD02-C5E891E98D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771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C448-B587-4222-846F-C3C8548AA9A0}" type="datetimeFigureOut">
              <a:rPr lang="en-CA" smtClean="0"/>
              <a:t>2014-03-03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C040-1B79-4B57-BD02-C5E891E98D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658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3C448-B587-4222-846F-C3C8548AA9A0}" type="datetimeFigureOut">
              <a:rPr lang="en-CA" smtClean="0"/>
              <a:t>2014-03-03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2C040-1B79-4B57-BD02-C5E891E98D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819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692696"/>
            <a:ext cx="8136904" cy="56886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539552" y="404664"/>
            <a:ext cx="8136904" cy="28803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Multiply 5"/>
          <p:cNvSpPr/>
          <p:nvPr/>
        </p:nvSpPr>
        <p:spPr>
          <a:xfrm>
            <a:off x="8388424" y="404664"/>
            <a:ext cx="288032" cy="288032"/>
          </a:xfrm>
          <a:prstGeom prst="mathMultiply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2699792" y="3025408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/>
              <a:t>Splash Screen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69086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692696"/>
            <a:ext cx="8136904" cy="56886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539552" y="404664"/>
            <a:ext cx="8136904" cy="28803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Multiply 5"/>
          <p:cNvSpPr/>
          <p:nvPr/>
        </p:nvSpPr>
        <p:spPr>
          <a:xfrm>
            <a:off x="8388424" y="404664"/>
            <a:ext cx="288032" cy="288032"/>
          </a:xfrm>
          <a:prstGeom prst="mathMultiply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/>
          <p:cNvSpPr txBox="1"/>
          <p:nvPr/>
        </p:nvSpPr>
        <p:spPr>
          <a:xfrm>
            <a:off x="3599892" y="101208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Character Selection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2907346" y="4833156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Next</a:t>
            </a:r>
            <a:endParaRPr lang="en-CA" dirty="0"/>
          </a:p>
        </p:txBody>
      </p:sp>
      <p:sp>
        <p:nvSpPr>
          <p:cNvPr id="8" name="Flowchart: Connector 7"/>
          <p:cNvSpPr/>
          <p:nvPr/>
        </p:nvSpPr>
        <p:spPr>
          <a:xfrm>
            <a:off x="3052682" y="2174514"/>
            <a:ext cx="108012" cy="108012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lowchart: Connector 10"/>
          <p:cNvSpPr/>
          <p:nvPr/>
        </p:nvSpPr>
        <p:spPr>
          <a:xfrm>
            <a:off x="3059703" y="2544933"/>
            <a:ext cx="108012" cy="108012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Flowchart: Connector 11"/>
          <p:cNvSpPr/>
          <p:nvPr/>
        </p:nvSpPr>
        <p:spPr>
          <a:xfrm>
            <a:off x="3052682" y="2896421"/>
            <a:ext cx="108012" cy="108012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Flowchart: Connector 12"/>
          <p:cNvSpPr/>
          <p:nvPr/>
        </p:nvSpPr>
        <p:spPr>
          <a:xfrm>
            <a:off x="3052682" y="3254634"/>
            <a:ext cx="108012" cy="108012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3376718" y="2043854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Human</a:t>
            </a:r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3376718" y="2414273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Elf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3376718" y="278360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Dwarf</a:t>
            </a:r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3376718" y="315293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Gnome</a:t>
            </a:r>
            <a:endParaRPr lang="en-CA" dirty="0"/>
          </a:p>
        </p:txBody>
      </p:sp>
      <p:sp>
        <p:nvSpPr>
          <p:cNvPr id="24" name="Rectangle 23"/>
          <p:cNvSpPr/>
          <p:nvPr/>
        </p:nvSpPr>
        <p:spPr>
          <a:xfrm>
            <a:off x="4816878" y="2174513"/>
            <a:ext cx="914400" cy="1347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0" name="Straight Connector 29"/>
          <p:cNvCxnSpPr/>
          <p:nvPr/>
        </p:nvCxnSpPr>
        <p:spPr>
          <a:xfrm>
            <a:off x="4816878" y="2174514"/>
            <a:ext cx="914400" cy="1347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816878" y="2174514"/>
            <a:ext cx="914400" cy="1347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950042" y="4833156"/>
            <a:ext cx="13321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Quit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39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4624" y="692696"/>
            <a:ext cx="8136904" cy="56886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539552" y="404664"/>
            <a:ext cx="8136904" cy="28803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Multiply 5"/>
          <p:cNvSpPr/>
          <p:nvPr/>
        </p:nvSpPr>
        <p:spPr>
          <a:xfrm>
            <a:off x="8388424" y="404664"/>
            <a:ext cx="288032" cy="288032"/>
          </a:xfrm>
          <a:prstGeom prst="mathMultiply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2915816" y="2456891"/>
            <a:ext cx="914400" cy="1347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15816" y="2456892"/>
            <a:ext cx="914400" cy="1347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915816" y="2456892"/>
            <a:ext cx="914400" cy="1347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20272" y="2456892"/>
            <a:ext cx="914400" cy="1347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7020272" y="2456893"/>
            <a:ext cx="914400" cy="1347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020272" y="2456893"/>
            <a:ext cx="914400" cy="1347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/>
          <p:cNvSpPr/>
          <p:nvPr/>
        </p:nvSpPr>
        <p:spPr>
          <a:xfrm>
            <a:off x="4609573" y="2456891"/>
            <a:ext cx="108012" cy="108012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lowchart: Connector 16"/>
          <p:cNvSpPr/>
          <p:nvPr/>
        </p:nvSpPr>
        <p:spPr>
          <a:xfrm>
            <a:off x="4609573" y="2827311"/>
            <a:ext cx="108012" cy="108012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Flowchart: Connector 17"/>
          <p:cNvSpPr/>
          <p:nvPr/>
        </p:nvSpPr>
        <p:spPr>
          <a:xfrm>
            <a:off x="4609573" y="3178799"/>
            <a:ext cx="108012" cy="108012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/>
          <p:cNvSpPr txBox="1"/>
          <p:nvPr/>
        </p:nvSpPr>
        <p:spPr>
          <a:xfrm>
            <a:off x="4860032" y="232623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Sword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87695" y="269665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Axe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95727" y="304813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Mace</a:t>
            </a:r>
            <a:endParaRPr lang="en-CA" dirty="0"/>
          </a:p>
        </p:txBody>
      </p:sp>
      <p:sp>
        <p:nvSpPr>
          <p:cNvPr id="20" name="Flowchart: Connector 19"/>
          <p:cNvSpPr/>
          <p:nvPr/>
        </p:nvSpPr>
        <p:spPr>
          <a:xfrm>
            <a:off x="1043608" y="2495517"/>
            <a:ext cx="108012" cy="108012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Connector 20"/>
          <p:cNvSpPr/>
          <p:nvPr/>
        </p:nvSpPr>
        <p:spPr>
          <a:xfrm>
            <a:off x="1043608" y="2981444"/>
            <a:ext cx="108012" cy="108012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Flowchart: Connector 21"/>
          <p:cNvSpPr/>
          <p:nvPr/>
        </p:nvSpPr>
        <p:spPr>
          <a:xfrm>
            <a:off x="1043608" y="3417471"/>
            <a:ext cx="108012" cy="108012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/>
          <p:cNvSpPr txBox="1"/>
          <p:nvPr/>
        </p:nvSpPr>
        <p:spPr>
          <a:xfrm>
            <a:off x="1158516" y="2364313"/>
            <a:ext cx="1044116" cy="370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Leather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1151620" y="288131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Chainmail</a:t>
            </a:r>
            <a:endParaRPr lang="en-CA" dirty="0"/>
          </a:p>
        </p:txBody>
      </p:sp>
      <p:sp>
        <p:nvSpPr>
          <p:cNvPr id="25" name="TextBox 24"/>
          <p:cNvSpPr txBox="1"/>
          <p:nvPr/>
        </p:nvSpPr>
        <p:spPr>
          <a:xfrm>
            <a:off x="1259632" y="328681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Plate</a:t>
            </a:r>
            <a:endParaRPr lang="en-CA" dirty="0"/>
          </a:p>
        </p:txBody>
      </p:sp>
      <p:sp>
        <p:nvSpPr>
          <p:cNvPr id="26" name="TextBox 25"/>
          <p:cNvSpPr txBox="1"/>
          <p:nvPr/>
        </p:nvSpPr>
        <p:spPr>
          <a:xfrm>
            <a:off x="3203848" y="1054462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Select your gear</a:t>
            </a:r>
            <a:endParaRPr lang="en-CA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1043608" y="1772816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Armor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4427984" y="1814606"/>
            <a:ext cx="1944216" cy="368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Weapon</a:t>
            </a:r>
            <a:endParaRPr lang="en-CA" dirty="0"/>
          </a:p>
        </p:txBody>
      </p:sp>
      <p:sp>
        <p:nvSpPr>
          <p:cNvPr id="29" name="Rectangle 28"/>
          <p:cNvSpPr/>
          <p:nvPr/>
        </p:nvSpPr>
        <p:spPr>
          <a:xfrm>
            <a:off x="2907346" y="4833156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Back</a:t>
            </a:r>
            <a:endParaRPr lang="en-CA" dirty="0"/>
          </a:p>
        </p:txBody>
      </p:sp>
      <p:sp>
        <p:nvSpPr>
          <p:cNvPr id="30" name="Rectangle 29"/>
          <p:cNvSpPr/>
          <p:nvPr/>
        </p:nvSpPr>
        <p:spPr>
          <a:xfrm>
            <a:off x="5076056" y="4845964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Next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856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692696"/>
            <a:ext cx="8136904" cy="56886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539552" y="404664"/>
            <a:ext cx="8136904" cy="28803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Multiply 5"/>
          <p:cNvSpPr/>
          <p:nvPr/>
        </p:nvSpPr>
        <p:spPr>
          <a:xfrm>
            <a:off x="8388424" y="404664"/>
            <a:ext cx="288032" cy="288032"/>
          </a:xfrm>
          <a:prstGeom prst="mathMultiply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444208" y="1484784"/>
            <a:ext cx="914400" cy="1347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6444208" y="1484786"/>
            <a:ext cx="914400" cy="1347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444208" y="1484785"/>
            <a:ext cx="914400" cy="1347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810544" y="1484783"/>
            <a:ext cx="914400" cy="1347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>
            <a:off x="1810544" y="1484785"/>
            <a:ext cx="914400" cy="1347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808471" y="1484782"/>
            <a:ext cx="914400" cy="1347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810544" y="3717032"/>
            <a:ext cx="5641776" cy="16561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Battle text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32040" y="5587895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Quit</a:t>
            </a:r>
            <a:endParaRPr lang="en-CA" dirty="0"/>
          </a:p>
        </p:txBody>
      </p:sp>
      <p:sp>
        <p:nvSpPr>
          <p:cNvPr id="14" name="Rectangle 13"/>
          <p:cNvSpPr/>
          <p:nvPr/>
        </p:nvSpPr>
        <p:spPr>
          <a:xfrm>
            <a:off x="2987824" y="558924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Back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4391980" y="199493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Vs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1691680" y="29969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Character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6444208" y="2996952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Random Enemy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3983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31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Prince</dc:creator>
  <cp:lastModifiedBy>Jonathan Prince</cp:lastModifiedBy>
  <cp:revision>11</cp:revision>
  <dcterms:created xsi:type="dcterms:W3CDTF">2014-03-03T23:10:52Z</dcterms:created>
  <dcterms:modified xsi:type="dcterms:W3CDTF">2014-03-04T02:35:32Z</dcterms:modified>
</cp:coreProperties>
</file>