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68" r:id="rId6"/>
    <p:sldId id="259" r:id="rId7"/>
    <p:sldId id="285" r:id="rId8"/>
    <p:sldId id="278" r:id="rId9"/>
    <p:sldId id="280" r:id="rId10"/>
    <p:sldId id="271" r:id="rId11"/>
    <p:sldId id="279" r:id="rId12"/>
    <p:sldId id="269" r:id="rId13"/>
    <p:sldId id="273" r:id="rId14"/>
    <p:sldId id="283" r:id="rId15"/>
    <p:sldId id="274" r:id="rId16"/>
    <p:sldId id="275" r:id="rId17"/>
    <p:sldId id="263" r:id="rId18"/>
    <p:sldId id="284" r:id="rId19"/>
    <p:sldId id="272" r:id="rId20"/>
    <p:sldId id="286" r:id="rId21"/>
    <p:sldId id="26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nestyne Lu" initials="EL" lastIdx="1" clrIdx="0">
    <p:extLst>
      <p:ext uri="{19B8F6BF-5375-455C-9EA6-DF929625EA0E}">
        <p15:presenceInfo xmlns:p15="http://schemas.microsoft.com/office/powerpoint/2012/main" userId="830a690140df8d81" providerId="Windows Live"/>
      </p:ext>
    </p:extLst>
  </p:cmAuthor>
  <p:cmAuthor id="2" name="Lu,Jamie" initials="L" lastIdx="6" clrIdx="1">
    <p:extLst>
      <p:ext uri="{19B8F6BF-5375-455C-9EA6-DF929625EA0E}">
        <p15:presenceInfo xmlns:p15="http://schemas.microsoft.com/office/powerpoint/2012/main" userId="Lu,Jam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9DCFD-4BC8-4431-8E84-3B14946E2E87}" v="1" dt="2020-10-13T02:26:15.830"/>
    <p1510:client id="{67521D1D-B8B5-4D0B-8BE7-76695532007C}" v="345" dt="2020-10-13T12:55:22.531"/>
    <p1510:client id="{8ED5707B-845D-460C-88D3-4C423F9C77CC}" v="8" dt="2020-10-13T12:24:47.164"/>
    <p1510:client id="{BED693B9-5244-45F3-A892-D8CDE86C4447}" v="1616" dt="2020-10-13T02:14:17.7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62"/>
      </p:cViewPr>
      <p:guideLst>
        <p:guide pos="3840"/>
        <p:guide pos="597"/>
        <p:guide orient="horz" pos="2160"/>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anga,Antoine" userId="S::w0441631@campus.nscc.ca::536a0b8e-dca8-4b85-a1e0-c077601fbfd4" providerId="AD" clId="Web-{B04D78A9-0911-43C6-9CDC-B6D610EA8AB5}"/>
    <pc:docChg chg="modSld">
      <pc:chgData name="Asanga,Antoine" userId="S::w0441631@campus.nscc.ca::536a0b8e-dca8-4b85-a1e0-c077601fbfd4" providerId="AD" clId="Web-{B04D78A9-0911-43C6-9CDC-B6D610EA8AB5}" dt="2020-10-06T14:34:51.617" v="794" actId="20577"/>
      <pc:docMkLst>
        <pc:docMk/>
      </pc:docMkLst>
      <pc:sldChg chg="addSp modSp">
        <pc:chgData name="Asanga,Antoine" userId="S::w0441631@campus.nscc.ca::536a0b8e-dca8-4b85-a1e0-c077601fbfd4" providerId="AD" clId="Web-{B04D78A9-0911-43C6-9CDC-B6D610EA8AB5}" dt="2020-10-06T14:34:51.617" v="793" actId="20577"/>
        <pc:sldMkLst>
          <pc:docMk/>
          <pc:sldMk cId="4292661376" sldId="268"/>
        </pc:sldMkLst>
        <pc:spChg chg="add mod">
          <ac:chgData name="Asanga,Antoine" userId="S::w0441631@campus.nscc.ca::536a0b8e-dca8-4b85-a1e0-c077601fbfd4" providerId="AD" clId="Web-{B04D78A9-0911-43C6-9CDC-B6D610EA8AB5}" dt="2020-10-06T14:34:51.617" v="793" actId="20577"/>
          <ac:spMkLst>
            <pc:docMk/>
            <pc:sldMk cId="4292661376" sldId="268"/>
            <ac:spMk id="2" creationId="{4A4920A2-48C1-4B35-98DF-BFA2734E3D83}"/>
          </ac:spMkLst>
        </pc:spChg>
      </pc:sldChg>
      <pc:sldChg chg="modSp">
        <pc:chgData name="Asanga,Antoine" userId="S::w0441631@campus.nscc.ca::536a0b8e-dca8-4b85-a1e0-c077601fbfd4" providerId="AD" clId="Web-{B04D78A9-0911-43C6-9CDC-B6D610EA8AB5}" dt="2020-10-06T14:20:02.880" v="593" actId="20577"/>
        <pc:sldMkLst>
          <pc:docMk/>
          <pc:sldMk cId="3891516162" sldId="269"/>
        </pc:sldMkLst>
        <pc:spChg chg="mod">
          <ac:chgData name="Asanga,Antoine" userId="S::w0441631@campus.nscc.ca::536a0b8e-dca8-4b85-a1e0-c077601fbfd4" providerId="AD" clId="Web-{B04D78A9-0911-43C6-9CDC-B6D610EA8AB5}" dt="2020-10-06T14:20:02.880" v="593" actId="20577"/>
          <ac:spMkLst>
            <pc:docMk/>
            <pc:sldMk cId="3891516162" sldId="269"/>
            <ac:spMk id="16" creationId="{1DCFA8A2-3FB8-48CA-933D-0800A9D2A2A2}"/>
          </ac:spMkLst>
        </pc:spChg>
      </pc:sldChg>
      <pc:sldChg chg="modSp">
        <pc:chgData name="Asanga,Antoine" userId="S::w0441631@campus.nscc.ca::536a0b8e-dca8-4b85-a1e0-c077601fbfd4" providerId="AD" clId="Web-{B04D78A9-0911-43C6-9CDC-B6D610EA8AB5}" dt="2020-10-06T13:46:18.437" v="68" actId="20577"/>
        <pc:sldMkLst>
          <pc:docMk/>
          <pc:sldMk cId="2677250707" sldId="272"/>
        </pc:sldMkLst>
        <pc:spChg chg="mod">
          <ac:chgData name="Asanga,Antoine" userId="S::w0441631@campus.nscc.ca::536a0b8e-dca8-4b85-a1e0-c077601fbfd4" providerId="AD" clId="Web-{B04D78A9-0911-43C6-9CDC-B6D610EA8AB5}" dt="2020-10-06T13:46:18.437" v="68" actId="20577"/>
          <ac:spMkLst>
            <pc:docMk/>
            <pc:sldMk cId="2677250707" sldId="272"/>
            <ac:spMk id="16" creationId="{1DCFA8A2-3FB8-48CA-933D-0800A9D2A2A2}"/>
          </ac:spMkLst>
        </pc:spChg>
      </pc:sldChg>
      <pc:sldChg chg="modSp">
        <pc:chgData name="Asanga,Antoine" userId="S::w0441631@campus.nscc.ca::536a0b8e-dca8-4b85-a1e0-c077601fbfd4" providerId="AD" clId="Web-{B04D78A9-0911-43C6-9CDC-B6D610EA8AB5}" dt="2020-10-06T13:27:41.903" v="61" actId="14100"/>
        <pc:sldMkLst>
          <pc:docMk/>
          <pc:sldMk cId="280517058" sldId="276"/>
        </pc:sldMkLst>
        <pc:spChg chg="mod">
          <ac:chgData name="Asanga,Antoine" userId="S::w0441631@campus.nscc.ca::536a0b8e-dca8-4b85-a1e0-c077601fbfd4" providerId="AD" clId="Web-{B04D78A9-0911-43C6-9CDC-B6D610EA8AB5}" dt="2020-10-06T13:27:41.903" v="61" actId="14100"/>
          <ac:spMkLst>
            <pc:docMk/>
            <pc:sldMk cId="280517058" sldId="276"/>
            <ac:spMk id="7" creationId="{2482DBEC-EE72-4155-ACC5-87E80C5606A9}"/>
          </ac:spMkLst>
        </pc:spChg>
      </pc:sldChg>
    </pc:docChg>
  </pc:docChgLst>
  <pc:docChgLst>
    <pc:chgData name="Lu,Jamie" userId="S::w0441213@campus.nscc.ca::d1ec76e5-7b8b-4b6c-8317-d88f6e3e1433" providerId="AD" clId="Web-{67521D1D-B8B5-4D0B-8BE7-76695532007C}"/>
    <pc:docChg chg="addSld modSld">
      <pc:chgData name="Lu,Jamie" userId="S::w0441213@campus.nscc.ca::d1ec76e5-7b8b-4b6c-8317-d88f6e3e1433" providerId="AD" clId="Web-{67521D1D-B8B5-4D0B-8BE7-76695532007C}" dt="2020-10-13T12:55:22.531" v="341" actId="20577"/>
      <pc:docMkLst>
        <pc:docMk/>
      </pc:docMkLst>
      <pc:sldChg chg="addSp delSp modSp add replId">
        <pc:chgData name="Lu,Jamie" userId="S::w0441213@campus.nscc.ca::d1ec76e5-7b8b-4b6c-8317-d88f6e3e1433" providerId="AD" clId="Web-{67521D1D-B8B5-4D0B-8BE7-76695532007C}" dt="2020-10-13T12:55:22.531" v="340" actId="20577"/>
        <pc:sldMkLst>
          <pc:docMk/>
          <pc:sldMk cId="928231446" sldId="286"/>
        </pc:sldMkLst>
        <pc:spChg chg="add del mod">
          <ac:chgData name="Lu,Jamie" userId="S::w0441213@campus.nscc.ca::d1ec76e5-7b8b-4b6c-8317-d88f6e3e1433" providerId="AD" clId="Web-{67521D1D-B8B5-4D0B-8BE7-76695532007C}" dt="2020-10-13T12:52:22.281" v="2"/>
          <ac:spMkLst>
            <pc:docMk/>
            <pc:sldMk cId="928231446" sldId="286"/>
            <ac:spMk id="3" creationId="{16E4320E-F4B7-44B3-A9A9-F7FA5D346FBB}"/>
          </ac:spMkLst>
        </pc:spChg>
        <pc:spChg chg="add del mod">
          <ac:chgData name="Lu,Jamie" userId="S::w0441213@campus.nscc.ca::d1ec76e5-7b8b-4b6c-8317-d88f6e3e1433" providerId="AD" clId="Web-{67521D1D-B8B5-4D0B-8BE7-76695532007C}" dt="2020-10-13T12:52:36.484" v="10"/>
          <ac:spMkLst>
            <pc:docMk/>
            <pc:sldMk cId="928231446" sldId="286"/>
            <ac:spMk id="5" creationId="{AC499609-8986-4F75-9B9C-DFAD57A5240E}"/>
          </ac:spMkLst>
        </pc:spChg>
        <pc:spChg chg="add del mod">
          <ac:chgData name="Lu,Jamie" userId="S::w0441213@campus.nscc.ca::d1ec76e5-7b8b-4b6c-8317-d88f6e3e1433" providerId="AD" clId="Web-{67521D1D-B8B5-4D0B-8BE7-76695532007C}" dt="2020-10-13T12:52:33.656" v="8"/>
          <ac:spMkLst>
            <pc:docMk/>
            <pc:sldMk cId="928231446" sldId="286"/>
            <ac:spMk id="7" creationId="{4D674317-6D41-4991-AE98-BDF2222E9E97}"/>
          </ac:spMkLst>
        </pc:spChg>
        <pc:spChg chg="add del mod">
          <ac:chgData name="Lu,Jamie" userId="S::w0441213@campus.nscc.ca::d1ec76e5-7b8b-4b6c-8317-d88f6e3e1433" providerId="AD" clId="Web-{67521D1D-B8B5-4D0B-8BE7-76695532007C}" dt="2020-10-13T12:52:37.484" v="11"/>
          <ac:spMkLst>
            <pc:docMk/>
            <pc:sldMk cId="928231446" sldId="286"/>
            <ac:spMk id="9" creationId="{AD9E0C6A-3474-4104-AA59-8CB2E00A959A}"/>
          </ac:spMkLst>
        </pc:spChg>
        <pc:spChg chg="add mod">
          <ac:chgData name="Lu,Jamie" userId="S::w0441213@campus.nscc.ca::d1ec76e5-7b8b-4b6c-8317-d88f6e3e1433" providerId="AD" clId="Web-{67521D1D-B8B5-4D0B-8BE7-76695532007C}" dt="2020-10-13T12:55:22.531" v="340" actId="20577"/>
          <ac:spMkLst>
            <pc:docMk/>
            <pc:sldMk cId="928231446" sldId="286"/>
            <ac:spMk id="11" creationId="{68727653-EA4A-4FBD-8F1F-D0C39E97AC0B}"/>
          </ac:spMkLst>
        </pc:spChg>
        <pc:spChg chg="del">
          <ac:chgData name="Lu,Jamie" userId="S::w0441213@campus.nscc.ca::d1ec76e5-7b8b-4b6c-8317-d88f6e3e1433" providerId="AD" clId="Web-{67521D1D-B8B5-4D0B-8BE7-76695532007C}" dt="2020-10-13T12:52:19.968" v="1"/>
          <ac:spMkLst>
            <pc:docMk/>
            <pc:sldMk cId="928231446" sldId="286"/>
            <ac:spMk id="15" creationId="{24E18385-8BEA-4522-ABAA-5AB38F0D4FC2}"/>
          </ac:spMkLst>
        </pc:spChg>
        <pc:spChg chg="del">
          <ac:chgData name="Lu,Jamie" userId="S::w0441213@campus.nscc.ca::d1ec76e5-7b8b-4b6c-8317-d88f6e3e1433" providerId="AD" clId="Web-{67521D1D-B8B5-4D0B-8BE7-76695532007C}" dt="2020-10-13T12:52:24.515" v="3"/>
          <ac:spMkLst>
            <pc:docMk/>
            <pc:sldMk cId="928231446" sldId="286"/>
            <ac:spMk id="16" creationId="{1DCFA8A2-3FB8-48CA-933D-0800A9D2A2A2}"/>
          </ac:spMkLst>
        </pc:spChg>
        <pc:spChg chg="del mod">
          <ac:chgData name="Lu,Jamie" userId="S::w0441213@campus.nscc.ca::d1ec76e5-7b8b-4b6c-8317-d88f6e3e1433" providerId="AD" clId="Web-{67521D1D-B8B5-4D0B-8BE7-76695532007C}" dt="2020-10-13T12:52:31.296" v="7"/>
          <ac:spMkLst>
            <pc:docMk/>
            <pc:sldMk cId="928231446" sldId="286"/>
            <ac:spMk id="17" creationId="{640A3223-3DA3-4CF2-82B6-1447667547BD}"/>
          </ac:spMkLst>
        </pc:spChg>
        <pc:spChg chg="del">
          <ac:chgData name="Lu,Jamie" userId="S::w0441213@campus.nscc.ca::d1ec76e5-7b8b-4b6c-8317-d88f6e3e1433" providerId="AD" clId="Web-{67521D1D-B8B5-4D0B-8BE7-76695532007C}" dt="2020-10-13T12:52:34.999" v="9"/>
          <ac:spMkLst>
            <pc:docMk/>
            <pc:sldMk cId="928231446" sldId="286"/>
            <ac:spMk id="18" creationId="{C955AFB3-173C-4848-B3E9-1375591B297E}"/>
          </ac:spMkLst>
        </pc:spChg>
        <pc:spChg chg="mod">
          <ac:chgData name="Lu,Jamie" userId="S::w0441213@campus.nscc.ca::d1ec76e5-7b8b-4b6c-8317-d88f6e3e1433" providerId="AD" clId="Web-{67521D1D-B8B5-4D0B-8BE7-76695532007C}" dt="2020-10-13T12:53:31.546" v="27" actId="14100"/>
          <ac:spMkLst>
            <pc:docMk/>
            <pc:sldMk cId="928231446" sldId="286"/>
            <ac:spMk id="19" creationId="{DFE11F38-F66B-4F95-8224-6CCA69D57617}"/>
          </ac:spMkLst>
        </pc:spChg>
        <pc:picChg chg="add mod">
          <ac:chgData name="Lu,Jamie" userId="S::w0441213@campus.nscc.ca::d1ec76e5-7b8b-4b6c-8317-d88f6e3e1433" providerId="AD" clId="Web-{67521D1D-B8B5-4D0B-8BE7-76695532007C}" dt="2020-10-13T12:53:14.390" v="14" actId="1076"/>
          <ac:picMkLst>
            <pc:docMk/>
            <pc:sldMk cId="928231446" sldId="286"/>
            <ac:picMk id="10" creationId="{40DC29F9-33FC-4106-9B11-91E5B419139F}"/>
          </ac:picMkLst>
        </pc:picChg>
      </pc:sldChg>
    </pc:docChg>
  </pc:docChgLst>
  <pc:docChgLst>
    <pc:chgData name="Jack" userId="540b57dd-fa84-475d-a895-5db587257e12" providerId="ADAL" clId="{14656605-8251-4317-91CE-580FDB9E362D}"/>
    <pc:docChg chg="undo custSel addSld delSld modSld">
      <pc:chgData name="Jack" userId="540b57dd-fa84-475d-a895-5db587257e12" providerId="ADAL" clId="{14656605-8251-4317-91CE-580FDB9E362D}" dt="2020-10-06T14:36:04.271" v="984" actId="20577"/>
      <pc:docMkLst>
        <pc:docMk/>
      </pc:docMkLst>
      <pc:sldChg chg="modSp mod">
        <pc:chgData name="Jack" userId="540b57dd-fa84-475d-a895-5db587257e12" providerId="ADAL" clId="{14656605-8251-4317-91CE-580FDB9E362D}" dt="2020-10-06T13:56:25.516" v="676" actId="20577"/>
        <pc:sldMkLst>
          <pc:docMk/>
          <pc:sldMk cId="972005540" sldId="259"/>
        </pc:sldMkLst>
        <pc:spChg chg="mod">
          <ac:chgData name="Jack" userId="540b57dd-fa84-475d-a895-5db587257e12" providerId="ADAL" clId="{14656605-8251-4317-91CE-580FDB9E362D}" dt="2020-10-06T13:56:25.516" v="676" actId="20577"/>
          <ac:spMkLst>
            <pc:docMk/>
            <pc:sldMk cId="972005540" sldId="259"/>
            <ac:spMk id="7" creationId="{2482DBEC-EE72-4155-ACC5-87E80C5606A9}"/>
          </ac:spMkLst>
        </pc:spChg>
      </pc:sldChg>
      <pc:sldChg chg="modSp mod">
        <pc:chgData name="Jack" userId="540b57dd-fa84-475d-a895-5db587257e12" providerId="ADAL" clId="{14656605-8251-4317-91CE-580FDB9E362D}" dt="2020-10-06T14:36:04.271" v="984" actId="20577"/>
        <pc:sldMkLst>
          <pc:docMk/>
          <pc:sldMk cId="3891516162" sldId="269"/>
        </pc:sldMkLst>
        <pc:spChg chg="mod">
          <ac:chgData name="Jack" userId="540b57dd-fa84-475d-a895-5db587257e12" providerId="ADAL" clId="{14656605-8251-4317-91CE-580FDB9E362D}" dt="2020-10-06T14:36:04.271" v="984" actId="20577"/>
          <ac:spMkLst>
            <pc:docMk/>
            <pc:sldMk cId="3891516162" sldId="269"/>
            <ac:spMk id="16" creationId="{1DCFA8A2-3FB8-48CA-933D-0800A9D2A2A2}"/>
          </ac:spMkLst>
        </pc:spChg>
      </pc:sldChg>
      <pc:sldChg chg="modSp mod">
        <pc:chgData name="Jack" userId="540b57dd-fa84-475d-a895-5db587257e12" providerId="ADAL" clId="{14656605-8251-4317-91CE-580FDB9E362D}" dt="2020-10-06T13:50:22.497" v="491" actId="20577"/>
        <pc:sldMkLst>
          <pc:docMk/>
          <pc:sldMk cId="3759315497" sldId="271"/>
        </pc:sldMkLst>
        <pc:spChg chg="mod">
          <ac:chgData name="Jack" userId="540b57dd-fa84-475d-a895-5db587257e12" providerId="ADAL" clId="{14656605-8251-4317-91CE-580FDB9E362D}" dt="2020-10-06T13:50:22.497" v="491" actId="20577"/>
          <ac:spMkLst>
            <pc:docMk/>
            <pc:sldMk cId="3759315497" sldId="271"/>
            <ac:spMk id="7" creationId="{2482DBEC-EE72-4155-ACC5-87E80C5606A9}"/>
          </ac:spMkLst>
        </pc:spChg>
      </pc:sldChg>
      <pc:sldChg chg="modSp mod">
        <pc:chgData name="Jack" userId="540b57dd-fa84-475d-a895-5db587257e12" providerId="ADAL" clId="{14656605-8251-4317-91CE-580FDB9E362D}" dt="2020-10-06T13:54:23.423" v="598" actId="20577"/>
        <pc:sldMkLst>
          <pc:docMk/>
          <pc:sldMk cId="2677250707" sldId="272"/>
        </pc:sldMkLst>
        <pc:spChg chg="mod">
          <ac:chgData name="Jack" userId="540b57dd-fa84-475d-a895-5db587257e12" providerId="ADAL" clId="{14656605-8251-4317-91CE-580FDB9E362D}" dt="2020-10-06T13:54:23.423" v="598" actId="20577"/>
          <ac:spMkLst>
            <pc:docMk/>
            <pc:sldMk cId="2677250707" sldId="272"/>
            <ac:spMk id="16" creationId="{1DCFA8A2-3FB8-48CA-933D-0800A9D2A2A2}"/>
          </ac:spMkLst>
        </pc:spChg>
        <pc:spChg chg="mod">
          <ac:chgData name="Jack" userId="540b57dd-fa84-475d-a895-5db587257e12" providerId="ADAL" clId="{14656605-8251-4317-91CE-580FDB9E362D}" dt="2020-10-06T13:19:06.562" v="71" actId="20577"/>
          <ac:spMkLst>
            <pc:docMk/>
            <pc:sldMk cId="2677250707" sldId="272"/>
            <ac:spMk id="18" creationId="{C955AFB3-173C-4848-B3E9-1375591B297E}"/>
          </ac:spMkLst>
        </pc:spChg>
      </pc:sldChg>
      <pc:sldChg chg="modSp mod">
        <pc:chgData name="Jack" userId="540b57dd-fa84-475d-a895-5db587257e12" providerId="ADAL" clId="{14656605-8251-4317-91CE-580FDB9E362D}" dt="2020-10-06T13:47:11.374" v="377" actId="20577"/>
        <pc:sldMkLst>
          <pc:docMk/>
          <pc:sldMk cId="3739991982" sldId="273"/>
        </pc:sldMkLst>
        <pc:spChg chg="mod">
          <ac:chgData name="Jack" userId="540b57dd-fa84-475d-a895-5db587257e12" providerId="ADAL" clId="{14656605-8251-4317-91CE-580FDB9E362D}" dt="2020-10-06T13:47:11.374" v="377" actId="20577"/>
          <ac:spMkLst>
            <pc:docMk/>
            <pc:sldMk cId="3739991982" sldId="273"/>
            <ac:spMk id="16" creationId="{1DCFA8A2-3FB8-48CA-933D-0800A9D2A2A2}"/>
          </ac:spMkLst>
        </pc:spChg>
      </pc:sldChg>
      <pc:sldChg chg="modSp mod">
        <pc:chgData name="Jack" userId="540b57dd-fa84-475d-a895-5db587257e12" providerId="ADAL" clId="{14656605-8251-4317-91CE-580FDB9E362D}" dt="2020-10-06T13:10:01.148" v="35" actId="33524"/>
        <pc:sldMkLst>
          <pc:docMk/>
          <pc:sldMk cId="1872729888" sldId="274"/>
        </pc:sldMkLst>
        <pc:spChg chg="mod">
          <ac:chgData name="Jack" userId="540b57dd-fa84-475d-a895-5db587257e12" providerId="ADAL" clId="{14656605-8251-4317-91CE-580FDB9E362D}" dt="2020-10-06T13:10:01.148" v="35" actId="33524"/>
          <ac:spMkLst>
            <pc:docMk/>
            <pc:sldMk cId="1872729888" sldId="274"/>
            <ac:spMk id="16" creationId="{1DCFA8A2-3FB8-48CA-933D-0800A9D2A2A2}"/>
          </ac:spMkLst>
        </pc:spChg>
      </pc:sldChg>
      <pc:sldChg chg="modSp mod">
        <pc:chgData name="Jack" userId="540b57dd-fa84-475d-a895-5db587257e12" providerId="ADAL" clId="{14656605-8251-4317-91CE-580FDB9E362D}" dt="2020-10-06T13:24:12.081" v="169" actId="20577"/>
        <pc:sldMkLst>
          <pc:docMk/>
          <pc:sldMk cId="1135689279" sldId="275"/>
        </pc:sldMkLst>
        <pc:spChg chg="mod">
          <ac:chgData name="Jack" userId="540b57dd-fa84-475d-a895-5db587257e12" providerId="ADAL" clId="{14656605-8251-4317-91CE-580FDB9E362D}" dt="2020-10-06T13:24:12.081" v="169" actId="20577"/>
          <ac:spMkLst>
            <pc:docMk/>
            <pc:sldMk cId="1135689279" sldId="275"/>
            <ac:spMk id="16" creationId="{1DCFA8A2-3FB8-48CA-933D-0800A9D2A2A2}"/>
          </ac:spMkLst>
        </pc:spChg>
      </pc:sldChg>
      <pc:sldChg chg="modSp mod">
        <pc:chgData name="Jack" userId="540b57dd-fa84-475d-a895-5db587257e12" providerId="ADAL" clId="{14656605-8251-4317-91CE-580FDB9E362D}" dt="2020-10-06T13:41:18.306" v="250" actId="255"/>
        <pc:sldMkLst>
          <pc:docMk/>
          <pc:sldMk cId="3465955897" sldId="279"/>
        </pc:sldMkLst>
        <pc:spChg chg="mod">
          <ac:chgData name="Jack" userId="540b57dd-fa84-475d-a895-5db587257e12" providerId="ADAL" clId="{14656605-8251-4317-91CE-580FDB9E362D}" dt="2020-10-06T13:41:18.306" v="250" actId="255"/>
          <ac:spMkLst>
            <pc:docMk/>
            <pc:sldMk cId="3465955897" sldId="279"/>
            <ac:spMk id="7" creationId="{2482DBEC-EE72-4155-ACC5-87E80C5606A9}"/>
          </ac:spMkLst>
        </pc:spChg>
      </pc:sldChg>
      <pc:sldChg chg="new del">
        <pc:chgData name="Jack" userId="540b57dd-fa84-475d-a895-5db587257e12" providerId="ADAL" clId="{14656605-8251-4317-91CE-580FDB9E362D}" dt="2020-10-06T14:10:18.896" v="678" actId="2696"/>
        <pc:sldMkLst>
          <pc:docMk/>
          <pc:sldMk cId="425965556" sldId="281"/>
        </pc:sldMkLst>
      </pc:sldChg>
      <pc:sldChg chg="modSp add del mod">
        <pc:chgData name="Jack" userId="540b57dd-fa84-475d-a895-5db587257e12" providerId="ADAL" clId="{14656605-8251-4317-91CE-580FDB9E362D}" dt="2020-10-06T14:12:06.926" v="848" actId="2696"/>
        <pc:sldMkLst>
          <pc:docMk/>
          <pc:sldMk cId="442145360" sldId="281"/>
        </pc:sldMkLst>
        <pc:spChg chg="mod">
          <ac:chgData name="Jack" userId="540b57dd-fa84-475d-a895-5db587257e12" providerId="ADAL" clId="{14656605-8251-4317-91CE-580FDB9E362D}" dt="2020-10-06T14:11:52.922" v="846" actId="20577"/>
          <ac:spMkLst>
            <pc:docMk/>
            <pc:sldMk cId="442145360" sldId="281"/>
            <ac:spMk id="16" creationId="{1DCFA8A2-3FB8-48CA-933D-0800A9D2A2A2}"/>
          </ac:spMkLst>
        </pc:spChg>
      </pc:sldChg>
      <pc:sldChg chg="modSp add mod">
        <pc:chgData name="Jack" userId="540b57dd-fa84-475d-a895-5db587257e12" providerId="ADAL" clId="{14656605-8251-4317-91CE-580FDB9E362D}" dt="2020-10-06T14:19:21.607" v="945" actId="20577"/>
        <pc:sldMkLst>
          <pc:docMk/>
          <pc:sldMk cId="3651931256" sldId="282"/>
        </pc:sldMkLst>
        <pc:spChg chg="mod">
          <ac:chgData name="Jack" userId="540b57dd-fa84-475d-a895-5db587257e12" providerId="ADAL" clId="{14656605-8251-4317-91CE-580FDB9E362D}" dt="2020-10-06T14:19:21.607" v="945" actId="20577"/>
          <ac:spMkLst>
            <pc:docMk/>
            <pc:sldMk cId="3651931256" sldId="282"/>
            <ac:spMk id="14" creationId="{E3E5EE03-FBF6-46F5-8085-716AC6CE1C8C}"/>
          </ac:spMkLst>
        </pc:spChg>
        <pc:spChg chg="mod">
          <ac:chgData name="Jack" userId="540b57dd-fa84-475d-a895-5db587257e12" providerId="ADAL" clId="{14656605-8251-4317-91CE-580FDB9E362D}" dt="2020-10-06T14:13:27.941" v="925" actId="20577"/>
          <ac:spMkLst>
            <pc:docMk/>
            <pc:sldMk cId="3651931256" sldId="282"/>
            <ac:spMk id="16" creationId="{1DCFA8A2-3FB8-48CA-933D-0800A9D2A2A2}"/>
          </ac:spMkLst>
        </pc:spChg>
        <pc:spChg chg="mod">
          <ac:chgData name="Jack" userId="540b57dd-fa84-475d-a895-5db587257e12" providerId="ADAL" clId="{14656605-8251-4317-91CE-580FDB9E362D}" dt="2020-10-06T14:18:23.892" v="943" actId="20577"/>
          <ac:spMkLst>
            <pc:docMk/>
            <pc:sldMk cId="3651931256" sldId="282"/>
            <ac:spMk id="19" creationId="{DFE11F38-F66B-4F95-8224-6CCA69D57617}"/>
          </ac:spMkLst>
        </pc:spChg>
      </pc:sldChg>
    </pc:docChg>
  </pc:docChgLst>
  <pc:docChgLst>
    <pc:chgData name="Asanga,Antoine" userId="S::w0441631@campus.nscc.ca::536a0b8e-dca8-4b85-a1e0-c077601fbfd4" providerId="AD" clId="Web-{8ED5707B-845D-460C-88D3-4C423F9C77CC}"/>
    <pc:docChg chg="modSld">
      <pc:chgData name="Asanga,Antoine" userId="S::w0441631@campus.nscc.ca::536a0b8e-dca8-4b85-a1e0-c077601fbfd4" providerId="AD" clId="Web-{8ED5707B-845D-460C-88D3-4C423F9C77CC}" dt="2020-10-13T12:24:47.164" v="7" actId="20577"/>
      <pc:docMkLst>
        <pc:docMk/>
      </pc:docMkLst>
      <pc:sldChg chg="modSp">
        <pc:chgData name="Asanga,Antoine" userId="S::w0441631@campus.nscc.ca::536a0b8e-dca8-4b85-a1e0-c077601fbfd4" providerId="AD" clId="Web-{8ED5707B-845D-460C-88D3-4C423F9C77CC}" dt="2020-10-13T12:24:47.164" v="6" actId="20577"/>
        <pc:sldMkLst>
          <pc:docMk/>
          <pc:sldMk cId="3057528451" sldId="280"/>
        </pc:sldMkLst>
        <pc:spChg chg="mod">
          <ac:chgData name="Asanga,Antoine" userId="S::w0441631@campus.nscc.ca::536a0b8e-dca8-4b85-a1e0-c077601fbfd4" providerId="AD" clId="Web-{8ED5707B-845D-460C-88D3-4C423F9C77CC}" dt="2020-10-13T12:24:47.164" v="6" actId="20577"/>
          <ac:spMkLst>
            <pc:docMk/>
            <pc:sldMk cId="3057528451" sldId="280"/>
            <ac:spMk id="5" creationId="{6D470066-8B99-4D25-BDB6-977489C8088E}"/>
          </ac:spMkLst>
        </pc:spChg>
      </pc:sldChg>
    </pc:docChg>
  </pc:docChgLst>
  <pc:docChgLst>
    <pc:chgData name="Lu,Jamie" userId="d1ec76e5-7b8b-4b6c-8317-d88f6e3e1433" providerId="ADAL" clId="{9CFECDF5-CD07-4F7A-A2B5-EBD193E237E4}"/>
    <pc:docChg chg="modSld">
      <pc:chgData name="Lu,Jamie" userId="d1ec76e5-7b8b-4b6c-8317-d88f6e3e1433" providerId="ADAL" clId="{9CFECDF5-CD07-4F7A-A2B5-EBD193E237E4}" dt="2020-10-13T13:03:22.144" v="3"/>
      <pc:docMkLst>
        <pc:docMk/>
      </pc:docMkLst>
      <pc:sldChg chg="modNotesTx">
        <pc:chgData name="Lu,Jamie" userId="d1ec76e5-7b8b-4b6c-8317-d88f6e3e1433" providerId="ADAL" clId="{9CFECDF5-CD07-4F7A-A2B5-EBD193E237E4}" dt="2020-10-13T13:03:22.144" v="3"/>
        <pc:sldMkLst>
          <pc:docMk/>
          <pc:sldMk cId="928231446" sldId="286"/>
        </pc:sldMkLst>
      </pc:sldChg>
    </pc:docChg>
  </pc:docChgLst>
  <pc:docChgLst>
    <pc:chgData name="Asanga,Antoine" userId="S::w0441631@campus.nscc.ca::536a0b8e-dca8-4b85-a1e0-c077601fbfd4" providerId="AD" clId="Web-{0C49DCFD-4BC8-4431-8E84-3B14946E2E87}"/>
    <pc:docChg chg="modSld">
      <pc:chgData name="Asanga,Antoine" userId="S::w0441631@campus.nscc.ca::536a0b8e-dca8-4b85-a1e0-c077601fbfd4" providerId="AD" clId="Web-{0C49DCFD-4BC8-4431-8E84-3B14946E2E87}" dt="2020-10-13T02:26:15.830" v="0"/>
      <pc:docMkLst>
        <pc:docMk/>
      </pc:docMkLst>
      <pc:sldChg chg="mod modShow">
        <pc:chgData name="Asanga,Antoine" userId="S::w0441631@campus.nscc.ca::536a0b8e-dca8-4b85-a1e0-c077601fbfd4" providerId="AD" clId="Web-{0C49DCFD-4BC8-4431-8E84-3B14946E2E87}" dt="2020-10-13T02:26:15.830" v="0"/>
        <pc:sldMkLst>
          <pc:docMk/>
          <pc:sldMk cId="3057528451" sldId="280"/>
        </pc:sldMkLst>
      </pc:sldChg>
    </pc:docChg>
  </pc:docChgLst>
  <pc:docChgLst>
    <pc:chgData name="Lu,Jamie" userId="d1ec76e5-7b8b-4b6c-8317-d88f6e3e1433" providerId="ADAL" clId="{BED693B9-5244-45F3-A892-D8CDE86C4447}"/>
    <pc:docChg chg="undo redo custSel mod addSld delSld modSld sldOrd modMainMaster">
      <pc:chgData name="Lu,Jamie" userId="d1ec76e5-7b8b-4b6c-8317-d88f6e3e1433" providerId="ADAL" clId="{BED693B9-5244-45F3-A892-D8CDE86C4447}" dt="2020-10-13T02:19:54.223" v="4040" actId="1076"/>
      <pc:docMkLst>
        <pc:docMk/>
      </pc:docMkLst>
      <pc:sldChg chg="modTransition">
        <pc:chgData name="Lu,Jamie" userId="d1ec76e5-7b8b-4b6c-8317-d88f6e3e1433" providerId="ADAL" clId="{BED693B9-5244-45F3-A892-D8CDE86C4447}" dt="2020-10-06T02:38:12.872" v="1060"/>
        <pc:sldMkLst>
          <pc:docMk/>
          <pc:sldMk cId="3980699782" sldId="256"/>
        </pc:sldMkLst>
      </pc:sldChg>
      <pc:sldChg chg="addSp delSp modSp mod modTransition modNotesTx">
        <pc:chgData name="Lu,Jamie" userId="d1ec76e5-7b8b-4b6c-8317-d88f6e3e1433" providerId="ADAL" clId="{BED693B9-5244-45F3-A892-D8CDE86C4447}" dt="2020-10-06T14:15:21.528" v="2848" actId="20577"/>
        <pc:sldMkLst>
          <pc:docMk/>
          <pc:sldMk cId="972005540" sldId="259"/>
        </pc:sldMkLst>
        <pc:spChg chg="add del mod">
          <ac:chgData name="Lu,Jamie" userId="d1ec76e5-7b8b-4b6c-8317-d88f6e3e1433" providerId="ADAL" clId="{BED693B9-5244-45F3-A892-D8CDE86C4447}" dt="2020-10-05T20:15:48.147" v="327" actId="931"/>
          <ac:spMkLst>
            <pc:docMk/>
            <pc:sldMk cId="972005540" sldId="259"/>
            <ac:spMk id="3" creationId="{458D63B5-A55E-499E-AFF6-8A96B5A34547}"/>
          </ac:spMkLst>
        </pc:spChg>
        <pc:spChg chg="add del mod">
          <ac:chgData name="Lu,Jamie" userId="d1ec76e5-7b8b-4b6c-8317-d88f6e3e1433" providerId="ADAL" clId="{BED693B9-5244-45F3-A892-D8CDE86C4447}" dt="2020-10-06T03:17:37.036" v="1542" actId="478"/>
          <ac:spMkLst>
            <pc:docMk/>
            <pc:sldMk cId="972005540" sldId="259"/>
            <ac:spMk id="3" creationId="{99876DF7-51A1-430C-B6F8-74992A01824A}"/>
          </ac:spMkLst>
        </pc:spChg>
        <pc:spChg chg="mod">
          <ac:chgData name="Lu,Jamie" userId="d1ec76e5-7b8b-4b6c-8317-d88f6e3e1433" providerId="ADAL" clId="{BED693B9-5244-45F3-A892-D8CDE86C4447}" dt="2020-10-06T14:14:25.486" v="2816" actId="1076"/>
          <ac:spMkLst>
            <pc:docMk/>
            <pc:sldMk cId="972005540" sldId="259"/>
            <ac:spMk id="4" creationId="{1ABE11BF-33A5-4653-A144-CCCBACF58C30}"/>
          </ac:spMkLst>
        </pc:spChg>
        <pc:spChg chg="mod">
          <ac:chgData name="Lu,Jamie" userId="d1ec76e5-7b8b-4b6c-8317-d88f6e3e1433" providerId="ADAL" clId="{BED693B9-5244-45F3-A892-D8CDE86C4447}" dt="2020-10-06T14:15:21.528" v="2848" actId="20577"/>
          <ac:spMkLst>
            <pc:docMk/>
            <pc:sldMk cId="972005540" sldId="259"/>
            <ac:spMk id="7" creationId="{2482DBEC-EE72-4155-ACC5-87E80C5606A9}"/>
          </ac:spMkLst>
        </pc:spChg>
        <pc:spChg chg="del">
          <ac:chgData name="Lu,Jamie" userId="d1ec76e5-7b8b-4b6c-8317-d88f6e3e1433" providerId="ADAL" clId="{BED693B9-5244-45F3-A892-D8CDE86C4447}" dt="2020-10-06T03:17:31.643" v="1541" actId="478"/>
          <ac:spMkLst>
            <pc:docMk/>
            <pc:sldMk cId="972005540" sldId="259"/>
            <ac:spMk id="9" creationId="{53469036-D1FB-4164-96AE-B6D8CECCFC96}"/>
          </ac:spMkLst>
        </pc:spChg>
        <pc:spChg chg="add del mod">
          <ac:chgData name="Lu,Jamie" userId="d1ec76e5-7b8b-4b6c-8317-d88f6e3e1433" providerId="ADAL" clId="{BED693B9-5244-45F3-A892-D8CDE86C4447}" dt="2020-10-05T20:16:48.479" v="331" actId="931"/>
          <ac:spMkLst>
            <pc:docMk/>
            <pc:sldMk cId="972005540" sldId="259"/>
            <ac:spMk id="10" creationId="{03C37C57-66F3-4790-B5BE-E1915C9276A0}"/>
          </ac:spMkLst>
        </pc:spChg>
        <pc:spChg chg="del">
          <ac:chgData name="Lu,Jamie" userId="d1ec76e5-7b8b-4b6c-8317-d88f6e3e1433" providerId="ADAL" clId="{BED693B9-5244-45F3-A892-D8CDE86C4447}" dt="2020-10-05T20:03:12.266" v="57" actId="478"/>
          <ac:spMkLst>
            <pc:docMk/>
            <pc:sldMk cId="972005540" sldId="259"/>
            <ac:spMk id="11" creationId="{47F4D2C2-B71A-4089-A3FE-603C32706CA6}"/>
          </ac:spMkLst>
        </pc:spChg>
        <pc:picChg chg="add del mod">
          <ac:chgData name="Lu,Jamie" userId="d1ec76e5-7b8b-4b6c-8317-d88f6e3e1433" providerId="ADAL" clId="{BED693B9-5244-45F3-A892-D8CDE86C4447}" dt="2020-10-05T20:16:45.452" v="330" actId="478"/>
          <ac:picMkLst>
            <pc:docMk/>
            <pc:sldMk cId="972005540" sldId="259"/>
            <ac:picMk id="6" creationId="{E10C1930-C682-4FD6-A7D5-BCE221E15171}"/>
          </ac:picMkLst>
        </pc:picChg>
        <pc:picChg chg="del mod">
          <ac:chgData name="Lu,Jamie" userId="d1ec76e5-7b8b-4b6c-8317-d88f6e3e1433" providerId="ADAL" clId="{BED693B9-5244-45F3-A892-D8CDE86C4447}" dt="2020-10-05T20:15:44.076" v="326" actId="478"/>
          <ac:picMkLst>
            <pc:docMk/>
            <pc:sldMk cId="972005540" sldId="259"/>
            <ac:picMk id="13" creationId="{066FE296-3466-420F-AD6C-D3A37B973B7D}"/>
          </ac:picMkLst>
        </pc:picChg>
        <pc:picChg chg="add mod">
          <ac:chgData name="Lu,Jamie" userId="d1ec76e5-7b8b-4b6c-8317-d88f6e3e1433" providerId="ADAL" clId="{BED693B9-5244-45F3-A892-D8CDE86C4447}" dt="2020-10-05T20:17:26.344" v="335"/>
          <ac:picMkLst>
            <pc:docMk/>
            <pc:sldMk cId="972005540" sldId="259"/>
            <ac:picMk id="15" creationId="{9AC26A68-130E-4814-93EA-60A54D1FA424}"/>
          </ac:picMkLst>
        </pc:picChg>
      </pc:sldChg>
      <pc:sldChg chg="delSp modSp del mod">
        <pc:chgData name="Lu,Jamie" userId="d1ec76e5-7b8b-4b6c-8317-d88f6e3e1433" providerId="ADAL" clId="{BED693B9-5244-45F3-A892-D8CDE86C4447}" dt="2020-10-05T20:07:46.106" v="178" actId="47"/>
        <pc:sldMkLst>
          <pc:docMk/>
          <pc:sldMk cId="3205466602" sldId="260"/>
        </pc:sldMkLst>
        <pc:spChg chg="del">
          <ac:chgData name="Lu,Jamie" userId="d1ec76e5-7b8b-4b6c-8317-d88f6e3e1433" providerId="ADAL" clId="{BED693B9-5244-45F3-A892-D8CDE86C4447}" dt="2020-10-05T20:04:17.224" v="58" actId="478"/>
          <ac:spMkLst>
            <pc:docMk/>
            <pc:sldMk cId="3205466602" sldId="260"/>
            <ac:spMk id="35" creationId="{6390A22B-EC07-E942-A46F-F36FDD7FDB9D}"/>
          </ac:spMkLst>
        </pc:spChg>
        <pc:spChg chg="mod">
          <ac:chgData name="Lu,Jamie" userId="d1ec76e5-7b8b-4b6c-8317-d88f6e3e1433" providerId="ADAL" clId="{BED693B9-5244-45F3-A892-D8CDE86C4447}" dt="2020-10-05T20:06:19.433" v="75"/>
          <ac:spMkLst>
            <pc:docMk/>
            <pc:sldMk cId="3205466602" sldId="260"/>
            <ac:spMk id="41" creationId="{1ABD613F-111C-41D6-9F8E-8B2C42A5E047}"/>
          </ac:spMkLst>
        </pc:spChg>
      </pc:sldChg>
      <pc:sldChg chg="del">
        <pc:chgData name="Lu,Jamie" userId="d1ec76e5-7b8b-4b6c-8317-d88f6e3e1433" providerId="ADAL" clId="{BED693B9-5244-45F3-A892-D8CDE86C4447}" dt="2020-10-06T14:17:17.321" v="2956" actId="47"/>
        <pc:sldMkLst>
          <pc:docMk/>
          <pc:sldMk cId="310042212" sldId="262"/>
        </pc:sldMkLst>
      </pc:sldChg>
      <pc:sldChg chg="addSp delSp modSp mod ord modTransition modNotesTx">
        <pc:chgData name="Lu,Jamie" userId="d1ec76e5-7b8b-4b6c-8317-d88f6e3e1433" providerId="ADAL" clId="{BED693B9-5244-45F3-A892-D8CDE86C4447}" dt="2020-10-13T02:14:17.793" v="3931"/>
        <pc:sldMkLst>
          <pc:docMk/>
          <pc:sldMk cId="2973707689" sldId="263"/>
        </pc:sldMkLst>
        <pc:spChg chg="add mod">
          <ac:chgData name="Lu,Jamie" userId="d1ec76e5-7b8b-4b6c-8317-d88f6e3e1433" providerId="ADAL" clId="{BED693B9-5244-45F3-A892-D8CDE86C4447}" dt="2020-10-13T01:29:24.473" v="3581" actId="478"/>
          <ac:spMkLst>
            <pc:docMk/>
            <pc:sldMk cId="2973707689" sldId="263"/>
            <ac:spMk id="5" creationId="{7D5F4C55-5F50-4FB5-9CDC-E0B2CACA5C53}"/>
          </ac:spMkLst>
        </pc:spChg>
        <pc:spChg chg="add del mod">
          <ac:chgData name="Lu,Jamie" userId="d1ec76e5-7b8b-4b6c-8317-d88f6e3e1433" providerId="ADAL" clId="{BED693B9-5244-45F3-A892-D8CDE86C4447}" dt="2020-10-13T01:29:41.318" v="3586" actId="478"/>
          <ac:spMkLst>
            <pc:docMk/>
            <pc:sldMk cId="2973707689" sldId="263"/>
            <ac:spMk id="7" creationId="{724E946C-306A-43B2-BAFE-CD5F5F642A1E}"/>
          </ac:spMkLst>
        </pc:spChg>
        <pc:spChg chg="del">
          <ac:chgData name="Lu,Jamie" userId="d1ec76e5-7b8b-4b6c-8317-d88f6e3e1433" providerId="ADAL" clId="{BED693B9-5244-45F3-A892-D8CDE86C4447}" dt="2020-10-13T01:29:38.858" v="3585" actId="478"/>
          <ac:spMkLst>
            <pc:docMk/>
            <pc:sldMk cId="2973707689" sldId="263"/>
            <ac:spMk id="12" creationId="{FAA9D8EA-A7CA-4ED0-94D3-29382CDEBB32}"/>
          </ac:spMkLst>
        </pc:spChg>
        <pc:spChg chg="mod">
          <ac:chgData name="Lu,Jamie" userId="d1ec76e5-7b8b-4b6c-8317-d88f6e3e1433" providerId="ADAL" clId="{BED693B9-5244-45F3-A892-D8CDE86C4447}" dt="2020-10-13T01:29:52.981" v="3608" actId="1076"/>
          <ac:spMkLst>
            <pc:docMk/>
            <pc:sldMk cId="2973707689" sldId="263"/>
            <ac:spMk id="13" creationId="{F64048FA-1C7E-4BEF-8273-A6490A2211F4}"/>
          </ac:spMkLst>
        </pc:spChg>
        <pc:graphicFrameChg chg="del">
          <ac:chgData name="Lu,Jamie" userId="d1ec76e5-7b8b-4b6c-8317-d88f6e3e1433" providerId="ADAL" clId="{BED693B9-5244-45F3-A892-D8CDE86C4447}" dt="2020-10-13T01:29:24.473" v="3581" actId="478"/>
          <ac:graphicFrameMkLst>
            <pc:docMk/>
            <pc:sldMk cId="2973707689" sldId="263"/>
            <ac:graphicFrameMk id="19" creationId="{FA7555E4-6CFC-1C44-B97A-BFEC35A63419}"/>
          </ac:graphicFrameMkLst>
        </pc:graphicFrameChg>
        <pc:picChg chg="add mod">
          <ac:chgData name="Lu,Jamie" userId="d1ec76e5-7b8b-4b6c-8317-d88f6e3e1433" providerId="ADAL" clId="{BED693B9-5244-45F3-A892-D8CDE86C4447}" dt="2020-10-13T01:30:09.753" v="3609" actId="14100"/>
          <ac:picMkLst>
            <pc:docMk/>
            <pc:sldMk cId="2973707689" sldId="263"/>
            <ac:picMk id="3074" creationId="{99B3CBB3-7632-4B5E-B6BC-B003E9341D9D}"/>
          </ac:picMkLst>
        </pc:picChg>
      </pc:sldChg>
      <pc:sldChg chg="addSp delSp modSp del mod">
        <pc:chgData name="Lu,Jamie" userId="d1ec76e5-7b8b-4b6c-8317-d88f6e3e1433" providerId="ADAL" clId="{BED693B9-5244-45F3-A892-D8CDE86C4447}" dt="2020-10-06T03:14:18.702" v="1521" actId="2696"/>
        <pc:sldMkLst>
          <pc:docMk/>
          <pc:sldMk cId="2260955757" sldId="264"/>
        </pc:sldMkLst>
        <pc:spChg chg="add mod">
          <ac:chgData name="Lu,Jamie" userId="d1ec76e5-7b8b-4b6c-8317-d88f6e3e1433" providerId="ADAL" clId="{BED693B9-5244-45F3-A892-D8CDE86C4447}" dt="2020-10-06T03:14:12.280" v="1520" actId="478"/>
          <ac:spMkLst>
            <pc:docMk/>
            <pc:sldMk cId="2260955757" sldId="264"/>
            <ac:spMk id="3" creationId="{60CDB8BB-0BF5-4EE2-B12A-9AF7E2FE4FB4}"/>
          </ac:spMkLst>
        </pc:spChg>
        <pc:spChg chg="del">
          <ac:chgData name="Lu,Jamie" userId="d1ec76e5-7b8b-4b6c-8317-d88f6e3e1433" providerId="ADAL" clId="{BED693B9-5244-45F3-A892-D8CDE86C4447}" dt="2020-10-06T03:14:12.280" v="1520" actId="478"/>
          <ac:spMkLst>
            <pc:docMk/>
            <pc:sldMk cId="2260955757" sldId="264"/>
            <ac:spMk id="23" creationId="{A0B41C33-430D-4B31-A546-F85646919475}"/>
          </ac:spMkLst>
        </pc:spChg>
      </pc:sldChg>
      <pc:sldChg chg="modSp mod modTransition modNotesTx">
        <pc:chgData name="Lu,Jamie" userId="d1ec76e5-7b8b-4b6c-8317-d88f6e3e1433" providerId="ADAL" clId="{BED693B9-5244-45F3-A892-D8CDE86C4447}" dt="2020-10-13T02:05:39.412" v="3928" actId="20577"/>
        <pc:sldMkLst>
          <pc:docMk/>
          <pc:sldMk cId="2009224050" sldId="265"/>
        </pc:sldMkLst>
        <pc:spChg chg="mod">
          <ac:chgData name="Lu,Jamie" userId="d1ec76e5-7b8b-4b6c-8317-d88f6e3e1433" providerId="ADAL" clId="{BED693B9-5244-45F3-A892-D8CDE86C4447}" dt="2020-10-06T03:14:41.349" v="1536" actId="20577"/>
          <ac:spMkLst>
            <pc:docMk/>
            <pc:sldMk cId="2009224050" sldId="265"/>
            <ac:spMk id="11" creationId="{69D4BCF2-C773-495F-A4D5-860FB6A2FA91}"/>
          </ac:spMkLst>
        </pc:spChg>
      </pc:sldChg>
      <pc:sldChg chg="addSp delSp modSp mod modTransition">
        <pc:chgData name="Lu,Jamie" userId="d1ec76e5-7b8b-4b6c-8317-d88f6e3e1433" providerId="ADAL" clId="{BED693B9-5244-45F3-A892-D8CDE86C4447}" dt="2020-10-06T14:05:19.170" v="2747" actId="478"/>
        <pc:sldMkLst>
          <pc:docMk/>
          <pc:sldMk cId="4292661376" sldId="268"/>
        </pc:sldMkLst>
        <pc:spChg chg="add del mod">
          <ac:chgData name="Lu,Jamie" userId="d1ec76e5-7b8b-4b6c-8317-d88f6e3e1433" providerId="ADAL" clId="{BED693B9-5244-45F3-A892-D8CDE86C4447}" dt="2020-10-06T14:05:19.170" v="2747" actId="478"/>
          <ac:spMkLst>
            <pc:docMk/>
            <pc:sldMk cId="4292661376" sldId="268"/>
            <ac:spMk id="3" creationId="{2BCD9E79-65AD-40F6-822F-7A994C46AC14}"/>
          </ac:spMkLst>
        </pc:spChg>
        <pc:spChg chg="del">
          <ac:chgData name="Lu,Jamie" userId="d1ec76e5-7b8b-4b6c-8317-d88f6e3e1433" providerId="ADAL" clId="{BED693B9-5244-45F3-A892-D8CDE86C4447}" dt="2020-10-06T14:05:18.030" v="2746" actId="478"/>
          <ac:spMkLst>
            <pc:docMk/>
            <pc:sldMk cId="4292661376" sldId="268"/>
            <ac:spMk id="5" creationId="{F063A021-7C19-4C85-B48B-EFEA732C1906}"/>
          </ac:spMkLst>
        </pc:spChg>
      </pc:sldChg>
      <pc:sldChg chg="addSp delSp modSp mod modTransition">
        <pc:chgData name="Lu,Jamie" userId="d1ec76e5-7b8b-4b6c-8317-d88f6e3e1433" providerId="ADAL" clId="{BED693B9-5244-45F3-A892-D8CDE86C4447}" dt="2020-10-06T14:35:52.761" v="3139" actId="14100"/>
        <pc:sldMkLst>
          <pc:docMk/>
          <pc:sldMk cId="3891516162" sldId="269"/>
        </pc:sldMkLst>
        <pc:spChg chg="add del mod">
          <ac:chgData name="Lu,Jamie" userId="d1ec76e5-7b8b-4b6c-8317-d88f6e3e1433" providerId="ADAL" clId="{BED693B9-5244-45F3-A892-D8CDE86C4447}" dt="2020-10-05T20:08:57.184" v="257" actId="478"/>
          <ac:spMkLst>
            <pc:docMk/>
            <pc:sldMk cId="3891516162" sldId="269"/>
            <ac:spMk id="3" creationId="{6539EF62-E6A5-470B-A1D8-0271FDE921BE}"/>
          </ac:spMkLst>
        </pc:spChg>
        <pc:spChg chg="add del mod">
          <ac:chgData name="Lu,Jamie" userId="d1ec76e5-7b8b-4b6c-8317-d88f6e3e1433" providerId="ADAL" clId="{BED693B9-5244-45F3-A892-D8CDE86C4447}" dt="2020-10-05T20:09:06.107" v="260" actId="478"/>
          <ac:spMkLst>
            <pc:docMk/>
            <pc:sldMk cId="3891516162" sldId="269"/>
            <ac:spMk id="5" creationId="{8D4E675B-6E04-457C-83A6-111DFC7C6938}"/>
          </ac:spMkLst>
        </pc:spChg>
        <pc:spChg chg="mod">
          <ac:chgData name="Lu,Jamie" userId="d1ec76e5-7b8b-4b6c-8317-d88f6e3e1433" providerId="ADAL" clId="{BED693B9-5244-45F3-A892-D8CDE86C4447}" dt="2020-10-06T14:35:40.844" v="3138" actId="1076"/>
          <ac:spMkLst>
            <pc:docMk/>
            <pc:sldMk cId="3891516162" sldId="269"/>
            <ac:spMk id="14" creationId="{E3E5EE03-FBF6-46F5-8085-716AC6CE1C8C}"/>
          </ac:spMkLst>
        </pc:spChg>
        <pc:spChg chg="del mod">
          <ac:chgData name="Lu,Jamie" userId="d1ec76e5-7b8b-4b6c-8317-d88f6e3e1433" providerId="ADAL" clId="{BED693B9-5244-45F3-A892-D8CDE86C4447}" dt="2020-10-05T20:09:04.005" v="259" actId="478"/>
          <ac:spMkLst>
            <pc:docMk/>
            <pc:sldMk cId="3891516162" sldId="269"/>
            <ac:spMk id="15" creationId="{24E18385-8BEA-4522-ABAA-5AB38F0D4FC2}"/>
          </ac:spMkLst>
        </pc:spChg>
        <pc:spChg chg="mod">
          <ac:chgData name="Lu,Jamie" userId="d1ec76e5-7b8b-4b6c-8317-d88f6e3e1433" providerId="ADAL" clId="{BED693B9-5244-45F3-A892-D8CDE86C4447}" dt="2020-10-06T14:35:52.761" v="3139" actId="14100"/>
          <ac:spMkLst>
            <pc:docMk/>
            <pc:sldMk cId="3891516162" sldId="269"/>
            <ac:spMk id="16" creationId="{1DCFA8A2-3FB8-48CA-933D-0800A9D2A2A2}"/>
          </ac:spMkLst>
        </pc:spChg>
        <pc:spChg chg="del mod">
          <ac:chgData name="Lu,Jamie" userId="d1ec76e5-7b8b-4b6c-8317-d88f6e3e1433" providerId="ADAL" clId="{BED693B9-5244-45F3-A892-D8CDE86C4447}" dt="2020-10-05T20:08:54.691" v="256" actId="478"/>
          <ac:spMkLst>
            <pc:docMk/>
            <pc:sldMk cId="3891516162" sldId="269"/>
            <ac:spMk id="17" creationId="{640A3223-3DA3-4CF2-82B6-1447667547BD}"/>
          </ac:spMkLst>
        </pc:spChg>
        <pc:spChg chg="del mod">
          <ac:chgData name="Lu,Jamie" userId="d1ec76e5-7b8b-4b6c-8317-d88f6e3e1433" providerId="ADAL" clId="{BED693B9-5244-45F3-A892-D8CDE86C4447}" dt="2020-10-05T20:09:00.461" v="258" actId="478"/>
          <ac:spMkLst>
            <pc:docMk/>
            <pc:sldMk cId="3891516162" sldId="269"/>
            <ac:spMk id="18" creationId="{C955AFB3-173C-4848-B3E9-1375591B297E}"/>
          </ac:spMkLst>
        </pc:spChg>
        <pc:spChg chg="mod">
          <ac:chgData name="Lu,Jamie" userId="d1ec76e5-7b8b-4b6c-8317-d88f6e3e1433" providerId="ADAL" clId="{BED693B9-5244-45F3-A892-D8CDE86C4447}" dt="2020-10-06T14:35:36.587" v="3137" actId="1076"/>
          <ac:spMkLst>
            <pc:docMk/>
            <pc:sldMk cId="3891516162" sldId="269"/>
            <ac:spMk id="19" creationId="{DFE11F38-F66B-4F95-8224-6CCA69D57617}"/>
          </ac:spMkLst>
        </pc:spChg>
      </pc:sldChg>
      <pc:sldChg chg="del">
        <pc:chgData name="Lu,Jamie" userId="d1ec76e5-7b8b-4b6c-8317-d88f6e3e1433" providerId="ADAL" clId="{BED693B9-5244-45F3-A892-D8CDE86C4447}" dt="2020-10-06T03:13:54.515" v="1519" actId="2696"/>
        <pc:sldMkLst>
          <pc:docMk/>
          <pc:sldMk cId="59582380" sldId="270"/>
        </pc:sldMkLst>
      </pc:sldChg>
      <pc:sldChg chg="addSp delSp modSp add mod modTransition modNotesTx">
        <pc:chgData name="Lu,Jamie" userId="d1ec76e5-7b8b-4b6c-8317-d88f6e3e1433" providerId="ADAL" clId="{BED693B9-5244-45F3-A892-D8CDE86C4447}" dt="2020-10-06T14:16:34.025" v="2955" actId="20577"/>
        <pc:sldMkLst>
          <pc:docMk/>
          <pc:sldMk cId="3759315497" sldId="271"/>
        </pc:sldMkLst>
        <pc:spChg chg="add del mod">
          <ac:chgData name="Lu,Jamie" userId="d1ec76e5-7b8b-4b6c-8317-d88f6e3e1433" providerId="ADAL" clId="{BED693B9-5244-45F3-A892-D8CDE86C4447}" dt="2020-10-05T20:12:47.495" v="319" actId="931"/>
          <ac:spMkLst>
            <pc:docMk/>
            <pc:sldMk cId="3759315497" sldId="271"/>
            <ac:spMk id="3" creationId="{DC675F3E-FEB5-4BF3-BD27-433A4E83C9EE}"/>
          </ac:spMkLst>
        </pc:spChg>
        <pc:spChg chg="add del mod">
          <ac:chgData name="Lu,Jamie" userId="d1ec76e5-7b8b-4b6c-8317-d88f6e3e1433" providerId="ADAL" clId="{BED693B9-5244-45F3-A892-D8CDE86C4447}" dt="2020-10-06T13:24:55.883" v="2069" actId="478"/>
          <ac:spMkLst>
            <pc:docMk/>
            <pc:sldMk cId="3759315497" sldId="271"/>
            <ac:spMk id="3" creationId="{E38ED388-AEFB-4117-9F8F-BBA89D8EB788}"/>
          </ac:spMkLst>
        </pc:spChg>
        <pc:spChg chg="mod">
          <ac:chgData name="Lu,Jamie" userId="d1ec76e5-7b8b-4b6c-8317-d88f6e3e1433" providerId="ADAL" clId="{BED693B9-5244-45F3-A892-D8CDE86C4447}" dt="2020-10-05T20:06:00.138" v="72" actId="20577"/>
          <ac:spMkLst>
            <pc:docMk/>
            <pc:sldMk cId="3759315497" sldId="271"/>
            <ac:spMk id="4" creationId="{1ABE11BF-33A5-4653-A144-CCCBACF58C30}"/>
          </ac:spMkLst>
        </pc:spChg>
        <pc:spChg chg="mod">
          <ac:chgData name="Lu,Jamie" userId="d1ec76e5-7b8b-4b6c-8317-d88f6e3e1433" providerId="ADAL" clId="{BED693B9-5244-45F3-A892-D8CDE86C4447}" dt="2020-10-06T14:16:34.025" v="2955" actId="20577"/>
          <ac:spMkLst>
            <pc:docMk/>
            <pc:sldMk cId="3759315497" sldId="271"/>
            <ac:spMk id="7" creationId="{2482DBEC-EE72-4155-ACC5-87E80C5606A9}"/>
          </ac:spMkLst>
        </pc:spChg>
        <pc:spChg chg="del mod">
          <ac:chgData name="Lu,Jamie" userId="d1ec76e5-7b8b-4b6c-8317-d88f6e3e1433" providerId="ADAL" clId="{BED693B9-5244-45F3-A892-D8CDE86C4447}" dt="2020-10-06T13:24:53.982" v="2068" actId="478"/>
          <ac:spMkLst>
            <pc:docMk/>
            <pc:sldMk cId="3759315497" sldId="271"/>
            <ac:spMk id="9" creationId="{53469036-D1FB-4164-96AE-B6D8CECCFC96}"/>
          </ac:spMkLst>
        </pc:spChg>
        <pc:picChg chg="add del mod">
          <ac:chgData name="Lu,Jamie" userId="d1ec76e5-7b8b-4b6c-8317-d88f6e3e1433" providerId="ADAL" clId="{BED693B9-5244-45F3-A892-D8CDE86C4447}" dt="2020-10-05T20:12:18.362" v="317" actId="931"/>
          <ac:picMkLst>
            <pc:docMk/>
            <pc:sldMk cId="3759315497" sldId="271"/>
            <ac:picMk id="6" creationId="{9411E455-4CFC-4C66-B751-46626E86DEB0}"/>
          </ac:picMkLst>
        </pc:picChg>
        <pc:picChg chg="add mod modCrop">
          <ac:chgData name="Lu,Jamie" userId="d1ec76e5-7b8b-4b6c-8317-d88f6e3e1433" providerId="ADAL" clId="{BED693B9-5244-45F3-A892-D8CDE86C4447}" dt="2020-10-05T20:13:28.875" v="325" actId="1076"/>
          <ac:picMkLst>
            <pc:docMk/>
            <pc:sldMk cId="3759315497" sldId="271"/>
            <ac:picMk id="10" creationId="{8CD3B282-FAEA-4CCD-8CC1-7B31ED2BE03F}"/>
          </ac:picMkLst>
        </pc:picChg>
        <pc:picChg chg="del">
          <ac:chgData name="Lu,Jamie" userId="d1ec76e5-7b8b-4b6c-8317-d88f6e3e1433" providerId="ADAL" clId="{BED693B9-5244-45F3-A892-D8CDE86C4447}" dt="2020-10-05T20:10:42.462" v="306" actId="478"/>
          <ac:picMkLst>
            <pc:docMk/>
            <pc:sldMk cId="3759315497" sldId="271"/>
            <ac:picMk id="13" creationId="{066FE296-3466-420F-AD6C-D3A37B973B7D}"/>
          </ac:picMkLst>
        </pc:picChg>
      </pc:sldChg>
      <pc:sldChg chg="modSp new del mod">
        <pc:chgData name="Lu,Jamie" userId="d1ec76e5-7b8b-4b6c-8317-d88f6e3e1433" providerId="ADAL" clId="{BED693B9-5244-45F3-A892-D8CDE86C4447}" dt="2020-10-05T20:08:32.086" v="224" actId="47"/>
        <pc:sldMkLst>
          <pc:docMk/>
          <pc:sldMk cId="1800407897" sldId="272"/>
        </pc:sldMkLst>
        <pc:spChg chg="mod">
          <ac:chgData name="Lu,Jamie" userId="d1ec76e5-7b8b-4b6c-8317-d88f6e3e1433" providerId="ADAL" clId="{BED693B9-5244-45F3-A892-D8CDE86C4447}" dt="2020-10-05T20:08:29.636" v="223" actId="20577"/>
          <ac:spMkLst>
            <pc:docMk/>
            <pc:sldMk cId="1800407897" sldId="272"/>
            <ac:spMk id="4" creationId="{663B15FC-5F83-4122-87C3-C80A4DB32496}"/>
          </ac:spMkLst>
        </pc:spChg>
      </pc:sldChg>
      <pc:sldChg chg="delSp modSp add mod ord modTransition addCm delCm modCm modNotesTx">
        <pc:chgData name="Lu,Jamie" userId="d1ec76e5-7b8b-4b6c-8317-d88f6e3e1433" providerId="ADAL" clId="{BED693B9-5244-45F3-A892-D8CDE86C4447}" dt="2020-10-13T01:45:44.615" v="3864" actId="1592"/>
        <pc:sldMkLst>
          <pc:docMk/>
          <pc:sldMk cId="2677250707" sldId="272"/>
        </pc:sldMkLst>
        <pc:spChg chg="mod">
          <ac:chgData name="Lu,Jamie" userId="d1ec76e5-7b8b-4b6c-8317-d88f6e3e1433" providerId="ADAL" clId="{BED693B9-5244-45F3-A892-D8CDE86C4447}" dt="2020-10-06T14:02:51.294" v="2737" actId="1076"/>
          <ac:spMkLst>
            <pc:docMk/>
            <pc:sldMk cId="2677250707" sldId="272"/>
            <ac:spMk id="15" creationId="{24E18385-8BEA-4522-ABAA-5AB38F0D4FC2}"/>
          </ac:spMkLst>
        </pc:spChg>
        <pc:spChg chg="mod">
          <ac:chgData name="Lu,Jamie" userId="d1ec76e5-7b8b-4b6c-8317-d88f6e3e1433" providerId="ADAL" clId="{BED693B9-5244-45F3-A892-D8CDE86C4447}" dt="2020-10-06T14:03:05.758" v="2739" actId="14100"/>
          <ac:spMkLst>
            <pc:docMk/>
            <pc:sldMk cId="2677250707" sldId="272"/>
            <ac:spMk id="16" creationId="{1DCFA8A2-3FB8-48CA-933D-0800A9D2A2A2}"/>
          </ac:spMkLst>
        </pc:spChg>
        <pc:spChg chg="mod">
          <ac:chgData name="Lu,Jamie" userId="d1ec76e5-7b8b-4b6c-8317-d88f6e3e1433" providerId="ADAL" clId="{BED693B9-5244-45F3-A892-D8CDE86C4447}" dt="2020-10-06T14:03:01.653" v="2738" actId="1076"/>
          <ac:spMkLst>
            <pc:docMk/>
            <pc:sldMk cId="2677250707" sldId="272"/>
            <ac:spMk id="17" creationId="{640A3223-3DA3-4CF2-82B6-1447667547BD}"/>
          </ac:spMkLst>
        </pc:spChg>
        <pc:spChg chg="mod">
          <ac:chgData name="Lu,Jamie" userId="d1ec76e5-7b8b-4b6c-8317-d88f6e3e1433" providerId="ADAL" clId="{BED693B9-5244-45F3-A892-D8CDE86C4447}" dt="2020-10-06T14:31:56.071" v="3131" actId="20577"/>
          <ac:spMkLst>
            <pc:docMk/>
            <pc:sldMk cId="2677250707" sldId="272"/>
            <ac:spMk id="18" creationId="{C955AFB3-173C-4848-B3E9-1375591B297E}"/>
          </ac:spMkLst>
        </pc:spChg>
        <pc:spChg chg="del">
          <ac:chgData name="Lu,Jamie" userId="d1ec76e5-7b8b-4b6c-8317-d88f6e3e1433" providerId="ADAL" clId="{BED693B9-5244-45F3-A892-D8CDE86C4447}" dt="2020-10-06T14:02:44.305" v="2736" actId="478"/>
          <ac:spMkLst>
            <pc:docMk/>
            <pc:sldMk cId="2677250707" sldId="272"/>
            <ac:spMk id="20" creationId="{391D3201-20F9-4DD7-B4EB-F41AF17CA428}"/>
          </ac:spMkLst>
        </pc:spChg>
      </pc:sldChg>
      <pc:sldChg chg="add del">
        <pc:chgData name="Lu,Jamie" userId="d1ec76e5-7b8b-4b6c-8317-d88f6e3e1433" providerId="ADAL" clId="{BED693B9-5244-45F3-A892-D8CDE86C4447}" dt="2020-10-05T20:09:20.015" v="263"/>
        <pc:sldMkLst>
          <pc:docMk/>
          <pc:sldMk cId="3083231116" sldId="273"/>
        </pc:sldMkLst>
      </pc:sldChg>
      <pc:sldChg chg="addSp delSp modSp add mod modTransition">
        <pc:chgData name="Lu,Jamie" userId="d1ec76e5-7b8b-4b6c-8317-d88f6e3e1433" providerId="ADAL" clId="{BED693B9-5244-45F3-A892-D8CDE86C4447}" dt="2020-10-13T01:06:21.311" v="3185" actId="14100"/>
        <pc:sldMkLst>
          <pc:docMk/>
          <pc:sldMk cId="3739991982" sldId="273"/>
        </pc:sldMkLst>
        <pc:spChg chg="mod">
          <ac:chgData name="Lu,Jamie" userId="d1ec76e5-7b8b-4b6c-8317-d88f6e3e1433" providerId="ADAL" clId="{BED693B9-5244-45F3-A892-D8CDE86C4447}" dt="2020-10-06T14:36:08.504" v="3142" actId="1076"/>
          <ac:spMkLst>
            <pc:docMk/>
            <pc:sldMk cId="3739991982" sldId="273"/>
            <ac:spMk id="14" creationId="{E3E5EE03-FBF6-46F5-8085-716AC6CE1C8C}"/>
          </ac:spMkLst>
        </pc:spChg>
        <pc:spChg chg="mod">
          <ac:chgData name="Lu,Jamie" userId="d1ec76e5-7b8b-4b6c-8317-d88f6e3e1433" providerId="ADAL" clId="{BED693B9-5244-45F3-A892-D8CDE86C4447}" dt="2020-10-13T01:06:21.311" v="3185" actId="14100"/>
          <ac:spMkLst>
            <pc:docMk/>
            <pc:sldMk cId="3739991982" sldId="273"/>
            <ac:spMk id="16" creationId="{1DCFA8A2-3FB8-48CA-933D-0800A9D2A2A2}"/>
          </ac:spMkLst>
        </pc:spChg>
        <pc:spChg chg="mod">
          <ac:chgData name="Lu,Jamie" userId="d1ec76e5-7b8b-4b6c-8317-d88f6e3e1433" providerId="ADAL" clId="{BED693B9-5244-45F3-A892-D8CDE86C4447}" dt="2020-10-06T14:36:04.309" v="3141" actId="1076"/>
          <ac:spMkLst>
            <pc:docMk/>
            <pc:sldMk cId="3739991982" sldId="273"/>
            <ac:spMk id="19" creationId="{DFE11F38-F66B-4F95-8224-6CCA69D57617}"/>
          </ac:spMkLst>
        </pc:spChg>
        <pc:picChg chg="add del mod">
          <ac:chgData name="Lu,Jamie" userId="d1ec76e5-7b8b-4b6c-8317-d88f6e3e1433" providerId="ADAL" clId="{BED693B9-5244-45F3-A892-D8CDE86C4447}" dt="2020-10-13T01:06:20.955" v="3184"/>
          <ac:picMkLst>
            <pc:docMk/>
            <pc:sldMk cId="3739991982" sldId="273"/>
            <ac:picMk id="1026" creationId="{3A3A3110-AD57-4686-A689-865EB75FCA46}"/>
          </ac:picMkLst>
        </pc:picChg>
      </pc:sldChg>
      <pc:sldChg chg="modSp add mod modTransition">
        <pc:chgData name="Lu,Jamie" userId="d1ec76e5-7b8b-4b6c-8317-d88f6e3e1433" providerId="ADAL" clId="{BED693B9-5244-45F3-A892-D8CDE86C4447}" dt="2020-10-13T01:15:41.962" v="3578" actId="20577"/>
        <pc:sldMkLst>
          <pc:docMk/>
          <pc:sldMk cId="1872729888" sldId="274"/>
        </pc:sldMkLst>
        <pc:spChg chg="mod">
          <ac:chgData name="Lu,Jamie" userId="d1ec76e5-7b8b-4b6c-8317-d88f6e3e1433" providerId="ADAL" clId="{BED693B9-5244-45F3-A892-D8CDE86C4447}" dt="2020-10-06T14:36:50.855" v="3151" actId="1076"/>
          <ac:spMkLst>
            <pc:docMk/>
            <pc:sldMk cId="1872729888" sldId="274"/>
            <ac:spMk id="14" creationId="{E3E5EE03-FBF6-46F5-8085-716AC6CE1C8C}"/>
          </ac:spMkLst>
        </pc:spChg>
        <pc:spChg chg="mod">
          <ac:chgData name="Lu,Jamie" userId="d1ec76e5-7b8b-4b6c-8317-d88f6e3e1433" providerId="ADAL" clId="{BED693B9-5244-45F3-A892-D8CDE86C4447}" dt="2020-10-13T01:15:41.962" v="3578" actId="20577"/>
          <ac:spMkLst>
            <pc:docMk/>
            <pc:sldMk cId="1872729888" sldId="274"/>
            <ac:spMk id="16" creationId="{1DCFA8A2-3FB8-48CA-933D-0800A9D2A2A2}"/>
          </ac:spMkLst>
        </pc:spChg>
        <pc:spChg chg="mod">
          <ac:chgData name="Lu,Jamie" userId="d1ec76e5-7b8b-4b6c-8317-d88f6e3e1433" providerId="ADAL" clId="{BED693B9-5244-45F3-A892-D8CDE86C4447}" dt="2020-10-06T14:36:46.005" v="3150" actId="1076"/>
          <ac:spMkLst>
            <pc:docMk/>
            <pc:sldMk cId="1872729888" sldId="274"/>
            <ac:spMk id="19" creationId="{DFE11F38-F66B-4F95-8224-6CCA69D57617}"/>
          </ac:spMkLst>
        </pc:spChg>
      </pc:sldChg>
      <pc:sldChg chg="modSp add mod modTransition addCm delCm modCm">
        <pc:chgData name="Lu,Jamie" userId="d1ec76e5-7b8b-4b6c-8317-d88f6e3e1433" providerId="ADAL" clId="{BED693B9-5244-45F3-A892-D8CDE86C4447}" dt="2020-10-13T01:19:35.554" v="3580" actId="1592"/>
        <pc:sldMkLst>
          <pc:docMk/>
          <pc:sldMk cId="1135689279" sldId="275"/>
        </pc:sldMkLst>
        <pc:spChg chg="mod">
          <ac:chgData name="Lu,Jamie" userId="d1ec76e5-7b8b-4b6c-8317-d88f6e3e1433" providerId="ADAL" clId="{BED693B9-5244-45F3-A892-D8CDE86C4447}" dt="2020-10-06T17:07:32.063" v="3156" actId="1076"/>
          <ac:spMkLst>
            <pc:docMk/>
            <pc:sldMk cId="1135689279" sldId="275"/>
            <ac:spMk id="14" creationId="{E3E5EE03-FBF6-46F5-8085-716AC6CE1C8C}"/>
          </ac:spMkLst>
        </pc:spChg>
        <pc:spChg chg="mod">
          <ac:chgData name="Lu,Jamie" userId="d1ec76e5-7b8b-4b6c-8317-d88f6e3e1433" providerId="ADAL" clId="{BED693B9-5244-45F3-A892-D8CDE86C4447}" dt="2020-10-06T17:07:20.172" v="3153" actId="14100"/>
          <ac:spMkLst>
            <pc:docMk/>
            <pc:sldMk cId="1135689279" sldId="275"/>
            <ac:spMk id="16" creationId="{1DCFA8A2-3FB8-48CA-933D-0800A9D2A2A2}"/>
          </ac:spMkLst>
        </pc:spChg>
        <pc:spChg chg="mod">
          <ac:chgData name="Lu,Jamie" userId="d1ec76e5-7b8b-4b6c-8317-d88f6e3e1433" providerId="ADAL" clId="{BED693B9-5244-45F3-A892-D8CDE86C4447}" dt="2020-10-06T17:07:28.826" v="3155" actId="1076"/>
          <ac:spMkLst>
            <pc:docMk/>
            <pc:sldMk cId="1135689279" sldId="275"/>
            <ac:spMk id="19" creationId="{DFE11F38-F66B-4F95-8224-6CCA69D57617}"/>
          </ac:spMkLst>
        </pc:spChg>
      </pc:sldChg>
      <pc:sldChg chg="add del">
        <pc:chgData name="Lu,Jamie" userId="d1ec76e5-7b8b-4b6c-8317-d88f6e3e1433" providerId="ADAL" clId="{BED693B9-5244-45F3-A892-D8CDE86C4447}" dt="2020-10-06T02:28:34.485" v="567"/>
        <pc:sldMkLst>
          <pc:docMk/>
          <pc:sldMk cId="1242181664" sldId="275"/>
        </pc:sldMkLst>
      </pc:sldChg>
      <pc:sldChg chg="addSp delSp modSp add del mod modTransition">
        <pc:chgData name="Lu,Jamie" userId="d1ec76e5-7b8b-4b6c-8317-d88f6e3e1433" providerId="ADAL" clId="{BED693B9-5244-45F3-A892-D8CDE86C4447}" dt="2020-10-06T14:14:43.196" v="2822" actId="47"/>
        <pc:sldMkLst>
          <pc:docMk/>
          <pc:sldMk cId="280517058" sldId="276"/>
        </pc:sldMkLst>
        <pc:spChg chg="add del mod">
          <ac:chgData name="Lu,Jamie" userId="d1ec76e5-7b8b-4b6c-8317-d88f6e3e1433" providerId="ADAL" clId="{BED693B9-5244-45F3-A892-D8CDE86C4447}" dt="2020-10-06T13:25:28.775" v="2073" actId="478"/>
          <ac:spMkLst>
            <pc:docMk/>
            <pc:sldMk cId="280517058" sldId="276"/>
            <ac:spMk id="3" creationId="{870E66AD-16D7-409B-B1A6-1542249B61E2}"/>
          </ac:spMkLst>
        </pc:spChg>
        <pc:spChg chg="mod">
          <ac:chgData name="Lu,Jamie" userId="d1ec76e5-7b8b-4b6c-8317-d88f6e3e1433" providerId="ADAL" clId="{BED693B9-5244-45F3-A892-D8CDE86C4447}" dt="2020-10-06T02:36:33.369" v="1017" actId="20577"/>
          <ac:spMkLst>
            <pc:docMk/>
            <pc:sldMk cId="280517058" sldId="276"/>
            <ac:spMk id="4" creationId="{1ABE11BF-33A5-4653-A144-CCCBACF58C30}"/>
          </ac:spMkLst>
        </pc:spChg>
        <pc:spChg chg="mod">
          <ac:chgData name="Lu,Jamie" userId="d1ec76e5-7b8b-4b6c-8317-d88f6e3e1433" providerId="ADAL" clId="{BED693B9-5244-45F3-A892-D8CDE86C4447}" dt="2020-10-06T14:14:40.451" v="2821" actId="21"/>
          <ac:spMkLst>
            <pc:docMk/>
            <pc:sldMk cId="280517058" sldId="276"/>
            <ac:spMk id="7" creationId="{2482DBEC-EE72-4155-ACC5-87E80C5606A9}"/>
          </ac:spMkLst>
        </pc:spChg>
        <pc:spChg chg="del">
          <ac:chgData name="Lu,Jamie" userId="d1ec76e5-7b8b-4b6c-8317-d88f6e3e1433" providerId="ADAL" clId="{BED693B9-5244-45F3-A892-D8CDE86C4447}" dt="2020-10-06T13:25:24.992" v="2072" actId="478"/>
          <ac:spMkLst>
            <pc:docMk/>
            <pc:sldMk cId="280517058" sldId="276"/>
            <ac:spMk id="9" creationId="{53469036-D1FB-4164-96AE-B6D8CECCFC96}"/>
          </ac:spMkLst>
        </pc:spChg>
      </pc:sldChg>
      <pc:sldChg chg="add del">
        <pc:chgData name="Lu,Jamie" userId="d1ec76e5-7b8b-4b6c-8317-d88f6e3e1433" providerId="ADAL" clId="{BED693B9-5244-45F3-A892-D8CDE86C4447}" dt="2020-10-06T02:28:47.744" v="601"/>
        <pc:sldMkLst>
          <pc:docMk/>
          <pc:sldMk cId="846215298" sldId="276"/>
        </pc:sldMkLst>
      </pc:sldChg>
      <pc:sldChg chg="addSp delSp modSp new mod modTransition modAnim modNotesTx">
        <pc:chgData name="Lu,Jamie" userId="d1ec76e5-7b8b-4b6c-8317-d88f6e3e1433" providerId="ADAL" clId="{BED693B9-5244-45F3-A892-D8CDE86C4447}" dt="2020-10-06T03:26:14.342" v="1638"/>
        <pc:sldMkLst>
          <pc:docMk/>
          <pc:sldMk cId="1858174025" sldId="277"/>
        </pc:sldMkLst>
        <pc:spChg chg="mod">
          <ac:chgData name="Lu,Jamie" userId="d1ec76e5-7b8b-4b6c-8317-d88f6e3e1433" providerId="ADAL" clId="{BED693B9-5244-45F3-A892-D8CDE86C4447}" dt="2020-10-06T03:19:17.010" v="1560" actId="20577"/>
          <ac:spMkLst>
            <pc:docMk/>
            <pc:sldMk cId="1858174025" sldId="277"/>
            <ac:spMk id="2" creationId="{6B565F79-C922-425A-81B4-77557636E3CA}"/>
          </ac:spMkLst>
        </pc:spChg>
        <pc:spChg chg="mod">
          <ac:chgData name="Lu,Jamie" userId="d1ec76e5-7b8b-4b6c-8317-d88f6e3e1433" providerId="ADAL" clId="{BED693B9-5244-45F3-A892-D8CDE86C4447}" dt="2020-10-06T03:19:30.660" v="1574" actId="20577"/>
          <ac:spMkLst>
            <pc:docMk/>
            <pc:sldMk cId="1858174025" sldId="277"/>
            <ac:spMk id="3" creationId="{47B6BABA-910A-49CC-8B05-17A007BF1FA2}"/>
          </ac:spMkLst>
        </pc:spChg>
        <pc:spChg chg="mod">
          <ac:chgData name="Lu,Jamie" userId="d1ec76e5-7b8b-4b6c-8317-d88f6e3e1433" providerId="ADAL" clId="{BED693B9-5244-45F3-A892-D8CDE86C4447}" dt="2020-10-06T03:19:33.790" v="1582" actId="20577"/>
          <ac:spMkLst>
            <pc:docMk/>
            <pc:sldMk cId="1858174025" sldId="277"/>
            <ac:spMk id="4" creationId="{F216F251-3E0D-4E33-9A55-A099B416437C}"/>
          </ac:spMkLst>
        </pc:spChg>
        <pc:spChg chg="mod">
          <ac:chgData name="Lu,Jamie" userId="d1ec76e5-7b8b-4b6c-8317-d88f6e3e1433" providerId="ADAL" clId="{BED693B9-5244-45F3-A892-D8CDE86C4447}" dt="2020-10-06T03:19:38.476" v="1600" actId="20577"/>
          <ac:spMkLst>
            <pc:docMk/>
            <pc:sldMk cId="1858174025" sldId="277"/>
            <ac:spMk id="5" creationId="{3E4B1154-35FB-4D8E-A2E6-17881553638D}"/>
          </ac:spMkLst>
        </pc:spChg>
        <pc:spChg chg="del">
          <ac:chgData name="Lu,Jamie" userId="d1ec76e5-7b8b-4b6c-8317-d88f6e3e1433" providerId="ADAL" clId="{BED693B9-5244-45F3-A892-D8CDE86C4447}" dt="2020-10-06T03:19:44.700" v="1601" actId="478"/>
          <ac:spMkLst>
            <pc:docMk/>
            <pc:sldMk cId="1858174025" sldId="277"/>
            <ac:spMk id="6" creationId="{B6F6CBB5-ED53-452B-AC46-452EBC15B2D9}"/>
          </ac:spMkLst>
        </pc:spChg>
        <pc:spChg chg="del">
          <ac:chgData name="Lu,Jamie" userId="d1ec76e5-7b8b-4b6c-8317-d88f6e3e1433" providerId="ADAL" clId="{BED693B9-5244-45F3-A892-D8CDE86C4447}" dt="2020-10-06T03:23:17.060" v="1610" actId="931"/>
          <ac:spMkLst>
            <pc:docMk/>
            <pc:sldMk cId="1858174025" sldId="277"/>
            <ac:spMk id="7" creationId="{0E949989-5612-43A2-884D-36C18C3BE34F}"/>
          </ac:spMkLst>
        </pc:spChg>
        <pc:picChg chg="add mod">
          <ac:chgData name="Lu,Jamie" userId="d1ec76e5-7b8b-4b6c-8317-d88f6e3e1433" providerId="ADAL" clId="{BED693B9-5244-45F3-A892-D8CDE86C4447}" dt="2020-10-06T03:23:35.671" v="1613"/>
          <ac:picMkLst>
            <pc:docMk/>
            <pc:sldMk cId="1858174025" sldId="277"/>
            <ac:picMk id="9" creationId="{236817F1-D6A1-40CB-A6EF-49EF9FCE0565}"/>
          </ac:picMkLst>
        </pc:picChg>
      </pc:sldChg>
      <pc:sldChg chg="delSp modSp new mod modTransition modNotesTx">
        <pc:chgData name="Lu,Jamie" userId="d1ec76e5-7b8b-4b6c-8317-d88f6e3e1433" providerId="ADAL" clId="{BED693B9-5244-45F3-A892-D8CDE86C4447}" dt="2020-10-13T02:06:43.803" v="3929" actId="20577"/>
        <pc:sldMkLst>
          <pc:docMk/>
          <pc:sldMk cId="1777594400" sldId="278"/>
        </pc:sldMkLst>
        <pc:spChg chg="del">
          <ac:chgData name="Lu,Jamie" userId="d1ec76e5-7b8b-4b6c-8317-d88f6e3e1433" providerId="ADAL" clId="{BED693B9-5244-45F3-A892-D8CDE86C4447}" dt="2020-10-06T13:30:51.602" v="2107" actId="478"/>
          <ac:spMkLst>
            <pc:docMk/>
            <pc:sldMk cId="1777594400" sldId="278"/>
            <ac:spMk id="2" creationId="{E3A4D752-027B-4DA5-8CA8-7D3350F50645}"/>
          </ac:spMkLst>
        </pc:spChg>
        <pc:spChg chg="mod">
          <ac:chgData name="Lu,Jamie" userId="d1ec76e5-7b8b-4b6c-8317-d88f6e3e1433" providerId="ADAL" clId="{BED693B9-5244-45F3-A892-D8CDE86C4447}" dt="2020-10-06T14:12:52.691" v="2796" actId="1076"/>
          <ac:spMkLst>
            <pc:docMk/>
            <pc:sldMk cId="1777594400" sldId="278"/>
            <ac:spMk id="4" creationId="{8DFB3800-BC88-42A2-8AAA-58804B250E18}"/>
          </ac:spMkLst>
        </pc:spChg>
        <pc:spChg chg="mod">
          <ac:chgData name="Lu,Jamie" userId="d1ec76e5-7b8b-4b6c-8317-d88f6e3e1433" providerId="ADAL" clId="{BED693B9-5244-45F3-A892-D8CDE86C4447}" dt="2020-10-06T14:12:32.810" v="2795" actId="14100"/>
          <ac:spMkLst>
            <pc:docMk/>
            <pc:sldMk cId="1777594400" sldId="278"/>
            <ac:spMk id="5" creationId="{6D470066-8B99-4D25-BDB6-977489C8088E}"/>
          </ac:spMkLst>
        </pc:spChg>
      </pc:sldChg>
      <pc:sldChg chg="modSp add mod">
        <pc:chgData name="Lu,Jamie" userId="d1ec76e5-7b8b-4b6c-8317-d88f6e3e1433" providerId="ADAL" clId="{BED693B9-5244-45F3-A892-D8CDE86C4447}" dt="2020-10-13T00:59:20.565" v="3170" actId="1076"/>
        <pc:sldMkLst>
          <pc:docMk/>
          <pc:sldMk cId="3465955897" sldId="279"/>
        </pc:sldMkLst>
        <pc:spChg chg="mod">
          <ac:chgData name="Lu,Jamie" userId="d1ec76e5-7b8b-4b6c-8317-d88f6e3e1433" providerId="ADAL" clId="{BED693B9-5244-45F3-A892-D8CDE86C4447}" dt="2020-10-13T00:59:20.565" v="3170" actId="1076"/>
          <ac:spMkLst>
            <pc:docMk/>
            <pc:sldMk cId="3465955897" sldId="279"/>
            <ac:spMk id="7" creationId="{2482DBEC-EE72-4155-ACC5-87E80C5606A9}"/>
          </ac:spMkLst>
        </pc:spChg>
      </pc:sldChg>
      <pc:sldChg chg="addSp delSp modSp add mod ord modTransition modClrScheme chgLayout modNotesTx">
        <pc:chgData name="Lu,Jamie" userId="d1ec76e5-7b8b-4b6c-8317-d88f6e3e1433" providerId="ADAL" clId="{BED693B9-5244-45F3-A892-D8CDE86C4447}" dt="2020-10-06T14:12:09.185" v="2793" actId="26606"/>
        <pc:sldMkLst>
          <pc:docMk/>
          <pc:sldMk cId="3057528451" sldId="280"/>
        </pc:sldMkLst>
        <pc:spChg chg="mod">
          <ac:chgData name="Lu,Jamie" userId="d1ec76e5-7b8b-4b6c-8317-d88f6e3e1433" providerId="ADAL" clId="{BED693B9-5244-45F3-A892-D8CDE86C4447}" dt="2020-10-06T14:12:09.185" v="2793" actId="26606"/>
          <ac:spMkLst>
            <pc:docMk/>
            <pc:sldMk cId="3057528451" sldId="280"/>
            <ac:spMk id="3" creationId="{3154721A-487C-48EB-90F8-B37BE52D58C2}"/>
          </ac:spMkLst>
        </pc:spChg>
        <pc:spChg chg="mod">
          <ac:chgData name="Lu,Jamie" userId="d1ec76e5-7b8b-4b6c-8317-d88f6e3e1433" providerId="ADAL" clId="{BED693B9-5244-45F3-A892-D8CDE86C4447}" dt="2020-10-06T14:12:09.185" v="2793" actId="26606"/>
          <ac:spMkLst>
            <pc:docMk/>
            <pc:sldMk cId="3057528451" sldId="280"/>
            <ac:spMk id="4" creationId="{8DFB3800-BC88-42A2-8AAA-58804B250E18}"/>
          </ac:spMkLst>
        </pc:spChg>
        <pc:spChg chg="mod ord">
          <ac:chgData name="Lu,Jamie" userId="d1ec76e5-7b8b-4b6c-8317-d88f6e3e1433" providerId="ADAL" clId="{BED693B9-5244-45F3-A892-D8CDE86C4447}" dt="2020-10-06T14:12:09.185" v="2793" actId="26606"/>
          <ac:spMkLst>
            <pc:docMk/>
            <pc:sldMk cId="3057528451" sldId="280"/>
            <ac:spMk id="5" creationId="{6D470066-8B99-4D25-BDB6-977489C8088E}"/>
          </ac:spMkLst>
        </pc:spChg>
        <pc:spChg chg="add del mod">
          <ac:chgData name="Lu,Jamie" userId="d1ec76e5-7b8b-4b6c-8317-d88f6e3e1433" providerId="ADAL" clId="{BED693B9-5244-45F3-A892-D8CDE86C4447}" dt="2020-10-06T14:12:05.904" v="2790" actId="26606"/>
          <ac:spMkLst>
            <pc:docMk/>
            <pc:sldMk cId="3057528451" sldId="280"/>
            <ac:spMk id="73" creationId="{909C9DE8-48C3-4D86-AC09-C7B66D7489BB}"/>
          </ac:spMkLst>
        </pc:spChg>
        <pc:spChg chg="add del mod">
          <ac:chgData name="Lu,Jamie" userId="d1ec76e5-7b8b-4b6c-8317-d88f6e3e1433" providerId="ADAL" clId="{BED693B9-5244-45F3-A892-D8CDE86C4447}" dt="2020-10-06T14:12:09.173" v="2792" actId="26606"/>
          <ac:spMkLst>
            <pc:docMk/>
            <pc:sldMk cId="3057528451" sldId="280"/>
            <ac:spMk id="1030" creationId="{37994342-72E6-4E1D-83C7-8AC676D5081F}"/>
          </ac:spMkLst>
        </pc:spChg>
        <pc:spChg chg="add mod">
          <ac:chgData name="Lu,Jamie" userId="d1ec76e5-7b8b-4b6c-8317-d88f6e3e1433" providerId="ADAL" clId="{BED693B9-5244-45F3-A892-D8CDE86C4447}" dt="2020-10-06T14:12:09.185" v="2793" actId="26606"/>
          <ac:spMkLst>
            <pc:docMk/>
            <pc:sldMk cId="3057528451" sldId="280"/>
            <ac:spMk id="1032" creationId="{909C9DE8-48C3-4D86-AC09-C7B66D7489BB}"/>
          </ac:spMkLst>
        </pc:spChg>
        <pc:picChg chg="add del mod">
          <ac:chgData name="Lu,Jamie" userId="d1ec76e5-7b8b-4b6c-8317-d88f6e3e1433" providerId="ADAL" clId="{BED693B9-5244-45F3-A892-D8CDE86C4447}" dt="2020-10-06T14:11:46.625" v="2786" actId="478"/>
          <ac:picMkLst>
            <pc:docMk/>
            <pc:sldMk cId="3057528451" sldId="280"/>
            <ac:picMk id="1026" creationId="{6320E584-9062-4CB2-9E0D-FD66765CA8E2}"/>
          </ac:picMkLst>
        </pc:picChg>
        <pc:picChg chg="add mod">
          <ac:chgData name="Lu,Jamie" userId="d1ec76e5-7b8b-4b6c-8317-d88f6e3e1433" providerId="ADAL" clId="{BED693B9-5244-45F3-A892-D8CDE86C4447}" dt="2020-10-06T14:12:09.185" v="2793" actId="26606"/>
          <ac:picMkLst>
            <pc:docMk/>
            <pc:sldMk cId="3057528451" sldId="280"/>
            <ac:picMk id="1028" creationId="{ACE53F84-B5B8-4516-8B60-0895A51B7E62}"/>
          </ac:picMkLst>
        </pc:picChg>
      </pc:sldChg>
      <pc:sldChg chg="modSp del mod">
        <pc:chgData name="Lu,Jamie" userId="d1ec76e5-7b8b-4b6c-8317-d88f6e3e1433" providerId="ADAL" clId="{BED693B9-5244-45F3-A892-D8CDE86C4447}" dt="2020-10-13T02:19:33.774" v="4034" actId="47"/>
        <pc:sldMkLst>
          <pc:docMk/>
          <pc:sldMk cId="3651931256" sldId="282"/>
        </pc:sldMkLst>
        <pc:spChg chg="mod">
          <ac:chgData name="Lu,Jamie" userId="d1ec76e5-7b8b-4b6c-8317-d88f6e3e1433" providerId="ADAL" clId="{BED693B9-5244-45F3-A892-D8CDE86C4447}" dt="2020-10-13T02:17:40.600" v="3932" actId="1076"/>
          <ac:spMkLst>
            <pc:docMk/>
            <pc:sldMk cId="3651931256" sldId="282"/>
            <ac:spMk id="14" creationId="{E3E5EE03-FBF6-46F5-8085-716AC6CE1C8C}"/>
          </ac:spMkLst>
        </pc:spChg>
        <pc:spChg chg="mod">
          <ac:chgData name="Lu,Jamie" userId="d1ec76e5-7b8b-4b6c-8317-d88f6e3e1433" providerId="ADAL" clId="{BED693B9-5244-45F3-A892-D8CDE86C4447}" dt="2020-10-13T02:19:30.736" v="4033" actId="21"/>
          <ac:spMkLst>
            <pc:docMk/>
            <pc:sldMk cId="3651931256" sldId="282"/>
            <ac:spMk id="16" creationId="{1DCFA8A2-3FB8-48CA-933D-0800A9D2A2A2}"/>
          </ac:spMkLst>
        </pc:spChg>
        <pc:spChg chg="mod">
          <ac:chgData name="Lu,Jamie" userId="d1ec76e5-7b8b-4b6c-8317-d88f6e3e1433" providerId="ADAL" clId="{BED693B9-5244-45F3-A892-D8CDE86C4447}" dt="2020-10-13T02:17:44.593" v="3933" actId="1076"/>
          <ac:spMkLst>
            <pc:docMk/>
            <pc:sldMk cId="3651931256" sldId="282"/>
            <ac:spMk id="19" creationId="{DFE11F38-F66B-4F95-8224-6CCA69D57617}"/>
          </ac:spMkLst>
        </pc:spChg>
      </pc:sldChg>
      <pc:sldChg chg="addSp delSp modSp add mod modNotesTx">
        <pc:chgData name="Lu,Jamie" userId="d1ec76e5-7b8b-4b6c-8317-d88f6e3e1433" providerId="ADAL" clId="{BED693B9-5244-45F3-A892-D8CDE86C4447}" dt="2020-10-13T01:11:43.180" v="3569" actId="1076"/>
        <pc:sldMkLst>
          <pc:docMk/>
          <pc:sldMk cId="1603009584" sldId="283"/>
        </pc:sldMkLst>
        <pc:spChg chg="mod ord">
          <ac:chgData name="Lu,Jamie" userId="d1ec76e5-7b8b-4b6c-8317-d88f6e3e1433" providerId="ADAL" clId="{BED693B9-5244-45F3-A892-D8CDE86C4447}" dt="2020-10-13T01:11:43.180" v="3569" actId="1076"/>
          <ac:spMkLst>
            <pc:docMk/>
            <pc:sldMk cId="1603009584" sldId="283"/>
            <ac:spMk id="14" creationId="{E3E5EE03-FBF6-46F5-8085-716AC6CE1C8C}"/>
          </ac:spMkLst>
        </pc:spChg>
        <pc:spChg chg="mod">
          <ac:chgData name="Lu,Jamie" userId="d1ec76e5-7b8b-4b6c-8317-d88f6e3e1433" providerId="ADAL" clId="{BED693B9-5244-45F3-A892-D8CDE86C4447}" dt="2020-10-13T01:11:33.800" v="3567" actId="14100"/>
          <ac:spMkLst>
            <pc:docMk/>
            <pc:sldMk cId="1603009584" sldId="283"/>
            <ac:spMk id="16" creationId="{1DCFA8A2-3FB8-48CA-933D-0800A9D2A2A2}"/>
          </ac:spMkLst>
        </pc:spChg>
        <pc:spChg chg="mod ord">
          <ac:chgData name="Lu,Jamie" userId="d1ec76e5-7b8b-4b6c-8317-d88f6e3e1433" providerId="ADAL" clId="{BED693B9-5244-45F3-A892-D8CDE86C4447}" dt="2020-10-13T01:11:39.490" v="3568" actId="1076"/>
          <ac:spMkLst>
            <pc:docMk/>
            <pc:sldMk cId="1603009584" sldId="283"/>
            <ac:spMk id="19" creationId="{DFE11F38-F66B-4F95-8224-6CCA69D57617}"/>
          </ac:spMkLst>
        </pc:spChg>
        <pc:spChg chg="mod">
          <ac:chgData name="Lu,Jamie" userId="d1ec76e5-7b8b-4b6c-8317-d88f6e3e1433" providerId="ADAL" clId="{BED693B9-5244-45F3-A892-D8CDE86C4447}" dt="2020-10-13T01:06:54.120" v="3190" actId="26606"/>
          <ac:spMkLst>
            <pc:docMk/>
            <pc:sldMk cId="1603009584" sldId="283"/>
            <ac:spMk id="20" creationId="{391D3201-20F9-4DD7-B4EB-F41AF17CA428}"/>
          </ac:spMkLst>
        </pc:spChg>
        <pc:spChg chg="mod">
          <ac:chgData name="Lu,Jamie" userId="d1ec76e5-7b8b-4b6c-8317-d88f6e3e1433" providerId="ADAL" clId="{BED693B9-5244-45F3-A892-D8CDE86C4447}" dt="2020-10-13T01:06:54.120" v="3190" actId="26606"/>
          <ac:spMkLst>
            <pc:docMk/>
            <pc:sldMk cId="1603009584" sldId="283"/>
            <ac:spMk id="21" creationId="{C7C65DDB-24F2-44CF-AE02-F3A6C8B1858B}"/>
          </ac:spMkLst>
        </pc:spChg>
        <pc:spChg chg="add del">
          <ac:chgData name="Lu,Jamie" userId="d1ec76e5-7b8b-4b6c-8317-d88f6e3e1433" providerId="ADAL" clId="{BED693B9-5244-45F3-A892-D8CDE86C4447}" dt="2020-10-13T01:07:01.121" v="3191" actId="478"/>
          <ac:spMkLst>
            <pc:docMk/>
            <pc:sldMk cId="1603009584" sldId="283"/>
            <ac:spMk id="71" creationId="{349C2D7B-E426-486C-9FDB-C5076567A495}"/>
          </ac:spMkLst>
        </pc:spChg>
        <pc:spChg chg="add del">
          <ac:chgData name="Lu,Jamie" userId="d1ec76e5-7b8b-4b6c-8317-d88f6e3e1433" providerId="ADAL" clId="{BED693B9-5244-45F3-A892-D8CDE86C4447}" dt="2020-10-13T01:07:38.008" v="3201" actId="478"/>
          <ac:spMkLst>
            <pc:docMk/>
            <pc:sldMk cId="1603009584" sldId="283"/>
            <ac:spMk id="73" creationId="{DC02B869-3B83-4075-BF2C-71E7CCC064C8}"/>
          </ac:spMkLst>
        </pc:spChg>
        <pc:picChg chg="add mod ord">
          <ac:chgData name="Lu,Jamie" userId="d1ec76e5-7b8b-4b6c-8317-d88f6e3e1433" providerId="ADAL" clId="{BED693B9-5244-45F3-A892-D8CDE86C4447}" dt="2020-10-13T01:07:06.550" v="3193" actId="1076"/>
          <ac:picMkLst>
            <pc:docMk/>
            <pc:sldMk cId="1603009584" sldId="283"/>
            <ac:picMk id="2050" creationId="{1D2E04C4-A10A-40B0-9220-79A6F49F6321}"/>
          </ac:picMkLst>
        </pc:picChg>
      </pc:sldChg>
      <pc:sldChg chg="addSp delSp modSp add mod modTransition modNotesTx">
        <pc:chgData name="Lu,Jamie" userId="d1ec76e5-7b8b-4b6c-8317-d88f6e3e1433" providerId="ADAL" clId="{BED693B9-5244-45F3-A892-D8CDE86C4447}" dt="2020-10-13T02:14:09.238" v="3930"/>
        <pc:sldMkLst>
          <pc:docMk/>
          <pc:sldMk cId="3272615682" sldId="284"/>
        </pc:sldMkLst>
        <pc:spChg chg="del mod">
          <ac:chgData name="Lu,Jamie" userId="d1ec76e5-7b8b-4b6c-8317-d88f6e3e1433" providerId="ADAL" clId="{BED693B9-5244-45F3-A892-D8CDE86C4447}" dt="2020-10-13T01:47:22.203" v="3870" actId="478"/>
          <ac:spMkLst>
            <pc:docMk/>
            <pc:sldMk cId="3272615682" sldId="284"/>
            <ac:spMk id="5" creationId="{7D5F4C55-5F50-4FB5-9CDC-E0B2CACA5C53}"/>
          </ac:spMkLst>
        </pc:spChg>
        <pc:spChg chg="mod">
          <ac:chgData name="Lu,Jamie" userId="d1ec76e5-7b8b-4b6c-8317-d88f6e3e1433" providerId="ADAL" clId="{BED693B9-5244-45F3-A892-D8CDE86C4447}" dt="2020-10-13T01:47:36.925" v="3899" actId="5793"/>
          <ac:spMkLst>
            <pc:docMk/>
            <pc:sldMk cId="3272615682" sldId="284"/>
            <ac:spMk id="13" creationId="{F64048FA-1C7E-4BEF-8273-A6490A2211F4}"/>
          </ac:spMkLst>
        </pc:spChg>
        <pc:picChg chg="del">
          <ac:chgData name="Lu,Jamie" userId="d1ec76e5-7b8b-4b6c-8317-d88f6e3e1433" providerId="ADAL" clId="{BED693B9-5244-45F3-A892-D8CDE86C4447}" dt="2020-10-13T01:47:11.828" v="3866" actId="478"/>
          <ac:picMkLst>
            <pc:docMk/>
            <pc:sldMk cId="3272615682" sldId="284"/>
            <ac:picMk id="3074" creationId="{99B3CBB3-7632-4B5E-B6BC-B003E9341D9D}"/>
          </ac:picMkLst>
        </pc:picChg>
        <pc:picChg chg="add mod">
          <ac:chgData name="Lu,Jamie" userId="d1ec76e5-7b8b-4b6c-8317-d88f6e3e1433" providerId="ADAL" clId="{BED693B9-5244-45F3-A892-D8CDE86C4447}" dt="2020-10-13T01:47:28.254" v="3873" actId="14100"/>
          <ac:picMkLst>
            <pc:docMk/>
            <pc:sldMk cId="3272615682" sldId="284"/>
            <ac:picMk id="4098" creationId="{7B76A0DD-BD8C-417F-A727-2D4BC9DE25E9}"/>
          </ac:picMkLst>
        </pc:picChg>
      </pc:sldChg>
      <pc:sldChg chg="modSp add del mod ord">
        <pc:chgData name="Lu,Jamie" userId="d1ec76e5-7b8b-4b6c-8317-d88f6e3e1433" providerId="ADAL" clId="{BED693B9-5244-45F3-A892-D8CDE86C4447}" dt="2020-10-13T01:38:15.412" v="3860" actId="47"/>
        <pc:sldMkLst>
          <pc:docMk/>
          <pc:sldMk cId="4080272829" sldId="284"/>
        </pc:sldMkLst>
        <pc:spChg chg="mod">
          <ac:chgData name="Lu,Jamie" userId="d1ec76e5-7b8b-4b6c-8317-d88f6e3e1433" providerId="ADAL" clId="{BED693B9-5244-45F3-A892-D8CDE86C4447}" dt="2020-10-13T01:38:04.348" v="3859" actId="1076"/>
          <ac:spMkLst>
            <pc:docMk/>
            <pc:sldMk cId="4080272829" sldId="284"/>
            <ac:spMk id="2" creationId="{3D638ACE-163E-40EB-A458-E794C67EA2A6}"/>
          </ac:spMkLst>
        </pc:spChg>
        <pc:spChg chg="mod">
          <ac:chgData name="Lu,Jamie" userId="d1ec76e5-7b8b-4b6c-8317-d88f6e3e1433" providerId="ADAL" clId="{BED693B9-5244-45F3-A892-D8CDE86C4447}" dt="2020-10-13T01:38:04.333" v="3858" actId="20577"/>
          <ac:spMkLst>
            <pc:docMk/>
            <pc:sldMk cId="4080272829" sldId="284"/>
            <ac:spMk id="3" creationId="{5C9205DF-8F5E-49F7-B00E-6F58293F5130}"/>
          </ac:spMkLst>
        </pc:spChg>
      </pc:sldChg>
      <pc:sldChg chg="modSp add mod">
        <pc:chgData name="Lu,Jamie" userId="d1ec76e5-7b8b-4b6c-8317-d88f6e3e1433" providerId="ADAL" clId="{BED693B9-5244-45F3-A892-D8CDE86C4447}" dt="2020-10-13T02:19:54.223" v="4040" actId="1076"/>
        <pc:sldMkLst>
          <pc:docMk/>
          <pc:sldMk cId="1368718367" sldId="285"/>
        </pc:sldMkLst>
        <pc:spChg chg="mod">
          <ac:chgData name="Lu,Jamie" userId="d1ec76e5-7b8b-4b6c-8317-d88f6e3e1433" providerId="ADAL" clId="{BED693B9-5244-45F3-A892-D8CDE86C4447}" dt="2020-10-13T02:19:54.223" v="4040" actId="1076"/>
          <ac:spMkLst>
            <pc:docMk/>
            <pc:sldMk cId="1368718367" sldId="285"/>
            <ac:spMk id="4" creationId="{1ABE11BF-33A5-4653-A144-CCCBACF58C30}"/>
          </ac:spMkLst>
        </pc:spChg>
        <pc:spChg chg="mod">
          <ac:chgData name="Lu,Jamie" userId="d1ec76e5-7b8b-4b6c-8317-d88f6e3e1433" providerId="ADAL" clId="{BED693B9-5244-45F3-A892-D8CDE86C4447}" dt="2020-10-13T02:19:52.237" v="4039" actId="1076"/>
          <ac:spMkLst>
            <pc:docMk/>
            <pc:sldMk cId="1368718367" sldId="285"/>
            <ac:spMk id="7" creationId="{2482DBEC-EE72-4155-ACC5-87E80C5606A9}"/>
          </ac:spMkLst>
        </pc:spChg>
      </pc:sldChg>
      <pc:sldMasterChg chg="modSldLayout">
        <pc:chgData name="Lu,Jamie" userId="d1ec76e5-7b8b-4b6c-8317-d88f6e3e1433" providerId="ADAL" clId="{BED693B9-5244-45F3-A892-D8CDE86C4447}" dt="2020-10-06T14:12:20.547" v="2794" actId="478"/>
        <pc:sldMasterMkLst>
          <pc:docMk/>
          <pc:sldMasterMk cId="1564885083" sldId="2147483648"/>
        </pc:sldMasterMkLst>
        <pc:sldLayoutChg chg="delSp mod">
          <pc:chgData name="Lu,Jamie" userId="d1ec76e5-7b8b-4b6c-8317-d88f6e3e1433" providerId="ADAL" clId="{BED693B9-5244-45F3-A892-D8CDE86C4447}" dt="2020-10-05T20:05:27.696" v="62" actId="478"/>
          <pc:sldLayoutMkLst>
            <pc:docMk/>
            <pc:sldMasterMk cId="1564885083" sldId="2147483648"/>
            <pc:sldLayoutMk cId="3415060917" sldId="2147483689"/>
          </pc:sldLayoutMkLst>
          <pc:spChg chg="del">
            <ac:chgData name="Lu,Jamie" userId="d1ec76e5-7b8b-4b6c-8317-d88f6e3e1433" providerId="ADAL" clId="{BED693B9-5244-45F3-A892-D8CDE86C4447}" dt="2020-10-05T20:05:27.696" v="62" actId="478"/>
            <ac:spMkLst>
              <pc:docMk/>
              <pc:sldMasterMk cId="1564885083" sldId="2147483648"/>
              <pc:sldLayoutMk cId="3415060917" sldId="2147483689"/>
              <ac:spMk id="16" creationId="{B84020D1-D35E-497E-97F1-84A6EA9D048E}"/>
            </ac:spMkLst>
          </pc:spChg>
        </pc:sldLayoutChg>
        <pc:sldLayoutChg chg="delSp mod">
          <pc:chgData name="Lu,Jamie" userId="d1ec76e5-7b8b-4b6c-8317-d88f6e3e1433" providerId="ADAL" clId="{BED693B9-5244-45F3-A892-D8CDE86C4447}" dt="2020-10-05T20:05:18.956" v="61" actId="478"/>
          <pc:sldLayoutMkLst>
            <pc:docMk/>
            <pc:sldMasterMk cId="1564885083" sldId="2147483648"/>
            <pc:sldLayoutMk cId="2200477079" sldId="2147483704"/>
          </pc:sldLayoutMkLst>
          <pc:spChg chg="del">
            <ac:chgData name="Lu,Jamie" userId="d1ec76e5-7b8b-4b6c-8317-d88f6e3e1433" providerId="ADAL" clId="{BED693B9-5244-45F3-A892-D8CDE86C4447}" dt="2020-10-05T20:05:18.956" v="61" actId="478"/>
            <ac:spMkLst>
              <pc:docMk/>
              <pc:sldMasterMk cId="1564885083" sldId="2147483648"/>
              <pc:sldLayoutMk cId="2200477079" sldId="2147483704"/>
              <ac:spMk id="16" creationId="{A4F49194-9068-41AA-B460-962319BF96A4}"/>
            </ac:spMkLst>
          </pc:spChg>
        </pc:sldLayoutChg>
        <pc:sldLayoutChg chg="delSp mod">
          <pc:chgData name="Lu,Jamie" userId="d1ec76e5-7b8b-4b6c-8317-d88f6e3e1433" providerId="ADAL" clId="{BED693B9-5244-45F3-A892-D8CDE86C4447}" dt="2020-10-05T20:05:05.628" v="59" actId="478"/>
          <pc:sldLayoutMkLst>
            <pc:docMk/>
            <pc:sldMasterMk cId="1564885083" sldId="2147483648"/>
            <pc:sldLayoutMk cId="4283110927" sldId="2147483706"/>
          </pc:sldLayoutMkLst>
          <pc:spChg chg="del">
            <ac:chgData name="Lu,Jamie" userId="d1ec76e5-7b8b-4b6c-8317-d88f6e3e1433" providerId="ADAL" clId="{BED693B9-5244-45F3-A892-D8CDE86C4447}" dt="2020-10-05T20:05:05.628" v="59" actId="478"/>
            <ac:spMkLst>
              <pc:docMk/>
              <pc:sldMasterMk cId="1564885083" sldId="2147483648"/>
              <pc:sldLayoutMk cId="4283110927" sldId="2147483706"/>
              <ac:spMk id="17" creationId="{3EB154C1-CE47-4220-9832-4FD0868A64A8}"/>
            </ac:spMkLst>
          </pc:spChg>
        </pc:sldLayoutChg>
        <pc:sldLayoutChg chg="addSp delSp modSp mod">
          <pc:chgData name="Lu,Jamie" userId="d1ec76e5-7b8b-4b6c-8317-d88f6e3e1433" providerId="ADAL" clId="{BED693B9-5244-45F3-A892-D8CDE86C4447}" dt="2020-10-06T03:20:55.984" v="1609" actId="478"/>
          <pc:sldLayoutMkLst>
            <pc:docMk/>
            <pc:sldMasterMk cId="1564885083" sldId="2147483648"/>
            <pc:sldLayoutMk cId="3839051282" sldId="2147483707"/>
          </pc:sldLayoutMkLst>
          <pc:spChg chg="add mod">
            <ac:chgData name="Lu,Jamie" userId="d1ec76e5-7b8b-4b6c-8317-d88f6e3e1433" providerId="ADAL" clId="{BED693B9-5244-45F3-A892-D8CDE86C4447}" dt="2020-10-06T03:20:47.512" v="1606" actId="1076"/>
            <ac:spMkLst>
              <pc:docMk/>
              <pc:sldMasterMk cId="1564885083" sldId="2147483648"/>
              <pc:sldLayoutMk cId="3839051282" sldId="2147483707"/>
              <ac:spMk id="3" creationId="{11DAFBE4-F7CF-48E6-9626-C9C39DEAA1C2}"/>
            </ac:spMkLst>
          </pc:spChg>
          <pc:spChg chg="add mod">
            <ac:chgData name="Lu,Jamie" userId="d1ec76e5-7b8b-4b6c-8317-d88f6e3e1433" providerId="ADAL" clId="{BED693B9-5244-45F3-A892-D8CDE86C4447}" dt="2020-10-06T03:20:53.501" v="1608" actId="1076"/>
            <ac:spMkLst>
              <pc:docMk/>
              <pc:sldMasterMk cId="1564885083" sldId="2147483648"/>
              <pc:sldLayoutMk cId="3839051282" sldId="2147483707"/>
              <ac:spMk id="4" creationId="{C1D7A415-62FB-4E2D-B8F0-13FE63D3D2E4}"/>
            </ac:spMkLst>
          </pc:spChg>
          <pc:spChg chg="del">
            <ac:chgData name="Lu,Jamie" userId="d1ec76e5-7b8b-4b6c-8317-d88f6e3e1433" providerId="ADAL" clId="{BED693B9-5244-45F3-A892-D8CDE86C4447}" dt="2020-10-06T03:20:55.984" v="1609" actId="478"/>
            <ac:spMkLst>
              <pc:docMk/>
              <pc:sldMasterMk cId="1564885083" sldId="2147483648"/>
              <pc:sldLayoutMk cId="3839051282" sldId="2147483707"/>
              <ac:spMk id="13" creationId="{997A03F2-8D8A-4425-9F56-66DB33CE11A1}"/>
            </ac:spMkLst>
          </pc:spChg>
          <pc:spChg chg="del">
            <ac:chgData name="Lu,Jamie" userId="d1ec76e5-7b8b-4b6c-8317-d88f6e3e1433" providerId="ADAL" clId="{BED693B9-5244-45F3-A892-D8CDE86C4447}" dt="2020-10-06T03:20:35.091" v="1602" actId="478"/>
            <ac:spMkLst>
              <pc:docMk/>
              <pc:sldMasterMk cId="1564885083" sldId="2147483648"/>
              <pc:sldLayoutMk cId="3839051282" sldId="2147483707"/>
              <ac:spMk id="15" creationId="{2F84D399-8148-4E86-A1E4-BE7D1D81383A}"/>
            </ac:spMkLst>
          </pc:spChg>
          <pc:spChg chg="del">
            <ac:chgData name="Lu,Jamie" userId="d1ec76e5-7b8b-4b6c-8317-d88f6e3e1433" providerId="ADAL" clId="{BED693B9-5244-45F3-A892-D8CDE86C4447}" dt="2020-10-06T03:20:37.598" v="1604" actId="478"/>
            <ac:spMkLst>
              <pc:docMk/>
              <pc:sldMasterMk cId="1564885083" sldId="2147483648"/>
              <pc:sldLayoutMk cId="3839051282" sldId="2147483707"/>
              <ac:spMk id="19" creationId="{E4408FF8-E342-42F8-BBE9-1220822B5E99}"/>
            </ac:spMkLst>
          </pc:spChg>
          <pc:spChg chg="del">
            <ac:chgData name="Lu,Jamie" userId="d1ec76e5-7b8b-4b6c-8317-d88f6e3e1433" providerId="ADAL" clId="{BED693B9-5244-45F3-A892-D8CDE86C4447}" dt="2020-10-06T03:20:36.262" v="1603" actId="478"/>
            <ac:spMkLst>
              <pc:docMk/>
              <pc:sldMasterMk cId="1564885083" sldId="2147483648"/>
              <pc:sldLayoutMk cId="3839051282" sldId="2147483707"/>
              <ac:spMk id="20" creationId="{11D27456-C005-4109-9E74-0B692200A0B3}"/>
            </ac:spMkLst>
          </pc:spChg>
        </pc:sldLayoutChg>
        <pc:sldLayoutChg chg="delSp mod">
          <pc:chgData name="Lu,Jamie" userId="d1ec76e5-7b8b-4b6c-8317-d88f6e3e1433" providerId="ADAL" clId="{BED693B9-5244-45F3-A892-D8CDE86C4447}" dt="2020-10-05T20:05:12.530" v="60" actId="478"/>
          <pc:sldLayoutMkLst>
            <pc:docMk/>
            <pc:sldMasterMk cId="1564885083" sldId="2147483648"/>
            <pc:sldLayoutMk cId="3256540265" sldId="2147483708"/>
          </pc:sldLayoutMkLst>
          <pc:spChg chg="del">
            <ac:chgData name="Lu,Jamie" userId="d1ec76e5-7b8b-4b6c-8317-d88f6e3e1433" providerId="ADAL" clId="{BED693B9-5244-45F3-A892-D8CDE86C4447}" dt="2020-10-05T20:05:12.530" v="60" actId="478"/>
            <ac:spMkLst>
              <pc:docMk/>
              <pc:sldMasterMk cId="1564885083" sldId="2147483648"/>
              <pc:sldLayoutMk cId="3256540265" sldId="2147483708"/>
              <ac:spMk id="25" creationId="{F0BB4D3D-930C-4FF4-BB7C-2CB24208150C}"/>
            </ac:spMkLst>
          </pc:spChg>
        </pc:sldLayoutChg>
        <pc:sldLayoutChg chg="delSp mod">
          <pc:chgData name="Lu,Jamie" userId="d1ec76e5-7b8b-4b6c-8317-d88f6e3e1433" providerId="ADAL" clId="{BED693B9-5244-45F3-A892-D8CDE86C4447}" dt="2020-10-05T20:08:01.306" v="179" actId="478"/>
          <pc:sldLayoutMkLst>
            <pc:docMk/>
            <pc:sldMasterMk cId="1564885083" sldId="2147483648"/>
            <pc:sldLayoutMk cId="2543430437" sldId="2147483712"/>
          </pc:sldLayoutMkLst>
          <pc:spChg chg="del">
            <ac:chgData name="Lu,Jamie" userId="d1ec76e5-7b8b-4b6c-8317-d88f6e3e1433" providerId="ADAL" clId="{BED693B9-5244-45F3-A892-D8CDE86C4447}" dt="2020-10-05T20:08:01.306" v="179" actId="478"/>
            <ac:spMkLst>
              <pc:docMk/>
              <pc:sldMasterMk cId="1564885083" sldId="2147483648"/>
              <pc:sldLayoutMk cId="2543430437" sldId="2147483712"/>
              <ac:spMk id="25" creationId="{F0BB4D3D-930C-4FF4-BB7C-2CB24208150C}"/>
            </ac:spMkLst>
          </pc:spChg>
        </pc:sldLayoutChg>
        <pc:sldLayoutChg chg="delSp mod">
          <pc:chgData name="Lu,Jamie" userId="d1ec76e5-7b8b-4b6c-8317-d88f6e3e1433" providerId="ADAL" clId="{BED693B9-5244-45F3-A892-D8CDE86C4447}" dt="2020-10-06T14:12:20.547" v="2794" actId="478"/>
          <pc:sldLayoutMkLst>
            <pc:docMk/>
            <pc:sldMasterMk cId="1564885083" sldId="2147483648"/>
            <pc:sldLayoutMk cId="1284813166" sldId="2147483713"/>
          </pc:sldLayoutMkLst>
          <pc:spChg chg="del">
            <ac:chgData name="Lu,Jamie" userId="d1ec76e5-7b8b-4b6c-8317-d88f6e3e1433" providerId="ADAL" clId="{BED693B9-5244-45F3-A892-D8CDE86C4447}" dt="2020-10-06T14:12:20.547" v="2794" actId="478"/>
            <ac:spMkLst>
              <pc:docMk/>
              <pc:sldMasterMk cId="1564885083" sldId="2147483648"/>
              <pc:sldLayoutMk cId="1284813166" sldId="2147483713"/>
              <ac:spMk id="25" creationId="{F0BB4D3D-930C-4FF4-BB7C-2CB24208150C}"/>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10/13/2020</a:t>
            </a:fld>
            <a:endParaRPr lang="en-US"/>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10/13/2020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from: https://www.userlike.com/en/blog/do-i-need-a-chatbot</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a:t>
            </a:fld>
            <a:endParaRPr lang="en-US" noProof="0"/>
          </a:p>
        </p:txBody>
      </p:sp>
    </p:spTree>
    <p:extLst>
      <p:ext uri="{BB962C8B-B14F-4D97-AF65-F5344CB8AC3E}">
        <p14:creationId xmlns:p14="http://schemas.microsoft.com/office/powerpoint/2010/main" val="903286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Photo sourced from:</a:t>
            </a:r>
          </a:p>
          <a:p>
            <a:r>
              <a:rPr lang="en-US" dirty="0"/>
              <a:t>https://chatbotslife.com/chatbot-decision-trees-a42ed8b8cf32</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14</a:t>
            </a:fld>
            <a:endParaRPr lang="en-US" noProof="0"/>
          </a:p>
        </p:txBody>
      </p:sp>
    </p:spTree>
    <p:extLst>
      <p:ext uri="{BB962C8B-B14F-4D97-AF65-F5344CB8AC3E}">
        <p14:creationId xmlns:p14="http://schemas.microsoft.com/office/powerpoint/2010/main" val="2680360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Photo sourced from:</a:t>
            </a:r>
          </a:p>
          <a:p>
            <a:r>
              <a:rPr lang="en-US" dirty="0"/>
              <a:t>https://chatbotslife.com/chatbot-decision-trees-a42ed8b8cf32</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15</a:t>
            </a:fld>
            <a:endParaRPr lang="en-US" noProof="0"/>
          </a:p>
        </p:txBody>
      </p:sp>
    </p:spTree>
    <p:extLst>
      <p:ext uri="{BB962C8B-B14F-4D97-AF65-F5344CB8AC3E}">
        <p14:creationId xmlns:p14="http://schemas.microsoft.com/office/powerpoint/2010/main" val="3167205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References:</a:t>
            </a:r>
          </a:p>
          <a:p>
            <a:r>
              <a:rPr lang="en-US" dirty="0"/>
              <a:t>https://w2.aivo.co/en/blog/advantages-and-disadvantages-of-chatbots-2/</a:t>
            </a:r>
            <a:endParaRPr lang="en-CA" dirty="0"/>
          </a:p>
          <a:p>
            <a:r>
              <a:rPr lang="en-US" dirty="0"/>
              <a:t>https://www.revechat.com/blog/chatbot-business-benefits/</a:t>
            </a:r>
          </a:p>
          <a:p>
            <a:r>
              <a:rPr lang="en-US" dirty="0"/>
              <a:t>https://en.wikipedia.org/wiki/Chatbot#Malicious_use</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16</a:t>
            </a:fld>
            <a:endParaRPr lang="en-US" noProof="0"/>
          </a:p>
        </p:txBody>
      </p:sp>
    </p:spTree>
    <p:extLst>
      <p:ext uri="{BB962C8B-B14F-4D97-AF65-F5344CB8AC3E}">
        <p14:creationId xmlns:p14="http://schemas.microsoft.com/office/powerpoint/2010/main" val="4117108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References: https://www.weforum.org/agenda/2020/04/chatbots-covid-19-governance-improved-here-s-how/</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17</a:t>
            </a:fld>
            <a:endParaRPr lang="en-US" noProof="0"/>
          </a:p>
        </p:txBody>
      </p:sp>
    </p:spTree>
    <p:extLst>
      <p:ext uri="{BB962C8B-B14F-4D97-AF65-F5344CB8AC3E}">
        <p14:creationId xmlns:p14="http://schemas.microsoft.com/office/powerpoint/2010/main" val="3693202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18</a:t>
            </a:fld>
            <a:endParaRPr lang="en-US" noProof="0"/>
          </a:p>
        </p:txBody>
      </p:sp>
    </p:spTree>
    <p:extLst>
      <p:ext uri="{BB962C8B-B14F-4D97-AF65-F5344CB8AC3E}">
        <p14:creationId xmlns:p14="http://schemas.microsoft.com/office/powerpoint/2010/main" val="3275188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Logo vector created by </a:t>
            </a:r>
            <a:r>
              <a:rPr lang="en-US" dirty="0" err="1"/>
              <a:t>catalyststuff</a:t>
            </a:r>
            <a:r>
              <a:rPr lang="en-US" dirty="0"/>
              <a:t> - www.freepik.com from: https://www.freepik.com/vectors/logo</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19</a:t>
            </a:fld>
            <a:endParaRPr lang="en-US" noProof="0"/>
          </a:p>
        </p:txBody>
      </p:sp>
    </p:spTree>
    <p:extLst>
      <p:ext uri="{BB962C8B-B14F-4D97-AF65-F5344CB8AC3E}">
        <p14:creationId xmlns:p14="http://schemas.microsoft.com/office/powerpoint/2010/main" val="225850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mark image from: https://www.writermag.com/improve-your-writing/revision-grammar/multiple-question-marks/</a:t>
            </a:r>
          </a:p>
          <a:p>
            <a:r>
              <a:rPr lang="en-US" dirty="0"/>
              <a:t>Robot Design vector created by </a:t>
            </a:r>
            <a:r>
              <a:rPr lang="en-US" dirty="0" err="1"/>
              <a:t>freepik</a:t>
            </a:r>
            <a:r>
              <a:rPr lang="en-US" dirty="0"/>
              <a:t> - www.freepik.com: https://www.freepik.com/vectors/design</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2</a:t>
            </a:fld>
            <a:endParaRPr lang="en-US" noProof="0"/>
          </a:p>
        </p:txBody>
      </p:sp>
    </p:spTree>
    <p:extLst>
      <p:ext uri="{BB962C8B-B14F-4D97-AF65-F5344CB8AC3E}">
        <p14:creationId xmlns:p14="http://schemas.microsoft.com/office/powerpoint/2010/main" val="130366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Technology vector created by </a:t>
            </a:r>
            <a:r>
              <a:rPr lang="en-US" dirty="0" err="1"/>
              <a:t>upklyak</a:t>
            </a:r>
            <a:r>
              <a:rPr lang="en-US" dirty="0"/>
              <a:t> - www.freepik.com from: https://www.freepik.com/vectors/technology</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3</a:t>
            </a:fld>
            <a:endParaRPr lang="en-US" noProof="0"/>
          </a:p>
        </p:txBody>
      </p:sp>
    </p:spTree>
    <p:extLst>
      <p:ext uri="{BB962C8B-B14F-4D97-AF65-F5344CB8AC3E}">
        <p14:creationId xmlns:p14="http://schemas.microsoft.com/office/powerpoint/2010/main" val="452560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Technology vector created by </a:t>
            </a:r>
            <a:r>
              <a:rPr lang="en-US" dirty="0" err="1"/>
              <a:t>upklyak</a:t>
            </a:r>
            <a:r>
              <a:rPr lang="en-US" dirty="0"/>
              <a:t> - www.freepik.com from: https://www.freepik.com/vectors/technology</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4</a:t>
            </a:fld>
            <a:endParaRPr lang="en-US" noProof="0"/>
          </a:p>
        </p:txBody>
      </p:sp>
    </p:spTree>
    <p:extLst>
      <p:ext uri="{BB962C8B-B14F-4D97-AF65-F5344CB8AC3E}">
        <p14:creationId xmlns:p14="http://schemas.microsoft.com/office/powerpoint/2010/main" val="612437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References: https://en.wikipedia.org/wiki/Turing_test</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5</a:t>
            </a:fld>
            <a:endParaRPr lang="en-US" noProof="0"/>
          </a:p>
        </p:txBody>
      </p:sp>
    </p:spTree>
    <p:extLst>
      <p:ext uri="{BB962C8B-B14F-4D97-AF65-F5344CB8AC3E}">
        <p14:creationId xmlns:p14="http://schemas.microsoft.com/office/powerpoint/2010/main" val="189805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References:</a:t>
            </a:r>
          </a:p>
          <a:p>
            <a:r>
              <a:rPr lang="en-CA" dirty="0"/>
              <a:t>https://www.bbc.com/news/technology-27762088#:~:text=A%20computer%20program%20called%20Eugene,talking%20to%20machines%20or%20humans.</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6</a:t>
            </a:fld>
            <a:endParaRPr lang="en-US" noProof="0"/>
          </a:p>
        </p:txBody>
      </p:sp>
    </p:spTree>
    <p:extLst>
      <p:ext uri="{BB962C8B-B14F-4D97-AF65-F5344CB8AC3E}">
        <p14:creationId xmlns:p14="http://schemas.microsoft.com/office/powerpoint/2010/main" val="182496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vector created by </a:t>
            </a:r>
            <a:r>
              <a:rPr lang="en-US" dirty="0" err="1"/>
              <a:t>freepik</a:t>
            </a:r>
            <a:r>
              <a:rPr lang="en-US" dirty="0"/>
              <a:t> - www.freepik.com from: https://www.freepik.com/vectors/background</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7</a:t>
            </a:fld>
            <a:endParaRPr lang="en-US" noProof="0"/>
          </a:p>
        </p:txBody>
      </p:sp>
    </p:spTree>
    <p:extLst>
      <p:ext uri="{BB962C8B-B14F-4D97-AF65-F5344CB8AC3E}">
        <p14:creationId xmlns:p14="http://schemas.microsoft.com/office/powerpoint/2010/main" val="1171809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vector created by </a:t>
            </a:r>
            <a:r>
              <a:rPr lang="en-US" dirty="0" err="1"/>
              <a:t>freepik</a:t>
            </a:r>
            <a:r>
              <a:rPr lang="en-US" dirty="0"/>
              <a:t> - www.freepik.com from: https://www.freepik.com/vectors/background</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8</a:t>
            </a:fld>
            <a:endParaRPr lang="en-US" noProof="0"/>
          </a:p>
        </p:txBody>
      </p:sp>
    </p:spTree>
    <p:extLst>
      <p:ext uri="{BB962C8B-B14F-4D97-AF65-F5344CB8AC3E}">
        <p14:creationId xmlns:p14="http://schemas.microsoft.com/office/powerpoint/2010/main" val="2404878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Photo sourced from: https://chatbotsmagazine.com/why-artificial-intelligence-plays-an-important-role-in-chatbot-development-7a6da9fd1817</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11</a:t>
            </a:fld>
            <a:endParaRPr lang="en-US" noProof="0"/>
          </a:p>
        </p:txBody>
      </p:sp>
    </p:spTree>
    <p:extLst>
      <p:ext uri="{BB962C8B-B14F-4D97-AF65-F5344CB8AC3E}">
        <p14:creationId xmlns:p14="http://schemas.microsoft.com/office/powerpoint/2010/main" val="1791676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sp>
        <p:nvSpPr>
          <p:cNvPr id="3" name="Shape 4157">
            <a:extLst>
              <a:ext uri="{FF2B5EF4-FFF2-40B4-BE49-F238E27FC236}">
                <a16:creationId xmlns:a16="http://schemas.microsoft.com/office/drawing/2014/main" id="{11DAFBE4-F7CF-48E6-9626-C9C39DEAA1C2}"/>
              </a:ext>
            </a:extLst>
          </p:cNvPr>
          <p:cNvSpPr/>
          <p:nvPr userDrawn="1"/>
        </p:nvSpPr>
        <p:spPr>
          <a:xfrm>
            <a:off x="6458198" y="3854013"/>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a:p>
        </p:txBody>
      </p:sp>
      <p:sp>
        <p:nvSpPr>
          <p:cNvPr id="4" name="Shape 4157">
            <a:extLst>
              <a:ext uri="{FF2B5EF4-FFF2-40B4-BE49-F238E27FC236}">
                <a16:creationId xmlns:a16="http://schemas.microsoft.com/office/drawing/2014/main" id="{C1D7A415-62FB-4E2D-B8F0-13FE63D3D2E4}"/>
              </a:ext>
            </a:extLst>
          </p:cNvPr>
          <p:cNvSpPr/>
          <p:nvPr userDrawn="1"/>
        </p:nvSpPr>
        <p:spPr>
          <a:xfrm>
            <a:off x="6458198" y="4202779"/>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icon&#10;&#10;Description automatically generated">
            <a:extLst>
              <a:ext uri="{FF2B5EF4-FFF2-40B4-BE49-F238E27FC236}">
                <a16:creationId xmlns:a16="http://schemas.microsoft.com/office/drawing/2014/main" id="{4D1F68E2-0E35-42B0-B271-F0C8EB19F7F3}"/>
              </a:ext>
            </a:extLst>
          </p:cNvPr>
          <p:cNvPicPr>
            <a:picLocks noGrp="1" noChangeAspect="1"/>
          </p:cNvPicPr>
          <p:nvPr>
            <p:ph type="pic" sz="quarter" idx="13"/>
          </p:nvPr>
        </p:nvPicPr>
        <p:blipFill>
          <a:blip r:embed="rId3"/>
          <a:srcRect l="32365" r="32365"/>
          <a:stretch>
            <a:fillRect/>
          </a:stretch>
        </p:blipFill>
        <p:spPr>
          <a:xfrm>
            <a:off x="1532478" y="1145030"/>
            <a:ext cx="4428523" cy="5137089"/>
          </a:xfrm>
        </p:spPr>
      </p:pic>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ormAutofit/>
          </a:bodyPr>
          <a:lstStyle/>
          <a:p>
            <a:r>
              <a:rPr lang="en-US" sz="4000"/>
              <a:t>CHATBOTS</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CA" sz="2000"/>
              <a:t>A</a:t>
            </a:r>
            <a:r>
              <a:rPr lang="en-US" sz="2000"/>
              <a:t>SANGA, ANTOINE</a:t>
            </a:r>
          </a:p>
          <a:p>
            <a:r>
              <a:rPr lang="en-US" sz="2000"/>
              <a:t>LU, JAMIE</a:t>
            </a:r>
          </a:p>
          <a:p>
            <a:r>
              <a:rPr lang="en-US" sz="2000"/>
              <a:t>O’HALLORAN, JACK</a:t>
            </a:r>
          </a:p>
        </p:txBody>
      </p:sp>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46965" y="1672136"/>
            <a:ext cx="8333222" cy="1147969"/>
          </a:xfrm>
        </p:spPr>
        <p:txBody>
          <a:bodyPr/>
          <a:lstStyle/>
          <a:p>
            <a:r>
              <a:rPr lang="en-US" dirty="0"/>
              <a:t>CHATBOTS</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18678" y="2820105"/>
            <a:ext cx="7368596" cy="608895"/>
          </a:xfrm>
        </p:spPr>
        <p:txBody>
          <a:bodyPr/>
          <a:lstStyle/>
          <a:p>
            <a:r>
              <a:rPr lang="en-US" dirty="0"/>
              <a:t>THE ROLE OF </a:t>
            </a:r>
            <a:r>
              <a:rPr lang="en-US" b="1" dirty="0"/>
              <a:t>ARTIFICIAL INTELLIGENCE</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3429000"/>
            <a:ext cx="9131302" cy="2689226"/>
          </a:xfrm>
        </p:spPr>
        <p:txBody>
          <a:bodyPr/>
          <a:lstStyle/>
          <a:p>
            <a:pPr>
              <a:buClr>
                <a:schemeClr val="accent2"/>
              </a:buClr>
            </a:pPr>
            <a:r>
              <a:rPr lang="en-US" dirty="0">
                <a:effectLst/>
                <a:latin typeface="Calibri" panose="020F0502020204030204" pitchFamily="34" charset="0"/>
                <a:ea typeface="Calibri" panose="020F0502020204030204" pitchFamily="34" charset="0"/>
                <a:cs typeface="Times New Roman" panose="02020603050405020304" pitchFamily="18" charset="0"/>
              </a:rPr>
              <a:t>Smart chatbots rely on AI’s adaptability to advance current technology</a:t>
            </a:r>
          </a:p>
          <a:p>
            <a:pPr>
              <a:buClr>
                <a:schemeClr val="accent2"/>
              </a:buClr>
            </a:pPr>
            <a:r>
              <a:rPr lang="en-US" dirty="0">
                <a:latin typeface="Calibri" panose="020F0502020204030204" pitchFamily="34" charset="0"/>
                <a:ea typeface="Calibri" panose="020F0502020204030204" pitchFamily="34" charset="0"/>
                <a:cs typeface="Times New Roman" panose="02020603050405020304" pitchFamily="18" charset="0"/>
              </a:rPr>
              <a:t>People expect fast response times when interacting with a chatbot, slow speeds will just annoy people</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10</a:t>
            </a:fld>
            <a:endParaRPr lang="en-US"/>
          </a:p>
        </p:txBody>
      </p:sp>
    </p:spTree>
    <p:extLst>
      <p:ext uri="{BB962C8B-B14F-4D97-AF65-F5344CB8AC3E}">
        <p14:creationId xmlns:p14="http://schemas.microsoft.com/office/powerpoint/2010/main" val="3739991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for post">
            <a:extLst>
              <a:ext uri="{FF2B5EF4-FFF2-40B4-BE49-F238E27FC236}">
                <a16:creationId xmlns:a16="http://schemas.microsoft.com/office/drawing/2014/main" id="{1D2E04C4-A10A-40B0-9220-79A6F49F632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548" y="455362"/>
            <a:ext cx="3746782" cy="5947276"/>
          </a:xfrm>
          <a:prstGeom prst="rect">
            <a:avLst/>
          </a:prstGeom>
          <a:solidFill>
            <a:srgbClr val="FFFFFF"/>
          </a:solidFill>
        </p:spPr>
      </p:pic>
      <p:sp>
        <p:nvSpPr>
          <p:cNvPr id="16" name="Content Placeholder 15">
            <a:extLst>
              <a:ext uri="{FF2B5EF4-FFF2-40B4-BE49-F238E27FC236}">
                <a16:creationId xmlns:a16="http://schemas.microsoft.com/office/drawing/2014/main" id="{1DCFA8A2-3FB8-48CA-933D-0800A9D2A2A2}"/>
              </a:ext>
            </a:extLst>
          </p:cNvPr>
          <p:cNvSpPr>
            <a:spLocks noGrp="1"/>
          </p:cNvSpPr>
          <p:nvPr>
            <p:ph sz="quarter" idx="15"/>
          </p:nvPr>
        </p:nvSpPr>
        <p:spPr>
          <a:xfrm>
            <a:off x="5502442" y="2807368"/>
            <a:ext cx="6159871" cy="3548981"/>
          </a:xfrm>
        </p:spPr>
        <p:txBody>
          <a:bodyPr>
            <a:normAutofit/>
          </a:bodyPr>
          <a:lstStyle/>
          <a:p>
            <a:pPr marL="0" indent="0">
              <a:buClr>
                <a:schemeClr val="accent2"/>
              </a:buClr>
              <a:buNone/>
            </a:pPr>
            <a:r>
              <a:rPr lang="en-US" sz="3200" dirty="0">
                <a:effectLst/>
              </a:rPr>
              <a:t>Chatbots that have AI..</a:t>
            </a:r>
          </a:p>
          <a:p>
            <a:pPr lvl="1">
              <a:buClr>
                <a:schemeClr val="accent2"/>
              </a:buClr>
            </a:pPr>
            <a:r>
              <a:rPr lang="en-US" sz="2800" dirty="0">
                <a:effectLst/>
              </a:rPr>
              <a:t>Can answer more complex queries</a:t>
            </a:r>
          </a:p>
          <a:p>
            <a:pPr lvl="1">
              <a:buClr>
                <a:schemeClr val="accent2"/>
              </a:buClr>
            </a:pPr>
            <a:r>
              <a:rPr lang="en-US" sz="2800" dirty="0"/>
              <a:t>Can </a:t>
            </a:r>
            <a:r>
              <a:rPr lang="en-US" sz="2800" dirty="0">
                <a:effectLst/>
              </a:rPr>
              <a:t>hav</a:t>
            </a:r>
            <a:r>
              <a:rPr lang="en-US" sz="2800" dirty="0"/>
              <a:t>e more lively and engaging conversations.</a:t>
            </a:r>
          </a:p>
          <a:p>
            <a:pPr lvl="1">
              <a:buClr>
                <a:schemeClr val="accent2"/>
              </a:buClr>
            </a:pPr>
            <a:r>
              <a:rPr lang="en-US" sz="2800" dirty="0"/>
              <a:t>Have better capacity to learn from every interaction. It improves with each interaction!</a:t>
            </a:r>
          </a:p>
          <a:p>
            <a:pPr lvl="1">
              <a:buClr>
                <a:schemeClr val="accent2"/>
              </a:buClr>
            </a:pPr>
            <a:endParaRPr lang="en-US" sz="2800" dirty="0"/>
          </a:p>
          <a:p>
            <a:pPr>
              <a:buClr>
                <a:schemeClr val="accent2"/>
              </a:buClr>
            </a:pPr>
            <a:endParaRPr lang="en-CA" sz="3200" dirty="0">
              <a:effectLst/>
            </a:endParaRPr>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3816836" y="2184083"/>
            <a:ext cx="7368596" cy="608895"/>
          </a:xfrm>
        </p:spPr>
        <p:txBody>
          <a:bodyPr>
            <a:normAutofit/>
          </a:bodyPr>
          <a:lstStyle/>
          <a:p>
            <a:pPr algn="r"/>
            <a:r>
              <a:rPr lang="en-US" dirty="0"/>
              <a:t>THE ROLE OF </a:t>
            </a:r>
            <a:r>
              <a:rPr lang="en-US" b="1" dirty="0"/>
              <a:t>ARTIFICIAL INTELLIGENCE</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a:xfrm>
            <a:off x="338530" y="6356350"/>
            <a:ext cx="4114800" cy="365125"/>
          </a:xfrm>
        </p:spPr>
        <p:txBody>
          <a:bodyPr anchor="ctr">
            <a:normAutofit/>
          </a:bodyPr>
          <a:lstStyle>
            <a:lvl1pPr algn="r">
              <a:defRPr sz="1200">
                <a:solidFill>
                  <a:schemeClr val="tx1">
                    <a:lumMod val="50000"/>
                    <a:lumOff val="50000"/>
                  </a:schemeClr>
                </a:solidFill>
              </a:defRPr>
            </a:lvl1pPr>
          </a:lstStyle>
          <a:p>
            <a:pPr algn="l">
              <a:spcAft>
                <a:spcPts val="600"/>
              </a:spcAft>
            </a:pPr>
            <a:r>
              <a:rPr lang="en-US">
                <a:solidFill>
                  <a:schemeClr val="bg2"/>
                </a:solidFill>
              </a:rPr>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a:xfrm>
            <a:off x="11146971" y="6356350"/>
            <a:ext cx="740227" cy="365125"/>
          </a:xfrm>
        </p:spPr>
        <p:txBody>
          <a:bodyPr anchor="ctr">
            <a:normAutofit/>
          </a:bodyPr>
          <a:lstStyle>
            <a:lvl1pPr algn="r">
              <a:defRPr sz="1200">
                <a:solidFill>
                  <a:schemeClr val="tx1">
                    <a:lumMod val="50000"/>
                    <a:lumOff val="50000"/>
                  </a:schemeClr>
                </a:solidFill>
              </a:defRPr>
            </a:lvl1pPr>
          </a:lstStyle>
          <a:p>
            <a:pPr>
              <a:spcAft>
                <a:spcPts val="600"/>
              </a:spcAft>
            </a:pPr>
            <a:fld id="{8699F50C-BE38-4BD0-BA84-9B090E1F2B9B}" type="slidenum">
              <a:rPr lang="en-US" smtClean="0">
                <a:solidFill>
                  <a:schemeClr val="bg2"/>
                </a:solidFill>
              </a:rPr>
              <a:pPr>
                <a:spcAft>
                  <a:spcPts val="600"/>
                </a:spcAft>
              </a:pPr>
              <a:t>11</a:t>
            </a:fld>
            <a:endParaRPr lang="en-US">
              <a:solidFill>
                <a:schemeClr val="bg2"/>
              </a:solidFill>
            </a:endParaRPr>
          </a:p>
        </p:txBody>
      </p:sp>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502442" y="1021724"/>
            <a:ext cx="2711115" cy="1147969"/>
          </a:xfrm>
        </p:spPr>
        <p:txBody>
          <a:bodyPr anchor="b">
            <a:normAutofit/>
          </a:bodyPr>
          <a:lstStyle/>
          <a:p>
            <a:r>
              <a:rPr lang="en-US" dirty="0"/>
              <a:t>CHATBOTS</a:t>
            </a:r>
            <a:endParaRPr lang="en-US" b="0" dirty="0"/>
          </a:p>
        </p:txBody>
      </p:sp>
    </p:spTree>
    <p:extLst>
      <p:ext uri="{BB962C8B-B14F-4D97-AF65-F5344CB8AC3E}">
        <p14:creationId xmlns:p14="http://schemas.microsoft.com/office/powerpoint/2010/main" val="1603009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608271"/>
            <a:ext cx="8333222" cy="1147969"/>
          </a:xfrm>
        </p:spPr>
        <p:txBody>
          <a:bodyPr/>
          <a:lstStyle/>
          <a:p>
            <a:r>
              <a:rPr lang="en-US"/>
              <a:t>CHATBOTS</a:t>
            </a:r>
            <a:endParaRPr lang="en-US" b="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18678" y="1840391"/>
            <a:ext cx="7368596" cy="608895"/>
          </a:xfrm>
        </p:spPr>
        <p:txBody>
          <a:bodyPr/>
          <a:lstStyle/>
          <a:p>
            <a:r>
              <a:rPr lang="en-US" dirty="0"/>
              <a:t>THE ROLE OF </a:t>
            </a:r>
            <a:r>
              <a:rPr lang="en-US" b="1" dirty="0"/>
              <a:t>BIG DATA</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449286"/>
            <a:ext cx="9131302" cy="3668940"/>
          </a:xfrm>
        </p:spPr>
        <p:txBody>
          <a:bodyPr/>
          <a:lstStyle/>
          <a:p>
            <a:pPr>
              <a:buClr>
                <a:schemeClr val="accent2"/>
              </a:buClr>
            </a:pPr>
            <a:r>
              <a:rPr lang="en-CA" dirty="0"/>
              <a:t>Interactions with users are part of the sources of data that the chatbot uses, so they collect the data from these interactions and store them in a database</a:t>
            </a:r>
          </a:p>
          <a:p>
            <a:pPr>
              <a:buClr>
                <a:schemeClr val="accent2"/>
              </a:buClr>
            </a:pPr>
            <a:r>
              <a:rPr lang="en-US" dirty="0">
                <a:effectLst/>
                <a:latin typeface="Calibri" panose="020F0502020204030204" pitchFamily="34" charset="0"/>
                <a:ea typeface="Calibri" panose="020F0502020204030204" pitchFamily="34" charset="0"/>
                <a:cs typeface="Times New Roman" panose="02020603050405020304" pitchFamily="18" charset="0"/>
              </a:rPr>
              <a:t>Big data essential to chatbot progression</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US" sz="2400" dirty="0">
                <a:effectLst/>
                <a:latin typeface="Calibri" panose="020F0502020204030204" pitchFamily="34" charset="0"/>
                <a:ea typeface="Calibri" panose="020F0502020204030204" pitchFamily="34" charset="0"/>
                <a:cs typeface="Times New Roman" panose="02020603050405020304" pitchFamily="18" charset="0"/>
              </a:rPr>
              <a:t>Voice patterns are picked up and compiled by millions of phones, other tech that uses voice commands</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2400" dirty="0">
                <a:effectLst/>
                <a:latin typeface="Calibri" panose="020F0502020204030204" pitchFamily="34" charset="0"/>
                <a:ea typeface="Calibri" panose="020F0502020204030204" pitchFamily="34" charset="0"/>
                <a:cs typeface="Times New Roman" panose="02020603050405020304" pitchFamily="18" charset="0"/>
              </a:rPr>
              <a:t>Data techs must sift through that data and make sense of it for the bots, if not then bots will not improve</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accent2"/>
              </a:buClr>
            </a:pP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12</a:t>
            </a:fld>
            <a:endParaRPr lang="en-US"/>
          </a:p>
        </p:txBody>
      </p:sp>
    </p:spTree>
    <p:extLst>
      <p:ext uri="{BB962C8B-B14F-4D97-AF65-F5344CB8AC3E}">
        <p14:creationId xmlns:p14="http://schemas.microsoft.com/office/powerpoint/2010/main" val="1872729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960481"/>
            <a:ext cx="8333222" cy="1147969"/>
          </a:xfrm>
        </p:spPr>
        <p:txBody>
          <a:bodyPr/>
          <a:lstStyle/>
          <a:p>
            <a:r>
              <a:rPr lang="en-US" dirty="0"/>
              <a:t>CHATBOTS</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18678" y="2108450"/>
            <a:ext cx="7368596" cy="608895"/>
          </a:xfrm>
        </p:spPr>
        <p:txBody>
          <a:bodyPr/>
          <a:lstStyle/>
          <a:p>
            <a:r>
              <a:rPr lang="en-CA" b="1" dirty="0"/>
              <a:t>C</a:t>
            </a:r>
            <a:r>
              <a:rPr lang="en-US" b="1" dirty="0"/>
              <a:t>HALLENGES IN PROGRAMMING</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955470"/>
            <a:ext cx="9131302" cy="3162755"/>
          </a:xfrm>
        </p:spPr>
        <p:txBody>
          <a:bodyPr/>
          <a:lstStyle/>
          <a:p>
            <a:pPr>
              <a:buClr>
                <a:schemeClr val="accent2"/>
              </a:buClr>
            </a:pPr>
            <a:r>
              <a:rPr lang="en-US" dirty="0"/>
              <a:t>Chatbot needs to understand the different variations of how a user phrases an inquiry/statement</a:t>
            </a:r>
          </a:p>
          <a:p>
            <a:pPr lvl="1">
              <a:buClr>
                <a:schemeClr val="accent2"/>
              </a:buClr>
            </a:pPr>
            <a:r>
              <a:rPr lang="en-US" dirty="0"/>
              <a:t>Voice recognition and understanding of speech patterns still in early stages</a:t>
            </a:r>
          </a:p>
          <a:p>
            <a:pPr>
              <a:buClr>
                <a:schemeClr val="accent2"/>
              </a:buClr>
            </a:pPr>
            <a:r>
              <a:rPr lang="en-US" dirty="0"/>
              <a:t>Chatbot needs to understand what the context of the conversation is</a:t>
            </a:r>
          </a:p>
          <a:p>
            <a:pPr lvl="1">
              <a:buClr>
                <a:schemeClr val="accent2"/>
              </a:buClr>
            </a:pPr>
            <a:r>
              <a:rPr lang="en-US" dirty="0"/>
              <a:t>Chatbot needs to understand </a:t>
            </a:r>
            <a:r>
              <a:rPr lang="en-US" b="1" dirty="0"/>
              <a:t>QUESTION SEQUENCING</a:t>
            </a:r>
            <a:r>
              <a:rPr lang="en-US" dirty="0"/>
              <a:t>, this is when a user would as a question to the chatbot that is related to the previous question</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13</a:t>
            </a:fld>
            <a:endParaRPr lang="en-US"/>
          </a:p>
        </p:txBody>
      </p:sp>
    </p:spTree>
    <p:extLst>
      <p:ext uri="{BB962C8B-B14F-4D97-AF65-F5344CB8AC3E}">
        <p14:creationId xmlns:p14="http://schemas.microsoft.com/office/powerpoint/2010/main" val="1135689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531378" y="675230"/>
            <a:ext cx="8333222" cy="1147969"/>
          </a:xfrm>
        </p:spPr>
        <p:txBody>
          <a:bodyPr/>
          <a:lstStyle/>
          <a:p>
            <a:r>
              <a:rPr lang="en-US" dirty="0"/>
              <a:t>CHATBOT DECISION TREE</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14</a:t>
            </a:fld>
            <a:endParaRPr lang="en-US"/>
          </a:p>
        </p:txBody>
      </p:sp>
      <p:sp>
        <p:nvSpPr>
          <p:cNvPr id="5" name="Table Placeholder 4">
            <a:extLst>
              <a:ext uri="{FF2B5EF4-FFF2-40B4-BE49-F238E27FC236}">
                <a16:creationId xmlns:a16="http://schemas.microsoft.com/office/drawing/2014/main" id="{7D5F4C55-5F50-4FB5-9CDC-E0B2CACA5C53}"/>
              </a:ext>
            </a:extLst>
          </p:cNvPr>
          <p:cNvSpPr>
            <a:spLocks noGrp="1"/>
          </p:cNvSpPr>
          <p:nvPr>
            <p:ph type="tbl" sz="quarter" idx="12"/>
          </p:nvPr>
        </p:nvSpPr>
        <p:spPr/>
      </p:sp>
      <p:pic>
        <p:nvPicPr>
          <p:cNvPr id="3074" name="Picture 2" descr="Image for post">
            <a:extLst>
              <a:ext uri="{FF2B5EF4-FFF2-40B4-BE49-F238E27FC236}">
                <a16:creationId xmlns:a16="http://schemas.microsoft.com/office/drawing/2014/main" id="{99B3CBB3-7632-4B5E-B6BC-B003E9341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2" y="2005762"/>
            <a:ext cx="11355820" cy="453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707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531378" y="675230"/>
            <a:ext cx="8333222" cy="1147969"/>
          </a:xfrm>
        </p:spPr>
        <p:txBody>
          <a:bodyPr/>
          <a:lstStyle/>
          <a:p>
            <a:r>
              <a:rPr lang="en-US" dirty="0"/>
              <a:t>IT CAN GET COMPLICATED…</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15</a:t>
            </a:fld>
            <a:endParaRPr lang="en-US"/>
          </a:p>
        </p:txBody>
      </p:sp>
      <p:pic>
        <p:nvPicPr>
          <p:cNvPr id="4098" name="Picture 2" descr="Image for post">
            <a:extLst>
              <a:ext uri="{FF2B5EF4-FFF2-40B4-BE49-F238E27FC236}">
                <a16:creationId xmlns:a16="http://schemas.microsoft.com/office/drawing/2014/main" id="{7B76A0DD-BD8C-417F-A727-2D4BC9DE2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188" y="2035181"/>
            <a:ext cx="9896219" cy="414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615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t>CHATBOTS</a:t>
            </a:r>
            <a:endParaRPr lang="en-US" b="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a:t>THE PROS AND CONS</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18678" y="1866652"/>
            <a:ext cx="5475290" cy="781188"/>
          </a:xfrm>
        </p:spPr>
        <p:txBody>
          <a:bodyPr/>
          <a:lstStyle/>
          <a:p>
            <a:r>
              <a:rPr lang="en-US" dirty="0"/>
              <a:t>Pros</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47840"/>
            <a:ext cx="5475290" cy="3470385"/>
          </a:xfrm>
        </p:spPr>
        <p:txBody>
          <a:bodyPr lIns="91440" tIns="45720" rIns="91440" bIns="45720" anchor="t">
            <a:normAutofit fontScale="92500" lnSpcReduction="20000"/>
          </a:bodyPr>
          <a:lstStyle/>
          <a:p>
            <a:pPr>
              <a:buClr>
                <a:schemeClr val="accent2"/>
              </a:buClr>
            </a:pPr>
            <a:r>
              <a:rPr lang="en-CA" dirty="0"/>
              <a:t>Reduced labour costs</a:t>
            </a:r>
          </a:p>
          <a:p>
            <a:pPr lvl="1">
              <a:buClr>
                <a:schemeClr val="accent2"/>
              </a:buClr>
            </a:pPr>
            <a:r>
              <a:rPr lang="en-CA" dirty="0"/>
              <a:t>Assist customer support with less important conversations</a:t>
            </a:r>
          </a:p>
          <a:p>
            <a:pPr>
              <a:buClr>
                <a:schemeClr val="accent2"/>
              </a:buClr>
            </a:pPr>
            <a:r>
              <a:rPr lang="en-CA" dirty="0"/>
              <a:t>Available 24/7</a:t>
            </a:r>
          </a:p>
          <a:p>
            <a:pPr>
              <a:buClr>
                <a:schemeClr val="accent2"/>
              </a:buClr>
            </a:pPr>
            <a:r>
              <a:rPr lang="en-CA" dirty="0"/>
              <a:t>Near instant response times</a:t>
            </a:r>
          </a:p>
          <a:p>
            <a:pPr>
              <a:buClr>
                <a:schemeClr val="accent2"/>
              </a:buClr>
            </a:pPr>
            <a:r>
              <a:rPr lang="en-CA" dirty="0"/>
              <a:t>Less human error</a:t>
            </a:r>
          </a:p>
          <a:p>
            <a:pPr>
              <a:buClr>
                <a:schemeClr val="accent2"/>
              </a:buClr>
            </a:pPr>
            <a:r>
              <a:rPr lang="en-CA" dirty="0"/>
              <a:t>Scalability</a:t>
            </a:r>
          </a:p>
          <a:p>
            <a:pPr lvl="1">
              <a:buClr>
                <a:schemeClr val="accent2"/>
              </a:buClr>
            </a:pPr>
            <a:r>
              <a:rPr lang="en-US" dirty="0"/>
              <a:t>Can simultaneously manage thousands of conversations</a:t>
            </a:r>
          </a:p>
          <a:p>
            <a:pPr lvl="1">
              <a:buClr>
                <a:schemeClr val="accent2"/>
              </a:buClr>
            </a:pPr>
            <a:r>
              <a:rPr lang="en-US" dirty="0"/>
              <a:t>can be easily scalable to handle a large volume of chats without affecting the business costs.</a:t>
            </a:r>
            <a:endParaRPr lang="en-CA" dirty="0"/>
          </a:p>
        </p:txBody>
      </p:sp>
      <p:sp>
        <p:nvSpPr>
          <p:cNvPr id="17" name="Text Placeholder 16">
            <a:extLst>
              <a:ext uri="{FF2B5EF4-FFF2-40B4-BE49-F238E27FC236}">
                <a16:creationId xmlns:a16="http://schemas.microsoft.com/office/drawing/2014/main" id="{640A3223-3DA3-4CF2-82B6-1447667547BD}"/>
              </a:ext>
            </a:extLst>
          </p:cNvPr>
          <p:cNvSpPr>
            <a:spLocks noGrp="1"/>
          </p:cNvSpPr>
          <p:nvPr>
            <p:ph type="body" sz="quarter" idx="14"/>
          </p:nvPr>
        </p:nvSpPr>
        <p:spPr>
          <a:xfrm>
            <a:off x="6114100" y="1866652"/>
            <a:ext cx="5475600" cy="781188"/>
          </a:xfrm>
        </p:spPr>
        <p:txBody>
          <a:bodyPr/>
          <a:lstStyle/>
          <a:p>
            <a:r>
              <a:rPr lang="en-US" dirty="0"/>
              <a:t>Cons</a:t>
            </a:r>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a:xfrm>
            <a:off x="6186713" y="2647840"/>
            <a:ext cx="5475600" cy="3470385"/>
          </a:xfrm>
        </p:spPr>
        <p:txBody>
          <a:bodyPr>
            <a:normAutofit fontScale="92500" lnSpcReduction="10000"/>
          </a:bodyPr>
          <a:lstStyle/>
          <a:p>
            <a:pPr>
              <a:buClr>
                <a:schemeClr val="accent2"/>
              </a:buClr>
            </a:pPr>
            <a:r>
              <a:rPr lang="en-US" dirty="0"/>
              <a:t>Virtual Assistants always listening</a:t>
            </a:r>
          </a:p>
          <a:p>
            <a:pPr>
              <a:buClr>
                <a:schemeClr val="accent2"/>
              </a:buClr>
            </a:pPr>
            <a:r>
              <a:rPr lang="en-US" dirty="0"/>
              <a:t>More complex chatbots can get expensive</a:t>
            </a:r>
          </a:p>
          <a:p>
            <a:pPr>
              <a:buClr>
                <a:schemeClr val="accent2"/>
              </a:buClr>
            </a:pPr>
            <a:r>
              <a:rPr lang="en-US" dirty="0"/>
              <a:t>Can scatter fake information by pretending  to be human</a:t>
            </a:r>
          </a:p>
          <a:p>
            <a:pPr>
              <a:buClr>
                <a:schemeClr val="accent2"/>
              </a:buClr>
            </a:pPr>
            <a:r>
              <a:rPr lang="en-US" dirty="0"/>
              <a:t>Can be used to fill chatrooms with spam and advertisements</a:t>
            </a:r>
          </a:p>
          <a:p>
            <a:pPr>
              <a:buClr>
                <a:schemeClr val="accent2"/>
              </a:buClr>
            </a:pPr>
            <a:r>
              <a:rPr lang="en-US" dirty="0"/>
              <a:t>Limited Responses</a:t>
            </a:r>
          </a:p>
          <a:p>
            <a:pPr lvl="1">
              <a:buClr>
                <a:schemeClr val="accent2"/>
              </a:buClr>
            </a:pPr>
            <a:r>
              <a:rPr lang="en-US" dirty="0"/>
              <a:t>Lacks the feeling or emotion in the conversation</a:t>
            </a:r>
          </a:p>
          <a:p>
            <a:pPr lvl="1">
              <a:buClr>
                <a:schemeClr val="accent2"/>
              </a:buClr>
            </a:pPr>
            <a:r>
              <a:rPr lang="en-US" dirty="0"/>
              <a:t>Can frustrate the user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16</a:t>
            </a:fld>
            <a:endParaRPr lang="en-US"/>
          </a:p>
        </p:txBody>
      </p:sp>
    </p:spTree>
    <p:extLst>
      <p:ext uri="{BB962C8B-B14F-4D97-AF65-F5344CB8AC3E}">
        <p14:creationId xmlns:p14="http://schemas.microsoft.com/office/powerpoint/2010/main" val="2677250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t>CHATBOTS</a:t>
            </a:r>
            <a:endParaRPr lang="en-US" b="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20493" y="1359999"/>
            <a:ext cx="3973463" cy="625828"/>
          </a:xfrm>
        </p:spPr>
        <p:txBody>
          <a:bodyPr lIns="91440" tIns="45720" rIns="91440" bIns="45720" anchor="t"/>
          <a:lstStyle/>
          <a:p>
            <a:r>
              <a:rPr lang="en-US" dirty="0">
                <a:cs typeface="Calibri"/>
              </a:rPr>
              <a:t>MAKE THE WORLD BETTER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17</a:t>
            </a:fld>
            <a:endParaRPr lang="en-US"/>
          </a:p>
        </p:txBody>
      </p:sp>
      <p:pic>
        <p:nvPicPr>
          <p:cNvPr id="10" name="Picture 10" descr="Graphical user interface, text, application, chat or text message&#10;&#10;Description automatically generated">
            <a:extLst>
              <a:ext uri="{FF2B5EF4-FFF2-40B4-BE49-F238E27FC236}">
                <a16:creationId xmlns:a16="http://schemas.microsoft.com/office/drawing/2014/main" id="{40DC29F9-33FC-4106-9B11-91E5B419139F}"/>
              </a:ext>
            </a:extLst>
          </p:cNvPr>
          <p:cNvPicPr>
            <a:picLocks noChangeAspect="1"/>
          </p:cNvPicPr>
          <p:nvPr/>
        </p:nvPicPr>
        <p:blipFill>
          <a:blip r:embed="rId3"/>
          <a:stretch>
            <a:fillRect/>
          </a:stretch>
        </p:blipFill>
        <p:spPr>
          <a:xfrm>
            <a:off x="5562600" y="1656884"/>
            <a:ext cx="5698066" cy="4433232"/>
          </a:xfrm>
          <a:prstGeom prst="rect">
            <a:avLst/>
          </a:prstGeom>
        </p:spPr>
      </p:pic>
      <p:sp>
        <p:nvSpPr>
          <p:cNvPr id="11" name="Content Placeholder 15">
            <a:extLst>
              <a:ext uri="{FF2B5EF4-FFF2-40B4-BE49-F238E27FC236}">
                <a16:creationId xmlns:a16="http://schemas.microsoft.com/office/drawing/2014/main" id="{68727653-EA4A-4FBD-8F1F-D0C39E97AC0B}"/>
              </a:ext>
            </a:extLst>
          </p:cNvPr>
          <p:cNvSpPr>
            <a:spLocks noGrp="1"/>
          </p:cNvSpPr>
          <p:nvPr>
            <p:ph sz="half" idx="13"/>
          </p:nvPr>
        </p:nvSpPr>
        <p:spPr>
          <a:xfrm>
            <a:off x="520698" y="2089040"/>
            <a:ext cx="4052890" cy="4029185"/>
          </a:xfrm>
        </p:spPr>
        <p:txBody>
          <a:bodyPr lIns="91440" tIns="45720" rIns="91440" bIns="45720" anchor="t">
            <a:normAutofit/>
          </a:bodyPr>
          <a:lstStyle/>
          <a:p>
            <a:pPr>
              <a:buClr>
                <a:schemeClr val="accent2"/>
              </a:buClr>
            </a:pPr>
            <a:r>
              <a:rPr lang="en-CA">
                <a:cs typeface="Calibri"/>
              </a:rPr>
              <a:t>Many companies and organizations have been using chatbots</a:t>
            </a:r>
          </a:p>
          <a:p>
            <a:pPr>
              <a:buClr>
                <a:schemeClr val="accent2"/>
              </a:buClr>
            </a:pPr>
            <a:r>
              <a:rPr lang="en-CA">
                <a:cs typeface="Calibri"/>
              </a:rPr>
              <a:t>Great examples of chatbots are SIRI, ALEXA, GOOGLE</a:t>
            </a:r>
          </a:p>
          <a:p>
            <a:pPr>
              <a:buClr>
                <a:schemeClr val="accent2"/>
              </a:buClr>
            </a:pPr>
            <a:r>
              <a:rPr lang="en-CA">
                <a:cs typeface="Calibri"/>
              </a:rPr>
              <a:t>Another example that is relevant in 2020 is the WHO Coronavirus Info chatbot</a:t>
            </a:r>
          </a:p>
        </p:txBody>
      </p:sp>
    </p:spTree>
    <p:extLst>
      <p:ext uri="{BB962C8B-B14F-4D97-AF65-F5344CB8AC3E}">
        <p14:creationId xmlns:p14="http://schemas.microsoft.com/office/powerpoint/2010/main" val="928231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3"/>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lstStyle/>
          <a:p>
            <a:r>
              <a:rPr lang="en-US">
                <a:solidFill>
                  <a:schemeClr val="tx1"/>
                </a:solidFill>
              </a:rPr>
              <a:t>Thank you.</a:t>
            </a:r>
            <a:endParaRPr lang="en-US" b="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09224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5F79-C922-425A-81B4-77557636E3CA}"/>
              </a:ext>
            </a:extLst>
          </p:cNvPr>
          <p:cNvSpPr>
            <a:spLocks noGrp="1"/>
          </p:cNvSpPr>
          <p:nvPr>
            <p:ph type="ctrTitle"/>
          </p:nvPr>
        </p:nvSpPr>
        <p:spPr/>
        <p:txBody>
          <a:bodyPr/>
          <a:lstStyle/>
          <a:p>
            <a:r>
              <a:rPr lang="en-CA"/>
              <a:t>THANK YOU</a:t>
            </a:r>
            <a:endParaRPr lang="en-US"/>
          </a:p>
        </p:txBody>
      </p:sp>
      <p:sp>
        <p:nvSpPr>
          <p:cNvPr id="3" name="Text Placeholder 2">
            <a:extLst>
              <a:ext uri="{FF2B5EF4-FFF2-40B4-BE49-F238E27FC236}">
                <a16:creationId xmlns:a16="http://schemas.microsoft.com/office/drawing/2014/main" id="{47B6BABA-910A-49CC-8B05-17A007BF1FA2}"/>
              </a:ext>
            </a:extLst>
          </p:cNvPr>
          <p:cNvSpPr>
            <a:spLocks noGrp="1"/>
          </p:cNvSpPr>
          <p:nvPr>
            <p:ph type="body" sz="quarter" idx="15"/>
          </p:nvPr>
        </p:nvSpPr>
        <p:spPr/>
        <p:txBody>
          <a:bodyPr/>
          <a:lstStyle/>
          <a:p>
            <a:r>
              <a:rPr lang="en-CA"/>
              <a:t>ANTOINE ASANGA</a:t>
            </a:r>
            <a:endParaRPr lang="en-US"/>
          </a:p>
        </p:txBody>
      </p:sp>
      <p:sp>
        <p:nvSpPr>
          <p:cNvPr id="4" name="Text Placeholder 3">
            <a:extLst>
              <a:ext uri="{FF2B5EF4-FFF2-40B4-BE49-F238E27FC236}">
                <a16:creationId xmlns:a16="http://schemas.microsoft.com/office/drawing/2014/main" id="{F216F251-3E0D-4E33-9A55-A099B416437C}"/>
              </a:ext>
            </a:extLst>
          </p:cNvPr>
          <p:cNvSpPr>
            <a:spLocks noGrp="1"/>
          </p:cNvSpPr>
          <p:nvPr>
            <p:ph type="body" sz="quarter" idx="16"/>
          </p:nvPr>
        </p:nvSpPr>
        <p:spPr/>
        <p:txBody>
          <a:bodyPr/>
          <a:lstStyle/>
          <a:p>
            <a:r>
              <a:rPr lang="en-CA"/>
              <a:t>JAMIE LU</a:t>
            </a:r>
            <a:endParaRPr lang="en-US"/>
          </a:p>
        </p:txBody>
      </p:sp>
      <p:sp>
        <p:nvSpPr>
          <p:cNvPr id="5" name="Text Placeholder 4">
            <a:extLst>
              <a:ext uri="{FF2B5EF4-FFF2-40B4-BE49-F238E27FC236}">
                <a16:creationId xmlns:a16="http://schemas.microsoft.com/office/drawing/2014/main" id="{3E4B1154-35FB-4D8E-A2E6-17881553638D}"/>
              </a:ext>
            </a:extLst>
          </p:cNvPr>
          <p:cNvSpPr>
            <a:spLocks noGrp="1"/>
          </p:cNvSpPr>
          <p:nvPr>
            <p:ph type="body" sz="quarter" idx="17"/>
          </p:nvPr>
        </p:nvSpPr>
        <p:spPr/>
        <p:txBody>
          <a:bodyPr/>
          <a:lstStyle/>
          <a:p>
            <a:r>
              <a:rPr lang="en-CA"/>
              <a:t>JACK O’HALLORAN</a:t>
            </a:r>
            <a:endParaRPr lang="en-US"/>
          </a:p>
        </p:txBody>
      </p:sp>
      <p:pic>
        <p:nvPicPr>
          <p:cNvPr id="9" name="Picture Placeholder 8" descr="A close up of a logo&#10;&#10;Description automatically generated">
            <a:extLst>
              <a:ext uri="{FF2B5EF4-FFF2-40B4-BE49-F238E27FC236}">
                <a16:creationId xmlns:a16="http://schemas.microsoft.com/office/drawing/2014/main" id="{236817F1-D6A1-40CB-A6EF-49EF9FCE0565}"/>
              </a:ext>
            </a:extLst>
          </p:cNvPr>
          <p:cNvPicPr>
            <a:picLocks noGrp="1" noChangeAspect="1"/>
          </p:cNvPicPr>
          <p:nvPr>
            <p:ph type="pic" sz="quarter" idx="13"/>
          </p:nvPr>
        </p:nvPicPr>
        <p:blipFill>
          <a:blip r:embed="rId3">
            <a:clrChange>
              <a:clrFrom>
                <a:srgbClr val="FFFFFF"/>
              </a:clrFrom>
              <a:clrTo>
                <a:srgbClr val="FFFFFF">
                  <a:alpha val="0"/>
                </a:srgbClr>
              </a:clrTo>
            </a:clrChange>
          </a:blip>
          <a:srcRect l="6891" r="6891"/>
          <a:stretch>
            <a:fillRect/>
          </a:stretch>
        </p:blipFill>
        <p:spPr/>
      </p:pic>
    </p:spTree>
    <p:extLst>
      <p:ext uri="{BB962C8B-B14F-4D97-AF65-F5344CB8AC3E}">
        <p14:creationId xmlns:p14="http://schemas.microsoft.com/office/powerpoint/2010/main" val="1858174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1.45833E-6 0 L 0.73789 -0.63773 " pathEditMode="relative" rAng="0" ptsTypes="AA">
                                      <p:cBhvr>
                                        <p:cTn id="6" dur="2000" fill="hold"/>
                                        <p:tgtEl>
                                          <p:spTgt spid="9"/>
                                        </p:tgtEl>
                                        <p:attrNameLst>
                                          <p:attrName>ppt_x</p:attrName>
                                          <p:attrName>ppt_y</p:attrName>
                                        </p:attrNameLst>
                                      </p:cBhvr>
                                      <p:rCtr x="36888" y="-318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a:t>What are CHATBOTS?</a:t>
            </a:r>
            <a:endParaRPr lang="en-US" b="0">
              <a:latin typeface="Calibri Light" panose="020F0302020204030204" pitchFamily="34" charset="0"/>
            </a:endParaRPr>
          </a:p>
        </p:txBody>
      </p:sp>
      <p:pic>
        <p:nvPicPr>
          <p:cNvPr id="12" name="Picture Placeholder 11" descr="A picture containing background pattern&#10;&#10;Description automatically generated">
            <a:extLst>
              <a:ext uri="{FF2B5EF4-FFF2-40B4-BE49-F238E27FC236}">
                <a16:creationId xmlns:a16="http://schemas.microsoft.com/office/drawing/2014/main" id="{00BED906-F265-4F52-9F9C-313F77A41D51}"/>
              </a:ext>
            </a:extLst>
          </p:cNvPr>
          <p:cNvPicPr>
            <a:picLocks noGrp="1" noChangeAspect="1"/>
          </p:cNvPicPr>
          <p:nvPr>
            <p:ph type="pic" sz="quarter" idx="13"/>
          </p:nvPr>
        </p:nvPicPr>
        <p:blipFill>
          <a:blip r:embed="rId3"/>
          <a:srcRect l="21268" r="21268"/>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91160"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pace robots Free Vector">
            <a:extLst>
              <a:ext uri="{FF2B5EF4-FFF2-40B4-BE49-F238E27FC236}">
                <a16:creationId xmlns:a16="http://schemas.microsoft.com/office/drawing/2014/main" id="{5DEDF481-4442-4574-B842-E6B1B2D13ADC}"/>
              </a:ext>
            </a:extLst>
          </p:cNvPr>
          <p:cNvPicPr>
            <a:picLocks noChangeAspect="1" noChangeArrowheads="1"/>
          </p:cNvPicPr>
          <p:nvPr/>
        </p:nvPicPr>
        <p:blipFill rotWithShape="1">
          <a:blip r:embed="rId4">
            <a:clrChange>
              <a:clrFrom>
                <a:srgbClr val="EFEFF1"/>
              </a:clrFrom>
              <a:clrTo>
                <a:srgbClr val="EFEFF1">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l="51985" t="18250" r="11090" b="56577"/>
          <a:stretch/>
        </p:blipFill>
        <p:spPr bwMode="auto">
          <a:xfrm>
            <a:off x="2516975" y="2335466"/>
            <a:ext cx="2681609" cy="18281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4920A2-48C1-4B35-98DF-BFA2734E3D83}"/>
              </a:ext>
            </a:extLst>
          </p:cNvPr>
          <p:cNvSpPr txBox="1"/>
          <p:nvPr/>
        </p:nvSpPr>
        <p:spPr>
          <a:xfrm>
            <a:off x="6224082" y="3970507"/>
            <a:ext cx="577498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A Chatbot is a software or computer program that will perform automatic tasks by communicating with human users through the internet e.g. Cortana, Alexa, and Siri which we might have used to set an alarm, make a call and even send a text message.</a:t>
            </a:r>
          </a:p>
        </p:txBody>
      </p:sp>
    </p:spTree>
    <p:extLst>
      <p:ext uri="{BB962C8B-B14F-4D97-AF65-F5344CB8AC3E}">
        <p14:creationId xmlns:p14="http://schemas.microsoft.com/office/powerpoint/2010/main" val="4292661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8" y="900270"/>
            <a:ext cx="7342622" cy="1215566"/>
          </a:xfrm>
        </p:spPr>
        <p:txBody>
          <a:bodyPr/>
          <a:lstStyle/>
          <a:p>
            <a:r>
              <a:rPr lang="en-US" b="0" dirty="0"/>
              <a:t>How do </a:t>
            </a:r>
            <a:r>
              <a:rPr lang="en-US" dirty="0"/>
              <a:t>Chatbots </a:t>
            </a:r>
            <a:r>
              <a:rPr lang="en-US" b="0" dirty="0"/>
              <a:t>work?</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115836"/>
            <a:ext cx="6212322" cy="4039355"/>
          </a:xfrm>
        </p:spPr>
        <p:txBody>
          <a:bodyPr>
            <a:normAutofit lnSpcReduction="10000"/>
          </a:bodyPr>
          <a:lstStyle/>
          <a:p>
            <a:r>
              <a:rPr lang="en-US" dirty="0"/>
              <a:t>Uses pattern recognition to understand</a:t>
            </a:r>
          </a:p>
          <a:p>
            <a:pPr lvl="1"/>
            <a:r>
              <a:rPr lang="en-US" dirty="0"/>
              <a:t>Listens for specific words and phrases</a:t>
            </a:r>
          </a:p>
          <a:p>
            <a:pPr lvl="1"/>
            <a:r>
              <a:rPr lang="en-US" dirty="0"/>
              <a:t>Recognize these words/phrases</a:t>
            </a:r>
          </a:p>
          <a:p>
            <a:pPr lvl="1"/>
            <a:r>
              <a:rPr lang="en-US" dirty="0"/>
              <a:t>Deliver a pre-calculated response related to the words/phrases mentioned by the user</a:t>
            </a:r>
          </a:p>
          <a:p>
            <a:pPr lvl="0"/>
            <a:r>
              <a:rPr lang="en-US" dirty="0"/>
              <a:t>Mimics human language</a:t>
            </a:r>
          </a:p>
          <a:p>
            <a:pPr lvl="1"/>
            <a:r>
              <a:rPr lang="en-US" dirty="0"/>
              <a:t>Tries to respond to sentences to the best of its ability</a:t>
            </a:r>
          </a:p>
          <a:p>
            <a:r>
              <a:rPr lang="en-US" dirty="0">
                <a:ea typeface="+mn-lt"/>
                <a:cs typeface="+mn-lt"/>
              </a:rPr>
              <a:t>Chatterbots have a set of input and output rules</a:t>
            </a:r>
          </a:p>
          <a:p>
            <a:r>
              <a:rPr lang="en-US" dirty="0">
                <a:ea typeface="+mn-lt"/>
                <a:cs typeface="+mn-lt"/>
              </a:rPr>
              <a:t>Other chatterbots learn through user interactions</a:t>
            </a:r>
            <a:endParaRPr lang="en-US" dirty="0"/>
          </a:p>
          <a:p>
            <a:endParaRPr 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3</a:t>
            </a:fld>
            <a:endParaRPr lang="en-US"/>
          </a:p>
        </p:txBody>
      </p:sp>
      <p:pic>
        <p:nvPicPr>
          <p:cNvPr id="15" name="Picture Placeholder 14" descr="A picture containing diagram&#10;&#10;Description automatically generated">
            <a:extLst>
              <a:ext uri="{FF2B5EF4-FFF2-40B4-BE49-F238E27FC236}">
                <a16:creationId xmlns:a16="http://schemas.microsoft.com/office/drawing/2014/main" id="{9AC26A68-130E-4814-93EA-60A54D1FA424}"/>
              </a:ext>
            </a:extLst>
          </p:cNvPr>
          <p:cNvPicPr>
            <a:picLocks noGrp="1" noChangeAspect="1"/>
          </p:cNvPicPr>
          <p:nvPr>
            <p:ph type="pic" sz="quarter" idx="10"/>
          </p:nvPr>
        </p:nvPicPr>
        <p:blipFill>
          <a:blip r:embed="rId3">
            <a:duotone>
              <a:prstClr val="black"/>
              <a:schemeClr val="accent6">
                <a:tint val="45000"/>
                <a:satMod val="400000"/>
              </a:schemeClr>
            </a:duotone>
            <a:extLst>
              <a:ext uri="{BEBA8EAE-BF5A-486C-A8C5-ECC9F3942E4B}">
                <a14:imgProps xmlns:a14="http://schemas.microsoft.com/office/drawing/2010/main">
                  <a14:imgLayer r:embed="rId4">
                    <a14:imgEffect>
                      <a14:artisticPhotocopy/>
                    </a14:imgEffect>
                  </a14:imgLayer>
                </a14:imgProps>
              </a:ext>
            </a:extLst>
          </a:blip>
          <a:srcRect l="28472" r="28472"/>
          <a:stretch>
            <a:fillRect/>
          </a:stretch>
        </p:blipFill>
        <p:spPr/>
      </p:pic>
    </p:spTree>
    <p:extLst>
      <p:ext uri="{BB962C8B-B14F-4D97-AF65-F5344CB8AC3E}">
        <p14:creationId xmlns:p14="http://schemas.microsoft.com/office/powerpoint/2010/main" val="972005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8" y="1426510"/>
            <a:ext cx="7342622" cy="1215566"/>
          </a:xfrm>
        </p:spPr>
        <p:txBody>
          <a:bodyPr/>
          <a:lstStyle/>
          <a:p>
            <a:r>
              <a:rPr lang="en-US" b="0" dirty="0"/>
              <a:t>How do </a:t>
            </a:r>
            <a:r>
              <a:rPr lang="en-US" dirty="0"/>
              <a:t>Chatbots </a:t>
            </a:r>
            <a:r>
              <a:rPr lang="en-US" b="0" dirty="0"/>
              <a:t>work?</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642076"/>
            <a:ext cx="6212322" cy="1573848"/>
          </a:xfrm>
        </p:spPr>
        <p:txBody>
          <a:bodyPr>
            <a:normAutofit/>
          </a:bodyPr>
          <a:lstStyle/>
          <a:p>
            <a:pPr>
              <a:buClr>
                <a:schemeClr val="accent2"/>
              </a:buClr>
            </a:pPr>
            <a:r>
              <a:rPr lang="en-US" dirty="0"/>
              <a:t>Chatbots require constant internet access to function</a:t>
            </a:r>
          </a:p>
          <a:p>
            <a:pPr>
              <a:buClr>
                <a:schemeClr val="accent2"/>
              </a:buClr>
            </a:pPr>
            <a:r>
              <a:rPr lang="en-US" dirty="0"/>
              <a:t>More </a:t>
            </a:r>
            <a:r>
              <a:rPr lang="en-US" sz="2400" dirty="0">
                <a:effectLst/>
                <a:latin typeface="Calibri" panose="020F0502020204030204" pitchFamily="34" charset="0"/>
                <a:ea typeface="Calibri" panose="020F0502020204030204" pitchFamily="34" charset="0"/>
                <a:cs typeface="Times New Roman" panose="02020603050405020304" pitchFamily="18" charset="0"/>
              </a:rPr>
              <a:t>chatbots require larger servers to be more effective, maintain speed</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4</a:t>
            </a:fld>
            <a:endParaRPr lang="en-US"/>
          </a:p>
        </p:txBody>
      </p:sp>
      <p:pic>
        <p:nvPicPr>
          <p:cNvPr id="15" name="Picture Placeholder 14" descr="A picture containing diagram&#10;&#10;Description automatically generated">
            <a:extLst>
              <a:ext uri="{FF2B5EF4-FFF2-40B4-BE49-F238E27FC236}">
                <a16:creationId xmlns:a16="http://schemas.microsoft.com/office/drawing/2014/main" id="{9AC26A68-130E-4814-93EA-60A54D1FA424}"/>
              </a:ext>
            </a:extLst>
          </p:cNvPr>
          <p:cNvPicPr>
            <a:picLocks noGrp="1" noChangeAspect="1"/>
          </p:cNvPicPr>
          <p:nvPr>
            <p:ph type="pic" sz="quarter" idx="10"/>
          </p:nvPr>
        </p:nvPicPr>
        <p:blipFill>
          <a:blip r:embed="rId3">
            <a:duotone>
              <a:prstClr val="black"/>
              <a:schemeClr val="accent6">
                <a:tint val="45000"/>
                <a:satMod val="400000"/>
              </a:schemeClr>
            </a:duotone>
            <a:extLst>
              <a:ext uri="{BEBA8EAE-BF5A-486C-A8C5-ECC9F3942E4B}">
                <a14:imgProps xmlns:a14="http://schemas.microsoft.com/office/drawing/2010/main">
                  <a14:imgLayer r:embed="rId4">
                    <a14:imgEffect>
                      <a14:artisticPhotocopy/>
                    </a14:imgEffect>
                  </a14:imgLayer>
                </a14:imgProps>
              </a:ext>
            </a:extLst>
          </a:blip>
          <a:srcRect l="28472" r="28472"/>
          <a:stretch>
            <a:fillRect/>
          </a:stretch>
        </p:blipFill>
        <p:spPr/>
      </p:pic>
    </p:spTree>
    <p:extLst>
      <p:ext uri="{BB962C8B-B14F-4D97-AF65-F5344CB8AC3E}">
        <p14:creationId xmlns:p14="http://schemas.microsoft.com/office/powerpoint/2010/main" val="1368718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54721A-487C-48EB-90F8-B37BE52D58C2}"/>
              </a:ext>
            </a:extLst>
          </p:cNvPr>
          <p:cNvSpPr>
            <a:spLocks noGrp="1"/>
          </p:cNvSpPr>
          <p:nvPr>
            <p:ph type="sldNum" sz="quarter" idx="18"/>
          </p:nvPr>
        </p:nvSpPr>
        <p:spPr/>
        <p:txBody>
          <a:bodyPr/>
          <a:lstStyle/>
          <a:p>
            <a:fld id="{8699F50C-BE38-4BD0-BA84-9B090E1F2B9B}" type="slidenum">
              <a:rPr lang="en-US" noProof="0" smtClean="0"/>
              <a:t>5</a:t>
            </a:fld>
            <a:endParaRPr lang="en-US" noProof="0"/>
          </a:p>
        </p:txBody>
      </p:sp>
      <p:sp>
        <p:nvSpPr>
          <p:cNvPr id="4" name="Title 3">
            <a:extLst>
              <a:ext uri="{FF2B5EF4-FFF2-40B4-BE49-F238E27FC236}">
                <a16:creationId xmlns:a16="http://schemas.microsoft.com/office/drawing/2014/main" id="{8DFB3800-BC88-42A2-8AAA-58804B250E18}"/>
              </a:ext>
            </a:extLst>
          </p:cNvPr>
          <p:cNvSpPr>
            <a:spLocks noGrp="1"/>
          </p:cNvSpPr>
          <p:nvPr>
            <p:ph type="title"/>
          </p:nvPr>
        </p:nvSpPr>
        <p:spPr>
          <a:xfrm>
            <a:off x="518678" y="991301"/>
            <a:ext cx="8333222" cy="1147969"/>
          </a:xfrm>
        </p:spPr>
        <p:txBody>
          <a:bodyPr/>
          <a:lstStyle/>
          <a:p>
            <a:r>
              <a:rPr lang="en-CA" dirty="0"/>
              <a:t>TURING TEST</a:t>
            </a:r>
            <a:endParaRPr lang="en-US" dirty="0"/>
          </a:p>
        </p:txBody>
      </p:sp>
      <p:sp>
        <p:nvSpPr>
          <p:cNvPr id="5" name="Content Placeholder 4">
            <a:extLst>
              <a:ext uri="{FF2B5EF4-FFF2-40B4-BE49-F238E27FC236}">
                <a16:creationId xmlns:a16="http://schemas.microsoft.com/office/drawing/2014/main" id="{6D470066-8B99-4D25-BDB6-977489C8088E}"/>
              </a:ext>
            </a:extLst>
          </p:cNvPr>
          <p:cNvSpPr>
            <a:spLocks noGrp="1"/>
          </p:cNvSpPr>
          <p:nvPr>
            <p:ph idx="1"/>
          </p:nvPr>
        </p:nvSpPr>
        <p:spPr>
          <a:xfrm>
            <a:off x="518678" y="2318657"/>
            <a:ext cx="10835122" cy="3858306"/>
          </a:xfrm>
        </p:spPr>
        <p:txBody>
          <a:bodyPr/>
          <a:lstStyle/>
          <a:p>
            <a:r>
              <a:rPr lang="en-CA" dirty="0"/>
              <a:t>Created by Alan Turing</a:t>
            </a:r>
          </a:p>
          <a:p>
            <a:r>
              <a:rPr lang="en-CA" dirty="0"/>
              <a:t>A method of inquiry in artificial language (AI) to determine whether </a:t>
            </a:r>
            <a:r>
              <a:rPr lang="en-US" dirty="0"/>
              <a:t>a computer is capable of thinking like a human being</a:t>
            </a:r>
            <a:endParaRPr lang="en-CA" dirty="0"/>
          </a:p>
          <a:p>
            <a:r>
              <a:rPr lang="en-CA" dirty="0"/>
              <a:t>Turing proposed that a human evaluator would judge natural language conversations between human and a machine designed to generate human-like responses</a:t>
            </a:r>
          </a:p>
          <a:p>
            <a:r>
              <a:rPr lang="en-US" dirty="0"/>
              <a:t>The 65-year-old Turing Test is successfully passed if a computer is mistaken for a human more than 30% of the time during a series of five-minute keyboard conversations.</a:t>
            </a:r>
          </a:p>
          <a:p>
            <a:endParaRPr lang="en-US" dirty="0"/>
          </a:p>
        </p:txBody>
      </p:sp>
    </p:spTree>
    <p:extLst>
      <p:ext uri="{BB962C8B-B14F-4D97-AF65-F5344CB8AC3E}">
        <p14:creationId xmlns:p14="http://schemas.microsoft.com/office/powerpoint/2010/main" val="1777594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2" name="Footer Placeholder 1">
            <a:extLst>
              <a:ext uri="{FF2B5EF4-FFF2-40B4-BE49-F238E27FC236}">
                <a16:creationId xmlns:a16="http://schemas.microsoft.com/office/drawing/2014/main" id="{909C9DE8-48C3-4D86-AC09-C7B66D7489BB}"/>
              </a:ext>
            </a:extLst>
          </p:cNvPr>
          <p:cNvSpPr>
            <a:spLocks noGrp="1"/>
          </p:cNvSpPr>
          <p:nvPr>
            <p:ph type="ftr" sz="quarter" idx="17"/>
          </p:nvPr>
        </p:nvSpPr>
        <p:spPr>
          <a:xfrm>
            <a:off x="338530" y="6356350"/>
            <a:ext cx="4114800" cy="365125"/>
          </a:xfrm>
        </p:spPr>
        <p:txBody>
          <a:bodyPr/>
          <a:lstStyle/>
          <a:p>
            <a:pPr>
              <a:spcAft>
                <a:spcPts val="600"/>
              </a:spcAft>
            </a:pPr>
            <a:r>
              <a:rPr lang="en-US" noProof="0"/>
              <a:t>Add a footer</a:t>
            </a:r>
          </a:p>
        </p:txBody>
      </p:sp>
      <p:sp>
        <p:nvSpPr>
          <p:cNvPr id="3" name="Slide Number Placeholder 2">
            <a:extLst>
              <a:ext uri="{FF2B5EF4-FFF2-40B4-BE49-F238E27FC236}">
                <a16:creationId xmlns:a16="http://schemas.microsoft.com/office/drawing/2014/main" id="{3154721A-487C-48EB-90F8-B37BE52D58C2}"/>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6</a:t>
            </a:fld>
            <a:endParaRPr lang="en-US" noProof="0"/>
          </a:p>
        </p:txBody>
      </p:sp>
      <p:sp>
        <p:nvSpPr>
          <p:cNvPr id="4" name="Title 3">
            <a:extLst>
              <a:ext uri="{FF2B5EF4-FFF2-40B4-BE49-F238E27FC236}">
                <a16:creationId xmlns:a16="http://schemas.microsoft.com/office/drawing/2014/main" id="{8DFB3800-BC88-42A2-8AAA-58804B250E18}"/>
              </a:ext>
            </a:extLst>
          </p:cNvPr>
          <p:cNvSpPr>
            <a:spLocks noGrp="1"/>
          </p:cNvSpPr>
          <p:nvPr>
            <p:ph type="title"/>
          </p:nvPr>
        </p:nvSpPr>
        <p:spPr>
          <a:xfrm>
            <a:off x="518678" y="209028"/>
            <a:ext cx="8333222" cy="1147969"/>
          </a:xfrm>
        </p:spPr>
        <p:txBody>
          <a:bodyPr anchor="b">
            <a:normAutofit/>
          </a:bodyPr>
          <a:lstStyle/>
          <a:p>
            <a:r>
              <a:rPr lang="en-CA" dirty="0"/>
              <a:t>WHO PASSED THE TURING TEST?</a:t>
            </a:r>
            <a:endParaRPr lang="en-US" dirty="0"/>
          </a:p>
        </p:txBody>
      </p:sp>
      <p:pic>
        <p:nvPicPr>
          <p:cNvPr id="1028" name="Picture 4" descr="Eugene Goostman">
            <a:extLst>
              <a:ext uri="{FF2B5EF4-FFF2-40B4-BE49-F238E27FC236}">
                <a16:creationId xmlns:a16="http://schemas.microsoft.com/office/drawing/2014/main" id="{ACE53F84-B5B8-4516-8B60-0895A51B7E6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687" y="2456678"/>
            <a:ext cx="5181600" cy="2914650"/>
          </a:xfrm>
          <a:prstGeom prst="rect">
            <a:avLst/>
          </a:prstGeom>
          <a:solidFill>
            <a:srgbClr val="FFFFFF"/>
          </a:solidFill>
        </p:spPr>
      </p:pic>
      <p:sp>
        <p:nvSpPr>
          <p:cNvPr id="5" name="Content Placeholder 4">
            <a:extLst>
              <a:ext uri="{FF2B5EF4-FFF2-40B4-BE49-F238E27FC236}">
                <a16:creationId xmlns:a16="http://schemas.microsoft.com/office/drawing/2014/main" id="{6D470066-8B99-4D25-BDB6-977489C8088E}"/>
              </a:ext>
            </a:extLst>
          </p:cNvPr>
          <p:cNvSpPr>
            <a:spLocks noGrp="1"/>
          </p:cNvSpPr>
          <p:nvPr>
            <p:ph sz="half" idx="2"/>
          </p:nvPr>
        </p:nvSpPr>
        <p:spPr>
          <a:xfrm>
            <a:off x="6172200" y="1651044"/>
            <a:ext cx="5181600" cy="4525919"/>
          </a:xfrm>
          <a:prstGeom prst="rect">
            <a:avLst/>
          </a:prstGeom>
        </p:spPr>
        <p:txBody>
          <a:bodyPr lIns="91440" tIns="45720" rIns="91440" bIns="45720" anchor="t">
            <a:normAutofit/>
          </a:bodyPr>
          <a:lstStyle/>
          <a:p>
            <a:r>
              <a:rPr lang="en-US" sz="1700" b="1" dirty="0"/>
              <a:t>Eugene </a:t>
            </a:r>
            <a:r>
              <a:rPr lang="en-US" sz="1700" b="1" dirty="0" err="1"/>
              <a:t>Goostman</a:t>
            </a:r>
            <a:endParaRPr lang="en-US" sz="1700" b="1" dirty="0"/>
          </a:p>
          <a:p>
            <a:pPr lvl="1"/>
            <a:r>
              <a:rPr lang="en-US" sz="1700" dirty="0"/>
              <a:t>A computer program that simulates a 13-year-old Ukrainian boy</a:t>
            </a:r>
            <a:endParaRPr lang="en-US" sz="1700" dirty="0">
              <a:cs typeface="Calibri"/>
            </a:endParaRPr>
          </a:p>
          <a:p>
            <a:pPr lvl="1"/>
            <a:r>
              <a:rPr lang="en-US" sz="1700" dirty="0"/>
              <a:t>The test investigates whether people can detect if they are talking to machines or humans.</a:t>
            </a:r>
            <a:endParaRPr lang="en-US" sz="1700" dirty="0">
              <a:cs typeface="Calibri"/>
            </a:endParaRPr>
          </a:p>
          <a:p>
            <a:pPr lvl="1"/>
            <a:r>
              <a:rPr lang="en-US" sz="1700" dirty="0"/>
              <a:t>The experiment is based on Alan Turing's question-and-answer, Can Machines Think?</a:t>
            </a:r>
            <a:endParaRPr lang="en-US" sz="1700" dirty="0">
              <a:cs typeface="Calibri"/>
            </a:endParaRPr>
          </a:p>
          <a:p>
            <a:pPr lvl="1"/>
            <a:r>
              <a:rPr lang="en-US" sz="1700" dirty="0"/>
              <a:t>No computer has passed the test before under these conditions, it is reported.</a:t>
            </a:r>
            <a:endParaRPr lang="en-US" sz="1700" dirty="0">
              <a:cs typeface="Calibri"/>
            </a:endParaRPr>
          </a:p>
          <a:p>
            <a:pPr lvl="1"/>
            <a:r>
              <a:rPr lang="en-US" sz="1700" dirty="0"/>
              <a:t>However, some artificial intelligence experts have disputed the victory, suggesting the contest had been weighted in the chatbot's </a:t>
            </a:r>
            <a:r>
              <a:rPr lang="en-US" sz="1700" dirty="0" err="1"/>
              <a:t>favour</a:t>
            </a:r>
            <a:r>
              <a:rPr lang="en-US" sz="1700" dirty="0"/>
              <a:t>.</a:t>
            </a:r>
            <a:endParaRPr lang="en-US" sz="1700" dirty="0">
              <a:cs typeface="Calibri"/>
            </a:endParaRPr>
          </a:p>
          <a:p>
            <a:pPr lvl="1"/>
            <a:r>
              <a:rPr lang="en-US" sz="1700" dirty="0"/>
              <a:t>convinced 33% of the judges at the Royal Society in London that it was human.</a:t>
            </a:r>
            <a:endParaRPr lang="en-US" sz="1700" dirty="0">
              <a:cs typeface="Calibri"/>
            </a:endParaRPr>
          </a:p>
        </p:txBody>
      </p:sp>
    </p:spTree>
    <p:extLst>
      <p:ext uri="{BB962C8B-B14F-4D97-AF65-F5344CB8AC3E}">
        <p14:creationId xmlns:p14="http://schemas.microsoft.com/office/powerpoint/2010/main" val="3057528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b="0" dirty="0"/>
              <a:t>How are </a:t>
            </a:r>
            <a:r>
              <a:rPr lang="en-US" dirty="0"/>
              <a:t>Chatbots </a:t>
            </a:r>
            <a:r>
              <a:rPr lang="en-US" b="0" dirty="0"/>
              <a:t>used?</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677887"/>
            <a:ext cx="4942829" cy="3477304"/>
          </a:xfrm>
        </p:spPr>
        <p:txBody>
          <a:bodyPr>
            <a:normAutofit/>
          </a:bodyPr>
          <a:lstStyle/>
          <a:p>
            <a:pPr lvl="0"/>
            <a:r>
              <a:rPr lang="en-US" b="1" i="1" dirty="0"/>
              <a:t>Conversational Agents</a:t>
            </a:r>
          </a:p>
          <a:p>
            <a:pPr lvl="0"/>
            <a:r>
              <a:rPr lang="en-US" dirty="0"/>
              <a:t>Help direct customers to different customer service employees</a:t>
            </a:r>
          </a:p>
          <a:p>
            <a:pPr lvl="0"/>
            <a:r>
              <a:rPr lang="en-US" dirty="0"/>
              <a:t>Can answer simple questions about a business if a customer has questions</a:t>
            </a:r>
          </a:p>
          <a:p>
            <a:pPr lvl="0"/>
            <a:r>
              <a:rPr lang="en-US" dirty="0"/>
              <a:t>Acts as an </a:t>
            </a:r>
            <a:r>
              <a:rPr lang="en-US" b="1" dirty="0"/>
              <a:t>information hub</a:t>
            </a:r>
          </a:p>
          <a:p>
            <a:pPr lvl="0"/>
            <a:endParaRPr 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7</a:t>
            </a:fld>
            <a:endParaRPr lang="en-US"/>
          </a:p>
        </p:txBody>
      </p:sp>
      <p:pic>
        <p:nvPicPr>
          <p:cNvPr id="10" name="Picture Placeholder 9" descr="Diagram&#10;&#10;Description automatically generated">
            <a:extLst>
              <a:ext uri="{FF2B5EF4-FFF2-40B4-BE49-F238E27FC236}">
                <a16:creationId xmlns:a16="http://schemas.microsoft.com/office/drawing/2014/main" id="{8CD3B282-FAEA-4CCD-8CC1-7B31ED2BE03F}"/>
              </a:ext>
            </a:extLst>
          </p:cNvPr>
          <p:cNvPicPr>
            <a:picLocks noGrp="1" noChangeAspect="1"/>
          </p:cNvPicPr>
          <p:nvPr>
            <p:ph type="pic" sz="quarter" idx="10"/>
          </p:nvPr>
        </p:nvPicPr>
        <p:blipFill rotWithShape="1">
          <a:blip r:embed="rId3">
            <a:duotone>
              <a:schemeClr val="accent6">
                <a:shade val="45000"/>
                <a:satMod val="135000"/>
              </a:schemeClr>
              <a:prstClr val="white"/>
            </a:duotone>
          </a:blip>
          <a:srcRect l="9344" r="9344" b="13365"/>
          <a:stretch/>
        </p:blipFill>
        <p:spPr>
          <a:xfrm>
            <a:off x="6072621" y="1"/>
            <a:ext cx="5588000" cy="6857999"/>
          </a:xfrm>
          <a:prstGeom prst="hexagon">
            <a:avLst/>
          </a:prstGeom>
        </p:spPr>
      </p:pic>
    </p:spTree>
    <p:extLst>
      <p:ext uri="{BB962C8B-B14F-4D97-AF65-F5344CB8AC3E}">
        <p14:creationId xmlns:p14="http://schemas.microsoft.com/office/powerpoint/2010/main" val="3759315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b="0"/>
              <a:t>How are </a:t>
            </a:r>
            <a:r>
              <a:rPr lang="en-US"/>
              <a:t>Chatbots </a:t>
            </a:r>
            <a:r>
              <a:rPr lang="en-US" b="0"/>
              <a:t>used?</a:t>
            </a:r>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p:txBody>
          <a:bodyPr/>
          <a:lstStyle/>
          <a:p>
            <a:r>
              <a:rPr lang="en-US"/>
              <a:t>SIRI | GOOGLE | ALEXA</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867924"/>
            <a:ext cx="4942829" cy="3159435"/>
          </a:xfrm>
        </p:spPr>
        <p:txBody>
          <a:bodyPr>
            <a:noAutofit/>
          </a:bodyPr>
          <a:lstStyle/>
          <a:p>
            <a:pPr>
              <a:lnSpc>
                <a:spcPct val="100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Rule-based</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Bef>
                <a:spcPts val="0"/>
              </a:spcBef>
              <a:buFont typeface="Calibri" panose="020F050202020403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Rely on keywords to output properly</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Bef>
                <a:spcPts val="0"/>
              </a:spcBef>
              <a:spcAft>
                <a:spcPts val="800"/>
              </a:spcAft>
              <a:buFont typeface="Calibri" panose="020F050202020403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Without keywords, won’t properly function</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Generative model</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Bef>
                <a:spcPts val="0"/>
              </a:spcBef>
              <a:spcAft>
                <a:spcPts val="800"/>
              </a:spcAft>
              <a:buFont typeface="Calibri" panose="020F050202020403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Can generate new sentences based on similar patterns of data</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0000"/>
              </a:lnSpc>
              <a:spcBef>
                <a:spcPts val="0"/>
              </a:spcBef>
            </a:pPr>
            <a:endParaRPr 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8</a:t>
            </a:fld>
            <a:endParaRPr lang="en-US"/>
          </a:p>
        </p:txBody>
      </p:sp>
      <p:pic>
        <p:nvPicPr>
          <p:cNvPr id="10" name="Picture Placeholder 9" descr="Diagram&#10;&#10;Description automatically generated">
            <a:extLst>
              <a:ext uri="{FF2B5EF4-FFF2-40B4-BE49-F238E27FC236}">
                <a16:creationId xmlns:a16="http://schemas.microsoft.com/office/drawing/2014/main" id="{8CD3B282-FAEA-4CCD-8CC1-7B31ED2BE03F}"/>
              </a:ext>
            </a:extLst>
          </p:cNvPr>
          <p:cNvPicPr>
            <a:picLocks noGrp="1" noChangeAspect="1"/>
          </p:cNvPicPr>
          <p:nvPr>
            <p:ph type="pic" sz="quarter" idx="10"/>
          </p:nvPr>
        </p:nvPicPr>
        <p:blipFill rotWithShape="1">
          <a:blip r:embed="rId3">
            <a:duotone>
              <a:schemeClr val="accent6">
                <a:shade val="45000"/>
                <a:satMod val="135000"/>
              </a:schemeClr>
              <a:prstClr val="white"/>
            </a:duotone>
          </a:blip>
          <a:srcRect l="9344" r="9344" b="13365"/>
          <a:stretch/>
        </p:blipFill>
        <p:spPr>
          <a:xfrm>
            <a:off x="6072621" y="1"/>
            <a:ext cx="5588000" cy="6857999"/>
          </a:xfrm>
          <a:prstGeom prst="hexagon">
            <a:avLst/>
          </a:prstGeom>
        </p:spPr>
      </p:pic>
    </p:spTree>
    <p:extLst>
      <p:ext uri="{BB962C8B-B14F-4D97-AF65-F5344CB8AC3E}">
        <p14:creationId xmlns:p14="http://schemas.microsoft.com/office/powerpoint/2010/main" val="3465955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801960"/>
            <a:ext cx="8333222" cy="1147969"/>
          </a:xfrm>
        </p:spPr>
        <p:txBody>
          <a:bodyPr/>
          <a:lstStyle/>
          <a:p>
            <a:r>
              <a:rPr lang="en-US" dirty="0"/>
              <a:t>CHATBOTS</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18678" y="1949929"/>
            <a:ext cx="7368596" cy="608895"/>
          </a:xfrm>
        </p:spPr>
        <p:txBody>
          <a:bodyPr/>
          <a:lstStyle/>
          <a:p>
            <a:r>
              <a:rPr lang="en-US"/>
              <a:t>THE ROLE OF </a:t>
            </a:r>
            <a:r>
              <a:rPr lang="en-US" b="1"/>
              <a:t>MACHINE LEARNING</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77886"/>
            <a:ext cx="9131302" cy="2775857"/>
          </a:xfrm>
        </p:spPr>
        <p:txBody>
          <a:bodyPr lIns="91440" tIns="45720" rIns="91440" bIns="45720" anchor="t">
            <a:normAutofit/>
          </a:bodyPr>
          <a:lstStyle/>
          <a:p>
            <a:pPr marL="0" indent="0">
              <a:buClr>
                <a:schemeClr val="accent2"/>
              </a:buClr>
              <a:buNone/>
            </a:pPr>
            <a:r>
              <a:rPr lang="en-US" dirty="0">
                <a:cs typeface="Calibri"/>
              </a:rPr>
              <a:t>Learns from the inputs it experiences through natural language processing (NLP) that could easily be understood and interpreted with the system to</a:t>
            </a:r>
          </a:p>
          <a:p>
            <a:pPr>
              <a:buClr>
                <a:schemeClr val="accent2"/>
              </a:buClr>
            </a:pPr>
            <a:r>
              <a:rPr lang="en-US" dirty="0">
                <a:cs typeface="Calibri"/>
              </a:rPr>
              <a:t>Offer an informative answer</a:t>
            </a:r>
          </a:p>
          <a:p>
            <a:pPr>
              <a:buClr>
                <a:schemeClr val="accent2"/>
              </a:buClr>
            </a:pPr>
            <a:r>
              <a:rPr lang="en-US" dirty="0">
                <a:cs typeface="Calibri"/>
              </a:rPr>
              <a:t>Maintain the context of the dialogue</a:t>
            </a:r>
          </a:p>
          <a:p>
            <a:pPr>
              <a:buClr>
                <a:schemeClr val="accent2"/>
              </a:buClr>
            </a:pPr>
            <a:r>
              <a:rPr lang="en-US" dirty="0">
                <a:cs typeface="Calibri"/>
              </a:rPr>
              <a:t>Aims to be indistinguishable from a real person</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9</a:t>
            </a:fld>
            <a:endParaRPr lang="en-US"/>
          </a:p>
        </p:txBody>
      </p:sp>
    </p:spTree>
    <p:extLst>
      <p:ext uri="{BB962C8B-B14F-4D97-AF65-F5344CB8AC3E}">
        <p14:creationId xmlns:p14="http://schemas.microsoft.com/office/powerpoint/2010/main" val="3891516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9C51489D2E0439ED00E0E771C6560" ma:contentTypeVersion="9" ma:contentTypeDescription="Create a new document." ma:contentTypeScope="" ma:versionID="4799ea99b0c9091b849c9026dfb40a76">
  <xsd:schema xmlns:xsd="http://www.w3.org/2001/XMLSchema" xmlns:xs="http://www.w3.org/2001/XMLSchema" xmlns:p="http://schemas.microsoft.com/office/2006/metadata/properties" xmlns:ns2="205a73f4-ef0d-4f73-9b7c-47e3aa264c11" targetNamespace="http://schemas.microsoft.com/office/2006/metadata/properties" ma:root="true" ma:fieldsID="b8065a39806ac4a257526841c508c0cc" ns2:_="">
    <xsd:import namespace="205a73f4-ef0d-4f73-9b7c-47e3aa264c1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73f4-ef0d-4f73-9b7c-47e3aa264c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205a73f4-ef0d-4f73-9b7c-47e3aa264c11" xsi:nil="true"/>
  </documentManagement>
</p:properties>
</file>

<file path=customXml/itemProps1.xml><?xml version="1.0" encoding="utf-8"?>
<ds:datastoreItem xmlns:ds="http://schemas.openxmlformats.org/officeDocument/2006/customXml" ds:itemID="{322A33DF-E9FF-47FF-B08A-4068B2E212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73f4-ef0d-4f73-9b7c-47e3aa264c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C87F4215-C6BB-44A3-9A5E-9446E6835900}">
  <ds:schemaRefs>
    <ds:schemaRef ds:uri="http://purl.org/dc/elements/1.1/"/>
    <ds:schemaRef ds:uri="http://schemas.openxmlformats.org/package/2006/metadata/core-properties"/>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205a73f4-ef0d-4f73-9b7c-47e3aa264c11"/>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73</TotalTime>
  <Words>1196</Words>
  <Application>Microsoft Office PowerPoint</Application>
  <PresentationFormat>Widescreen</PresentationFormat>
  <Paragraphs>161</Paragraphs>
  <Slides>19</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Calibri Light</vt:lpstr>
      <vt:lpstr>Courier New</vt:lpstr>
      <vt:lpstr>Gill Sans SemiBold</vt:lpstr>
      <vt:lpstr>Times New Roman</vt:lpstr>
      <vt:lpstr>Office Theme</vt:lpstr>
      <vt:lpstr>CHATBOTS</vt:lpstr>
      <vt:lpstr>What are CHATBOTS?</vt:lpstr>
      <vt:lpstr>How do Chatbots work?</vt:lpstr>
      <vt:lpstr>How do Chatbots work?</vt:lpstr>
      <vt:lpstr>TURING TEST</vt:lpstr>
      <vt:lpstr>WHO PASSED THE TURING TEST?</vt:lpstr>
      <vt:lpstr>How are Chatbots used?</vt:lpstr>
      <vt:lpstr>How are Chatbots used?</vt:lpstr>
      <vt:lpstr>CHATBOTS</vt:lpstr>
      <vt:lpstr>CHATBOTS</vt:lpstr>
      <vt:lpstr>CHATBOTS</vt:lpstr>
      <vt:lpstr>CHATBOTS</vt:lpstr>
      <vt:lpstr>CHATBOTS</vt:lpstr>
      <vt:lpstr>CHATBOT DECISION TREE</vt:lpstr>
      <vt:lpstr>IT CAN GET COMPLICATED…</vt:lpstr>
      <vt:lpstr>CHATBOTS</vt:lpstr>
      <vt:lpstr>CHATBOTS</vt:lpstr>
      <vt:lpstr>Thank you.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CHATBOTS</dc:title>
  <dc:creator>Ernestyne Lu</dc:creator>
  <cp:lastModifiedBy>Ernestyne Lu</cp:lastModifiedBy>
  <cp:revision>40</cp:revision>
  <dcterms:created xsi:type="dcterms:W3CDTF">2020-10-13T01:06:54Z</dcterms:created>
  <dcterms:modified xsi:type="dcterms:W3CDTF">2020-10-13T13:03:23Z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0x010100EEC9C51489D2E0439ED00E0E771C6560</vt:lpwstr>
  </property>
</Properties>
</file>