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sldIdLst>
    <p:sldId id="256" r:id="rId5"/>
    <p:sldId id="257" r:id="rId6"/>
    <p:sldId id="258" r:id="rId7"/>
    <p:sldId id="259"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4C369-BFB8-44B6-849F-51570732E52E}" v="7" dt="2019-11-18T19:00:01.256"/>
    <p1510:client id="{DC677845-60CC-4974-A12B-4896072048F8}" v="8" dt="2019-11-18T04:46:28.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7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Jamie" userId="d1ec76e5-7b8b-4b6c-8317-d88f6e3e1433" providerId="ADAL" clId="{8D34C369-BFB8-44B6-849F-51570732E52E}"/>
    <pc:docChg chg="undo modSld">
      <pc:chgData name="Lu,Jamie" userId="d1ec76e5-7b8b-4b6c-8317-d88f6e3e1433" providerId="ADAL" clId="{8D34C369-BFB8-44B6-849F-51570732E52E}" dt="2019-11-18T19:00:50.668" v="83" actId="1076"/>
      <pc:docMkLst>
        <pc:docMk/>
      </pc:docMkLst>
      <pc:sldChg chg="modSp">
        <pc:chgData name="Lu,Jamie" userId="d1ec76e5-7b8b-4b6c-8317-d88f6e3e1433" providerId="ADAL" clId="{8D34C369-BFB8-44B6-849F-51570732E52E}" dt="2019-11-18T19:00:50.668" v="83" actId="1076"/>
        <pc:sldMkLst>
          <pc:docMk/>
          <pc:sldMk cId="113307101" sldId="267"/>
        </pc:sldMkLst>
        <pc:picChg chg="mod">
          <ac:chgData name="Lu,Jamie" userId="d1ec76e5-7b8b-4b6c-8317-d88f6e3e1433" providerId="ADAL" clId="{8D34C369-BFB8-44B6-849F-51570732E52E}" dt="2019-11-18T19:00:50.668" v="83" actId="1076"/>
          <ac:picMkLst>
            <pc:docMk/>
            <pc:sldMk cId="113307101" sldId="267"/>
            <ac:picMk id="32" creationId="{866988CC-BB9F-4BB4-B440-2E698D513E1A}"/>
          </ac:picMkLst>
        </pc:picChg>
      </pc:sldChg>
      <pc:sldChg chg="modSp">
        <pc:chgData name="Lu,Jamie" userId="d1ec76e5-7b8b-4b6c-8317-d88f6e3e1433" providerId="ADAL" clId="{8D34C369-BFB8-44B6-849F-51570732E52E}" dt="2019-11-18T18:59:42.001" v="3" actId="1076"/>
        <pc:sldMkLst>
          <pc:docMk/>
          <pc:sldMk cId="828658154" sldId="268"/>
        </pc:sldMkLst>
        <pc:picChg chg="mod">
          <ac:chgData name="Lu,Jamie" userId="d1ec76e5-7b8b-4b6c-8317-d88f6e3e1433" providerId="ADAL" clId="{8D34C369-BFB8-44B6-849F-51570732E52E}" dt="2019-11-18T18:59:37.378" v="0" actId="1076"/>
          <ac:picMkLst>
            <pc:docMk/>
            <pc:sldMk cId="828658154" sldId="268"/>
            <ac:picMk id="20" creationId="{62EA67E3-F97F-4B5D-BE99-D5FE6C426305}"/>
          </ac:picMkLst>
        </pc:picChg>
        <pc:picChg chg="mod">
          <ac:chgData name="Lu,Jamie" userId="d1ec76e5-7b8b-4b6c-8317-d88f6e3e1433" providerId="ADAL" clId="{8D34C369-BFB8-44B6-849F-51570732E52E}" dt="2019-11-18T18:59:39.577" v="1" actId="1076"/>
          <ac:picMkLst>
            <pc:docMk/>
            <pc:sldMk cId="828658154" sldId="268"/>
            <ac:picMk id="24" creationId="{FC00BDFE-121B-4784-9988-F409FE181630}"/>
          </ac:picMkLst>
        </pc:picChg>
        <pc:picChg chg="mod">
          <ac:chgData name="Lu,Jamie" userId="d1ec76e5-7b8b-4b6c-8317-d88f6e3e1433" providerId="ADAL" clId="{8D34C369-BFB8-44B6-849F-51570732E52E}" dt="2019-11-18T18:59:40.955" v="2" actId="1076"/>
          <ac:picMkLst>
            <pc:docMk/>
            <pc:sldMk cId="828658154" sldId="268"/>
            <ac:picMk id="25" creationId="{26DFF8C0-2CE1-4DEC-89C6-496FC946690F}"/>
          </ac:picMkLst>
        </pc:picChg>
        <pc:picChg chg="mod">
          <ac:chgData name="Lu,Jamie" userId="d1ec76e5-7b8b-4b6c-8317-d88f6e3e1433" providerId="ADAL" clId="{8D34C369-BFB8-44B6-849F-51570732E52E}" dt="2019-11-18T18:59:42.001" v="3" actId="1076"/>
          <ac:picMkLst>
            <pc:docMk/>
            <pc:sldMk cId="828658154" sldId="268"/>
            <ac:picMk id="26" creationId="{F36E4D76-5C38-43A9-8DD2-FF5D4728BD1C}"/>
          </ac:picMkLst>
        </pc:picChg>
      </pc:sldChg>
      <pc:sldChg chg="addSp modSp">
        <pc:chgData name="Lu,Jamie" userId="d1ec76e5-7b8b-4b6c-8317-d88f6e3e1433" providerId="ADAL" clId="{8D34C369-BFB8-44B6-849F-51570732E52E}" dt="2019-11-18T19:00:31.172" v="81" actId="20577"/>
        <pc:sldMkLst>
          <pc:docMk/>
          <pc:sldMk cId="3447142982" sldId="269"/>
        </pc:sldMkLst>
        <pc:graphicFrameChg chg="modGraphic">
          <ac:chgData name="Lu,Jamie" userId="d1ec76e5-7b8b-4b6c-8317-d88f6e3e1433" providerId="ADAL" clId="{8D34C369-BFB8-44B6-849F-51570732E52E}" dt="2019-11-18T19:00:31.172" v="81" actId="20577"/>
          <ac:graphicFrameMkLst>
            <pc:docMk/>
            <pc:sldMk cId="3447142982" sldId="269"/>
            <ac:graphicFrameMk id="20" creationId="{D8F8B5F6-5319-4CC7-8B40-3F5BBEFAB24C}"/>
          </ac:graphicFrameMkLst>
        </pc:graphicFrameChg>
        <pc:picChg chg="add mod">
          <ac:chgData name="Lu,Jamie" userId="d1ec76e5-7b8b-4b6c-8317-d88f6e3e1433" providerId="ADAL" clId="{8D34C369-BFB8-44B6-849F-51570732E52E}" dt="2019-11-18T18:59:47.822" v="7" actId="1076"/>
          <ac:picMkLst>
            <pc:docMk/>
            <pc:sldMk cId="3447142982" sldId="269"/>
            <ac:picMk id="10" creationId="{AE21CD55-3284-43C0-A698-47A8C5B36DA8}"/>
          </ac:picMkLst>
        </pc:picChg>
        <pc:picChg chg="add mod">
          <ac:chgData name="Lu,Jamie" userId="d1ec76e5-7b8b-4b6c-8317-d88f6e3e1433" providerId="ADAL" clId="{8D34C369-BFB8-44B6-849F-51570732E52E}" dt="2019-11-18T18:59:50.446" v="9" actId="1076"/>
          <ac:picMkLst>
            <pc:docMk/>
            <pc:sldMk cId="3447142982" sldId="269"/>
            <ac:picMk id="12" creationId="{D0018154-6337-4544-82D3-ABA6E1E52270}"/>
          </ac:picMkLst>
        </pc:picChg>
        <pc:picChg chg="add mod">
          <ac:chgData name="Lu,Jamie" userId="d1ec76e5-7b8b-4b6c-8317-d88f6e3e1433" providerId="ADAL" clId="{8D34C369-BFB8-44B6-849F-51570732E52E}" dt="2019-11-18T18:59:53.305" v="11" actId="1076"/>
          <ac:picMkLst>
            <pc:docMk/>
            <pc:sldMk cId="3447142982" sldId="269"/>
            <ac:picMk id="14" creationId="{B56D4E1E-C0DF-4912-A09E-8D48D6BA0B0F}"/>
          </ac:picMkLst>
        </pc:picChg>
        <pc:picChg chg="add mod">
          <ac:chgData name="Lu,Jamie" userId="d1ec76e5-7b8b-4b6c-8317-d88f6e3e1433" providerId="ADAL" clId="{8D34C369-BFB8-44B6-849F-51570732E52E}" dt="2019-11-18T18:59:55.336" v="13" actId="1076"/>
          <ac:picMkLst>
            <pc:docMk/>
            <pc:sldMk cId="3447142982" sldId="269"/>
            <ac:picMk id="15" creationId="{0B7B9E5C-075B-41C2-806F-F36E49916AD0}"/>
          </ac:picMkLst>
        </pc:picChg>
        <pc:picChg chg="add mod">
          <ac:chgData name="Lu,Jamie" userId="d1ec76e5-7b8b-4b6c-8317-d88f6e3e1433" providerId="ADAL" clId="{8D34C369-BFB8-44B6-849F-51570732E52E}" dt="2019-11-18T18:59:58.132" v="15" actId="1076"/>
          <ac:picMkLst>
            <pc:docMk/>
            <pc:sldMk cId="3447142982" sldId="269"/>
            <ac:picMk id="16" creationId="{C9294827-8DEC-4ECB-8D18-DEB46D7E6881}"/>
          </ac:picMkLst>
        </pc:picChg>
        <pc:picChg chg="add mod">
          <ac:chgData name="Lu,Jamie" userId="d1ec76e5-7b8b-4b6c-8317-d88f6e3e1433" providerId="ADAL" clId="{8D34C369-BFB8-44B6-849F-51570732E52E}" dt="2019-11-18T19:00:00.835" v="17" actId="1076"/>
          <ac:picMkLst>
            <pc:docMk/>
            <pc:sldMk cId="3447142982" sldId="269"/>
            <ac:picMk id="17" creationId="{9002BA67-C9BA-4008-81CF-50CEC49F1F42}"/>
          </ac:picMkLst>
        </pc:picChg>
        <pc:picChg chg="add mod">
          <ac:chgData name="Lu,Jamie" userId="d1ec76e5-7b8b-4b6c-8317-d88f6e3e1433" providerId="ADAL" clId="{8D34C369-BFB8-44B6-849F-51570732E52E}" dt="2019-11-18T19:00:02.959" v="19" actId="1076"/>
          <ac:picMkLst>
            <pc:docMk/>
            <pc:sldMk cId="3447142982" sldId="269"/>
            <ac:picMk id="21" creationId="{3E5F2D6F-3481-40CD-842D-13110E663222}"/>
          </ac:picMkLst>
        </pc:picChg>
      </pc:sldChg>
    </pc:docChg>
  </pc:docChgLst>
  <pc:docChgLst>
    <pc:chgData name="Lu,Jamie" userId="d1ec76e5-7b8b-4b6c-8317-d88f6e3e1433" providerId="ADAL" clId="{DC677845-60CC-4974-A12B-4896072048F8}"/>
    <pc:docChg chg="custSel modSld">
      <pc:chgData name="Lu,Jamie" userId="d1ec76e5-7b8b-4b6c-8317-d88f6e3e1433" providerId="ADAL" clId="{DC677845-60CC-4974-A12B-4896072048F8}" dt="2019-11-18T04:46:28.992" v="33"/>
      <pc:docMkLst>
        <pc:docMk/>
      </pc:docMkLst>
      <pc:sldChg chg="modSp">
        <pc:chgData name="Lu,Jamie" userId="d1ec76e5-7b8b-4b6c-8317-d88f6e3e1433" providerId="ADAL" clId="{DC677845-60CC-4974-A12B-4896072048F8}" dt="2019-11-18T04:43:26.037" v="13" actId="20577"/>
        <pc:sldMkLst>
          <pc:docMk/>
          <pc:sldMk cId="2840904900" sldId="259"/>
        </pc:sldMkLst>
        <pc:graphicFrameChg chg="modGraphic">
          <ac:chgData name="Lu,Jamie" userId="d1ec76e5-7b8b-4b6c-8317-d88f6e3e1433" providerId="ADAL" clId="{DC677845-60CC-4974-A12B-4896072048F8}" dt="2019-11-18T04:43:26.037" v="13" actId="20577"/>
          <ac:graphicFrameMkLst>
            <pc:docMk/>
            <pc:sldMk cId="2840904900" sldId="259"/>
            <ac:graphicFrameMk id="4" creationId="{2134AC6A-00DA-4988-8AC3-04FF16669968}"/>
          </ac:graphicFrameMkLst>
        </pc:graphicFrameChg>
      </pc:sldChg>
      <pc:sldChg chg="modSp">
        <pc:chgData name="Lu,Jamie" userId="d1ec76e5-7b8b-4b6c-8317-d88f6e3e1433" providerId="ADAL" clId="{DC677845-60CC-4974-A12B-4896072048F8}" dt="2019-11-18T04:43:42.050" v="25" actId="20577"/>
        <pc:sldMkLst>
          <pc:docMk/>
          <pc:sldMk cId="3706752307" sldId="264"/>
        </pc:sldMkLst>
        <pc:graphicFrameChg chg="modGraphic">
          <ac:chgData name="Lu,Jamie" userId="d1ec76e5-7b8b-4b6c-8317-d88f6e3e1433" providerId="ADAL" clId="{DC677845-60CC-4974-A12B-4896072048F8}" dt="2019-11-18T04:43:42.050" v="25" actId="20577"/>
          <ac:graphicFrameMkLst>
            <pc:docMk/>
            <pc:sldMk cId="3706752307" sldId="264"/>
            <ac:graphicFrameMk id="32" creationId="{57796513-9D32-4CF3-9093-481905D58785}"/>
          </ac:graphicFrameMkLst>
        </pc:graphicFrameChg>
      </pc:sldChg>
      <pc:sldChg chg="modTransition">
        <pc:chgData name="Lu,Jamie" userId="d1ec76e5-7b8b-4b6c-8317-d88f6e3e1433" providerId="ADAL" clId="{DC677845-60CC-4974-A12B-4896072048F8}" dt="2019-11-18T04:45:33.793" v="29"/>
        <pc:sldMkLst>
          <pc:docMk/>
          <pc:sldMk cId="3644119847" sldId="266"/>
        </pc:sldMkLst>
      </pc:sldChg>
      <pc:sldChg chg="modTransition">
        <pc:chgData name="Lu,Jamie" userId="d1ec76e5-7b8b-4b6c-8317-d88f6e3e1433" providerId="ADAL" clId="{DC677845-60CC-4974-A12B-4896072048F8}" dt="2019-11-18T04:46:28.992" v="33"/>
        <pc:sldMkLst>
          <pc:docMk/>
          <pc:sldMk cId="113307101" sldId="26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1BA09-18E6-40C3-897B-8B8F88AA54D9}"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DBD40C3-ADAF-43AA-BAE4-A43FCC444FFB}">
      <dgm:prSet/>
      <dgm:spPr/>
      <dgm:t>
        <a:bodyPr/>
        <a:lstStyle/>
        <a:p>
          <a:r>
            <a:rPr lang="en-US"/>
            <a:t>Health and wellness are things that should be taken care of. Looking good and feeling good might be amazing to have but health is crucial for man’s survival.</a:t>
          </a:r>
        </a:p>
        <a:p>
          <a:r>
            <a:rPr lang="en-US"/>
            <a:t>I went through a time of depression and anxiety during winter and started to just eat and not exercise. I have conquered both but am now experiencing the effect it had on my weight. </a:t>
          </a:r>
        </a:p>
      </dgm:t>
    </dgm:pt>
    <dgm:pt modelId="{ED42C692-CACD-4788-9907-FE595D77726E}" type="parTrans" cxnId="{A1A54A83-D4A3-4AA5-912E-7BF36BC8F9A1}">
      <dgm:prSet/>
      <dgm:spPr/>
      <dgm:t>
        <a:bodyPr/>
        <a:lstStyle/>
        <a:p>
          <a:endParaRPr lang="en-US"/>
        </a:p>
      </dgm:t>
    </dgm:pt>
    <dgm:pt modelId="{6EEABD0A-925A-457B-893D-6F580ABBC730}" type="sibTrans" cxnId="{A1A54A83-D4A3-4AA5-912E-7BF36BC8F9A1}">
      <dgm:prSet/>
      <dgm:spPr/>
      <dgm:t>
        <a:bodyPr/>
        <a:lstStyle/>
        <a:p>
          <a:endParaRPr lang="en-US"/>
        </a:p>
      </dgm:t>
    </dgm:pt>
    <dgm:pt modelId="{7FDCB1D5-6794-4759-9BE4-1519DAC9FBC4}">
      <dgm:prSet/>
      <dgm:spPr/>
      <dgm:t>
        <a:bodyPr/>
        <a:lstStyle/>
        <a:p>
          <a:r>
            <a:rPr lang="en-US"/>
            <a:t>I got a gym membership to supposedly start exercising and being healthy but was never motivated enough to go and exercise. I decided to choose this as my work plan to better myself. Exercise will not only help me physically but also mentally. I will also start doing a couple of changes with regards to my dietary habits to help with giving me the right energy to do daily tasks and be able to complement the exercise I will be doing.</a:t>
          </a:r>
        </a:p>
      </dgm:t>
    </dgm:pt>
    <dgm:pt modelId="{A47E034A-0A34-4479-827F-473D55A66828}" type="parTrans" cxnId="{1C9585E0-C6AC-4C55-BB9E-F5BB6E341FF0}">
      <dgm:prSet/>
      <dgm:spPr/>
      <dgm:t>
        <a:bodyPr/>
        <a:lstStyle/>
        <a:p>
          <a:endParaRPr lang="en-US"/>
        </a:p>
      </dgm:t>
    </dgm:pt>
    <dgm:pt modelId="{273EC367-EBF9-4DFB-B446-7AB192304DDF}" type="sibTrans" cxnId="{1C9585E0-C6AC-4C55-BB9E-F5BB6E341FF0}">
      <dgm:prSet/>
      <dgm:spPr/>
      <dgm:t>
        <a:bodyPr/>
        <a:lstStyle/>
        <a:p>
          <a:endParaRPr lang="en-US"/>
        </a:p>
      </dgm:t>
    </dgm:pt>
    <dgm:pt modelId="{A24652E8-F337-4CC7-8E05-4C3B21119937}">
      <dgm:prSet/>
      <dgm:spPr/>
      <dgm:t>
        <a:bodyPr/>
        <a:lstStyle/>
        <a:p>
          <a:r>
            <a:rPr lang="en-US"/>
            <a:t>This work plan contains the goals I have set for each week, as well as, a journal entry for each week that I am doing my exercises. Hopefully, by the end of the semester, I will be able to continue the workout routine I have created. My end goal is be a healthier and better version of myself, as well as, lose weight.</a:t>
          </a:r>
        </a:p>
      </dgm:t>
    </dgm:pt>
    <dgm:pt modelId="{1434FD2C-EE9D-4980-9423-91EBBB3B3124}" type="parTrans" cxnId="{55E94FC6-708E-4A22-A715-5A8EBE8DAE44}">
      <dgm:prSet/>
      <dgm:spPr/>
      <dgm:t>
        <a:bodyPr/>
        <a:lstStyle/>
        <a:p>
          <a:endParaRPr lang="en-US"/>
        </a:p>
      </dgm:t>
    </dgm:pt>
    <dgm:pt modelId="{CF7FCB24-4657-47A0-90E7-5C0D509575C8}" type="sibTrans" cxnId="{55E94FC6-708E-4A22-A715-5A8EBE8DAE44}">
      <dgm:prSet/>
      <dgm:spPr/>
      <dgm:t>
        <a:bodyPr/>
        <a:lstStyle/>
        <a:p>
          <a:endParaRPr lang="en-US"/>
        </a:p>
      </dgm:t>
    </dgm:pt>
    <dgm:pt modelId="{343D783B-2268-4093-8BA7-8F9049C0D599}" type="pres">
      <dgm:prSet presAssocID="{72B1BA09-18E6-40C3-897B-8B8F88AA54D9}" presName="root" presStyleCnt="0">
        <dgm:presLayoutVars>
          <dgm:dir/>
          <dgm:resizeHandles val="exact"/>
        </dgm:presLayoutVars>
      </dgm:prSet>
      <dgm:spPr/>
    </dgm:pt>
    <dgm:pt modelId="{4FED1279-D721-4F0B-BB65-0AFFCE24F6D6}" type="pres">
      <dgm:prSet presAssocID="{72B1BA09-18E6-40C3-897B-8B8F88AA54D9}" presName="container" presStyleCnt="0">
        <dgm:presLayoutVars>
          <dgm:dir/>
          <dgm:resizeHandles val="exact"/>
        </dgm:presLayoutVars>
      </dgm:prSet>
      <dgm:spPr/>
    </dgm:pt>
    <dgm:pt modelId="{07507347-84A8-46B2-9F45-3D0D691CB45F}" type="pres">
      <dgm:prSet presAssocID="{9DBD40C3-ADAF-43AA-BAE4-A43FCC444FFB}" presName="compNode" presStyleCnt="0"/>
      <dgm:spPr/>
    </dgm:pt>
    <dgm:pt modelId="{38343B18-A3AB-41F2-A7EB-AEFF3CF41E7E}" type="pres">
      <dgm:prSet presAssocID="{9DBD40C3-ADAF-43AA-BAE4-A43FCC444FFB}" presName="iconBgRect" presStyleLbl="bgShp" presStyleIdx="0" presStyleCnt="3"/>
      <dgm:spPr/>
    </dgm:pt>
    <dgm:pt modelId="{C52E5320-04A2-4DF3-AEC1-038604F30A3A}" type="pres">
      <dgm:prSet presAssocID="{9DBD40C3-ADAF-43AA-BAE4-A43FCC444F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2BA7440E-0C4D-4F38-9BEA-0E8A31794FE5}" type="pres">
      <dgm:prSet presAssocID="{9DBD40C3-ADAF-43AA-BAE4-A43FCC444FFB}" presName="spaceRect" presStyleCnt="0"/>
      <dgm:spPr/>
    </dgm:pt>
    <dgm:pt modelId="{03439726-9F71-4D58-AF57-7884C68581C1}" type="pres">
      <dgm:prSet presAssocID="{9DBD40C3-ADAF-43AA-BAE4-A43FCC444FFB}" presName="textRect" presStyleLbl="revTx" presStyleIdx="0" presStyleCnt="3">
        <dgm:presLayoutVars>
          <dgm:chMax val="1"/>
          <dgm:chPref val="1"/>
        </dgm:presLayoutVars>
      </dgm:prSet>
      <dgm:spPr/>
    </dgm:pt>
    <dgm:pt modelId="{66C76814-0FEF-4FD4-A3EB-55DE53451DAA}" type="pres">
      <dgm:prSet presAssocID="{6EEABD0A-925A-457B-893D-6F580ABBC730}" presName="sibTrans" presStyleLbl="sibTrans2D1" presStyleIdx="0" presStyleCnt="0"/>
      <dgm:spPr/>
    </dgm:pt>
    <dgm:pt modelId="{3058277F-15E8-4FF2-A8BA-411869CAFC80}" type="pres">
      <dgm:prSet presAssocID="{7FDCB1D5-6794-4759-9BE4-1519DAC9FBC4}" presName="compNode" presStyleCnt="0"/>
      <dgm:spPr/>
    </dgm:pt>
    <dgm:pt modelId="{A4C84D69-3B2C-429D-80B9-95E9ED1A6A60}" type="pres">
      <dgm:prSet presAssocID="{7FDCB1D5-6794-4759-9BE4-1519DAC9FBC4}" presName="iconBgRect" presStyleLbl="bgShp" presStyleIdx="1" presStyleCnt="3"/>
      <dgm:spPr/>
    </dgm:pt>
    <dgm:pt modelId="{155F2951-98C1-44EA-B073-00FBF04D4492}" type="pres">
      <dgm:prSet presAssocID="{7FDCB1D5-6794-4759-9BE4-1519DAC9FB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AF6A21F3-D813-46B3-B931-D87AE62CBC6E}" type="pres">
      <dgm:prSet presAssocID="{7FDCB1D5-6794-4759-9BE4-1519DAC9FBC4}" presName="spaceRect" presStyleCnt="0"/>
      <dgm:spPr/>
    </dgm:pt>
    <dgm:pt modelId="{61D05885-B6FC-4CE7-9880-A8BC7CFCA27A}" type="pres">
      <dgm:prSet presAssocID="{7FDCB1D5-6794-4759-9BE4-1519DAC9FBC4}" presName="textRect" presStyleLbl="revTx" presStyleIdx="1" presStyleCnt="3">
        <dgm:presLayoutVars>
          <dgm:chMax val="1"/>
          <dgm:chPref val="1"/>
        </dgm:presLayoutVars>
      </dgm:prSet>
      <dgm:spPr/>
    </dgm:pt>
    <dgm:pt modelId="{F9C0CA7A-2AF6-4170-AF7D-DA364FAF20F7}" type="pres">
      <dgm:prSet presAssocID="{273EC367-EBF9-4DFB-B446-7AB192304DDF}" presName="sibTrans" presStyleLbl="sibTrans2D1" presStyleIdx="0" presStyleCnt="0"/>
      <dgm:spPr/>
    </dgm:pt>
    <dgm:pt modelId="{9FF70BA6-9146-484F-A4A2-538B063F6CFC}" type="pres">
      <dgm:prSet presAssocID="{A24652E8-F337-4CC7-8E05-4C3B21119937}" presName="compNode" presStyleCnt="0"/>
      <dgm:spPr/>
    </dgm:pt>
    <dgm:pt modelId="{0CCC5AD8-B5D9-4C40-9D93-947B06E21F10}" type="pres">
      <dgm:prSet presAssocID="{A24652E8-F337-4CC7-8E05-4C3B21119937}" presName="iconBgRect" presStyleLbl="bgShp" presStyleIdx="2" presStyleCnt="3"/>
      <dgm:spPr/>
    </dgm:pt>
    <dgm:pt modelId="{D92F29AD-B405-4335-BEFC-E25EF00B3CD6}" type="pres">
      <dgm:prSet presAssocID="{A24652E8-F337-4CC7-8E05-4C3B211199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1520FF05-A7AB-48D8-9222-74B1041FB317}" type="pres">
      <dgm:prSet presAssocID="{A24652E8-F337-4CC7-8E05-4C3B21119937}" presName="spaceRect" presStyleCnt="0"/>
      <dgm:spPr/>
    </dgm:pt>
    <dgm:pt modelId="{A1E380AB-BABC-44B1-8633-46AD5B8DA72A}" type="pres">
      <dgm:prSet presAssocID="{A24652E8-F337-4CC7-8E05-4C3B21119937}" presName="textRect" presStyleLbl="revTx" presStyleIdx="2" presStyleCnt="3">
        <dgm:presLayoutVars>
          <dgm:chMax val="1"/>
          <dgm:chPref val="1"/>
        </dgm:presLayoutVars>
      </dgm:prSet>
      <dgm:spPr/>
    </dgm:pt>
  </dgm:ptLst>
  <dgm:cxnLst>
    <dgm:cxn modelId="{287F0644-2E67-445E-847F-5FF623978525}" type="presOf" srcId="{72B1BA09-18E6-40C3-897B-8B8F88AA54D9}" destId="{343D783B-2268-4093-8BA7-8F9049C0D599}" srcOrd="0" destOrd="0" presId="urn:microsoft.com/office/officeart/2018/2/layout/IconCircleList"/>
    <dgm:cxn modelId="{8A2ED66B-E6ED-4CE5-B1D4-62309DC6804B}" type="presOf" srcId="{9DBD40C3-ADAF-43AA-BAE4-A43FCC444FFB}" destId="{03439726-9F71-4D58-AF57-7884C68581C1}" srcOrd="0" destOrd="0" presId="urn:microsoft.com/office/officeart/2018/2/layout/IconCircleList"/>
    <dgm:cxn modelId="{D76BA056-A7D1-4715-B594-3533AC4C5544}" type="presOf" srcId="{6EEABD0A-925A-457B-893D-6F580ABBC730}" destId="{66C76814-0FEF-4FD4-A3EB-55DE53451DAA}" srcOrd="0" destOrd="0" presId="urn:microsoft.com/office/officeart/2018/2/layout/IconCircleList"/>
    <dgm:cxn modelId="{0D05537C-7AB2-4E6A-B96A-37F25EFDC9D5}" type="presOf" srcId="{A24652E8-F337-4CC7-8E05-4C3B21119937}" destId="{A1E380AB-BABC-44B1-8633-46AD5B8DA72A}" srcOrd="0" destOrd="0" presId="urn:microsoft.com/office/officeart/2018/2/layout/IconCircleList"/>
    <dgm:cxn modelId="{A1A54A83-D4A3-4AA5-912E-7BF36BC8F9A1}" srcId="{72B1BA09-18E6-40C3-897B-8B8F88AA54D9}" destId="{9DBD40C3-ADAF-43AA-BAE4-A43FCC444FFB}" srcOrd="0" destOrd="0" parTransId="{ED42C692-CACD-4788-9907-FE595D77726E}" sibTransId="{6EEABD0A-925A-457B-893D-6F580ABBC730}"/>
    <dgm:cxn modelId="{A7B390A7-3F89-44B9-8FC0-E0F71186CA7A}" type="presOf" srcId="{273EC367-EBF9-4DFB-B446-7AB192304DDF}" destId="{F9C0CA7A-2AF6-4170-AF7D-DA364FAF20F7}" srcOrd="0" destOrd="0" presId="urn:microsoft.com/office/officeart/2018/2/layout/IconCircleList"/>
    <dgm:cxn modelId="{67A4BBC1-EC25-4EAD-828E-4370E7E8D9FE}" type="presOf" srcId="{7FDCB1D5-6794-4759-9BE4-1519DAC9FBC4}" destId="{61D05885-B6FC-4CE7-9880-A8BC7CFCA27A}" srcOrd="0" destOrd="0" presId="urn:microsoft.com/office/officeart/2018/2/layout/IconCircleList"/>
    <dgm:cxn modelId="{55E94FC6-708E-4A22-A715-5A8EBE8DAE44}" srcId="{72B1BA09-18E6-40C3-897B-8B8F88AA54D9}" destId="{A24652E8-F337-4CC7-8E05-4C3B21119937}" srcOrd="2" destOrd="0" parTransId="{1434FD2C-EE9D-4980-9423-91EBBB3B3124}" sibTransId="{CF7FCB24-4657-47A0-90E7-5C0D509575C8}"/>
    <dgm:cxn modelId="{1C9585E0-C6AC-4C55-BB9E-F5BB6E341FF0}" srcId="{72B1BA09-18E6-40C3-897B-8B8F88AA54D9}" destId="{7FDCB1D5-6794-4759-9BE4-1519DAC9FBC4}" srcOrd="1" destOrd="0" parTransId="{A47E034A-0A34-4479-827F-473D55A66828}" sibTransId="{273EC367-EBF9-4DFB-B446-7AB192304DDF}"/>
    <dgm:cxn modelId="{04E19446-AA81-4B1D-9C1B-9F534EFAB28D}" type="presParOf" srcId="{343D783B-2268-4093-8BA7-8F9049C0D599}" destId="{4FED1279-D721-4F0B-BB65-0AFFCE24F6D6}" srcOrd="0" destOrd="0" presId="urn:microsoft.com/office/officeart/2018/2/layout/IconCircleList"/>
    <dgm:cxn modelId="{F9E12C88-19E2-4E15-834B-BDBEB0A32A2B}" type="presParOf" srcId="{4FED1279-D721-4F0B-BB65-0AFFCE24F6D6}" destId="{07507347-84A8-46B2-9F45-3D0D691CB45F}" srcOrd="0" destOrd="0" presId="urn:microsoft.com/office/officeart/2018/2/layout/IconCircleList"/>
    <dgm:cxn modelId="{5AB32C67-953F-4D75-899D-81020C51A3A0}" type="presParOf" srcId="{07507347-84A8-46B2-9F45-3D0D691CB45F}" destId="{38343B18-A3AB-41F2-A7EB-AEFF3CF41E7E}" srcOrd="0" destOrd="0" presId="urn:microsoft.com/office/officeart/2018/2/layout/IconCircleList"/>
    <dgm:cxn modelId="{CFC96ECF-A815-4A8F-8EC1-48E0D32EDDF4}" type="presParOf" srcId="{07507347-84A8-46B2-9F45-3D0D691CB45F}" destId="{C52E5320-04A2-4DF3-AEC1-038604F30A3A}" srcOrd="1" destOrd="0" presId="urn:microsoft.com/office/officeart/2018/2/layout/IconCircleList"/>
    <dgm:cxn modelId="{F6C3FDD6-7F3C-44F3-91CE-8FEDA6119501}" type="presParOf" srcId="{07507347-84A8-46B2-9F45-3D0D691CB45F}" destId="{2BA7440E-0C4D-4F38-9BEA-0E8A31794FE5}" srcOrd="2" destOrd="0" presId="urn:microsoft.com/office/officeart/2018/2/layout/IconCircleList"/>
    <dgm:cxn modelId="{FA36141A-4658-4F21-81B6-665F0B4B599C}" type="presParOf" srcId="{07507347-84A8-46B2-9F45-3D0D691CB45F}" destId="{03439726-9F71-4D58-AF57-7884C68581C1}" srcOrd="3" destOrd="0" presId="urn:microsoft.com/office/officeart/2018/2/layout/IconCircleList"/>
    <dgm:cxn modelId="{5C41BD13-D3EC-46B0-85ED-1922B3F97210}" type="presParOf" srcId="{4FED1279-D721-4F0B-BB65-0AFFCE24F6D6}" destId="{66C76814-0FEF-4FD4-A3EB-55DE53451DAA}" srcOrd="1" destOrd="0" presId="urn:microsoft.com/office/officeart/2018/2/layout/IconCircleList"/>
    <dgm:cxn modelId="{DB289598-A34F-4283-A39F-2FE45E7D64EE}" type="presParOf" srcId="{4FED1279-D721-4F0B-BB65-0AFFCE24F6D6}" destId="{3058277F-15E8-4FF2-A8BA-411869CAFC80}" srcOrd="2" destOrd="0" presId="urn:microsoft.com/office/officeart/2018/2/layout/IconCircleList"/>
    <dgm:cxn modelId="{EC4D5464-4922-4327-98CD-510AAC1E19D8}" type="presParOf" srcId="{3058277F-15E8-4FF2-A8BA-411869CAFC80}" destId="{A4C84D69-3B2C-429D-80B9-95E9ED1A6A60}" srcOrd="0" destOrd="0" presId="urn:microsoft.com/office/officeart/2018/2/layout/IconCircleList"/>
    <dgm:cxn modelId="{A0D49066-A84D-4939-990A-626EC6710DBA}" type="presParOf" srcId="{3058277F-15E8-4FF2-A8BA-411869CAFC80}" destId="{155F2951-98C1-44EA-B073-00FBF04D4492}" srcOrd="1" destOrd="0" presId="urn:microsoft.com/office/officeart/2018/2/layout/IconCircleList"/>
    <dgm:cxn modelId="{1F7836F3-D8D3-4FF6-BA5A-11A4963E0EA4}" type="presParOf" srcId="{3058277F-15E8-4FF2-A8BA-411869CAFC80}" destId="{AF6A21F3-D813-46B3-B931-D87AE62CBC6E}" srcOrd="2" destOrd="0" presId="urn:microsoft.com/office/officeart/2018/2/layout/IconCircleList"/>
    <dgm:cxn modelId="{905C1D24-B7B1-41A5-8D43-5AF078F94C2C}" type="presParOf" srcId="{3058277F-15E8-4FF2-A8BA-411869CAFC80}" destId="{61D05885-B6FC-4CE7-9880-A8BC7CFCA27A}" srcOrd="3" destOrd="0" presId="urn:microsoft.com/office/officeart/2018/2/layout/IconCircleList"/>
    <dgm:cxn modelId="{79748CAD-DD48-42C3-95E5-8A514FA2741A}" type="presParOf" srcId="{4FED1279-D721-4F0B-BB65-0AFFCE24F6D6}" destId="{F9C0CA7A-2AF6-4170-AF7D-DA364FAF20F7}" srcOrd="3" destOrd="0" presId="urn:microsoft.com/office/officeart/2018/2/layout/IconCircleList"/>
    <dgm:cxn modelId="{21E2EC73-448E-400A-A18D-6A6F59E6E315}" type="presParOf" srcId="{4FED1279-D721-4F0B-BB65-0AFFCE24F6D6}" destId="{9FF70BA6-9146-484F-A4A2-538B063F6CFC}" srcOrd="4" destOrd="0" presId="urn:microsoft.com/office/officeart/2018/2/layout/IconCircleList"/>
    <dgm:cxn modelId="{9A1A8366-474D-4576-860B-4C11A20A1C75}" type="presParOf" srcId="{9FF70BA6-9146-484F-A4A2-538B063F6CFC}" destId="{0CCC5AD8-B5D9-4C40-9D93-947B06E21F10}" srcOrd="0" destOrd="0" presId="urn:microsoft.com/office/officeart/2018/2/layout/IconCircleList"/>
    <dgm:cxn modelId="{1F875057-7B4E-4523-B98B-C466D2742CB5}" type="presParOf" srcId="{9FF70BA6-9146-484F-A4A2-538B063F6CFC}" destId="{D92F29AD-B405-4335-BEFC-E25EF00B3CD6}" srcOrd="1" destOrd="0" presId="urn:microsoft.com/office/officeart/2018/2/layout/IconCircleList"/>
    <dgm:cxn modelId="{D15E8697-C065-40D2-9872-D888DC3D1F24}" type="presParOf" srcId="{9FF70BA6-9146-484F-A4A2-538B063F6CFC}" destId="{1520FF05-A7AB-48D8-9222-74B1041FB317}" srcOrd="2" destOrd="0" presId="urn:microsoft.com/office/officeart/2018/2/layout/IconCircleList"/>
    <dgm:cxn modelId="{0EC8000A-1843-4CA6-BDA1-49D68A8C513F}" type="presParOf" srcId="{9FF70BA6-9146-484F-A4A2-538B063F6CFC}" destId="{A1E380AB-BABC-44B1-8633-46AD5B8DA72A}"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43B18-A3AB-41F2-A7EB-AEFF3CF41E7E}">
      <dsp:nvSpPr>
        <dsp:cNvPr id="0" name=""/>
        <dsp:cNvSpPr/>
      </dsp:nvSpPr>
      <dsp:spPr>
        <a:xfrm>
          <a:off x="344932" y="1402855"/>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E5320-04A2-4DF3-AEC1-038604F30A3A}">
      <dsp:nvSpPr>
        <dsp:cNvPr id="0" name=""/>
        <dsp:cNvSpPr/>
      </dsp:nvSpPr>
      <dsp:spPr>
        <a:xfrm>
          <a:off x="515480" y="1573403"/>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439726-9F71-4D58-AF57-7884C68581C1}">
      <dsp:nvSpPr>
        <dsp:cNvPr id="0" name=""/>
        <dsp:cNvSpPr/>
      </dsp:nvSpPr>
      <dsp:spPr>
        <a:xfrm>
          <a:off x="1331094" y="140285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Health and wellness are things that should be taken care of. Looking good and feeling good might be amazing to have but health is crucial for man’s survival.</a:t>
          </a:r>
        </a:p>
        <a:p>
          <a:pPr marL="0" lvl="0" indent="0" algn="l" defTabSz="488950">
            <a:lnSpc>
              <a:spcPct val="90000"/>
            </a:lnSpc>
            <a:spcBef>
              <a:spcPct val="0"/>
            </a:spcBef>
            <a:spcAft>
              <a:spcPct val="35000"/>
            </a:spcAft>
            <a:buNone/>
          </a:pPr>
          <a:r>
            <a:rPr lang="en-US" sz="1100" kern="1200"/>
            <a:t>I went through a time of depression and anxiety during winter and started to just eat and not exercise. I have conquered both but am now experiencing the effect it had on my weight. </a:t>
          </a:r>
        </a:p>
      </dsp:txBody>
      <dsp:txXfrm>
        <a:off x="1331094" y="1402855"/>
        <a:ext cx="1914313" cy="812133"/>
      </dsp:txXfrm>
    </dsp:sp>
    <dsp:sp modelId="{A4C84D69-3B2C-429D-80B9-95E9ED1A6A60}">
      <dsp:nvSpPr>
        <dsp:cNvPr id="0" name=""/>
        <dsp:cNvSpPr/>
      </dsp:nvSpPr>
      <dsp:spPr>
        <a:xfrm>
          <a:off x="3578962" y="1402855"/>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F2951-98C1-44EA-B073-00FBF04D4492}">
      <dsp:nvSpPr>
        <dsp:cNvPr id="0" name=""/>
        <dsp:cNvSpPr/>
      </dsp:nvSpPr>
      <dsp:spPr>
        <a:xfrm>
          <a:off x="3749510" y="1573403"/>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D05885-B6FC-4CE7-9880-A8BC7CFCA27A}">
      <dsp:nvSpPr>
        <dsp:cNvPr id="0" name=""/>
        <dsp:cNvSpPr/>
      </dsp:nvSpPr>
      <dsp:spPr>
        <a:xfrm>
          <a:off x="4565123" y="140285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 got a gym membership to supposedly start exercising and being healthy but was never motivated enough to go and exercise. I decided to choose this as my work plan to better myself. Exercise will not only help me physically but also mentally. I will also start doing a couple of changes with regards to my dietary habits to help with giving me the right energy to do daily tasks and be able to complement the exercise I will be doing.</a:t>
          </a:r>
        </a:p>
      </dsp:txBody>
      <dsp:txXfrm>
        <a:off x="4565123" y="1402855"/>
        <a:ext cx="1914313" cy="812133"/>
      </dsp:txXfrm>
    </dsp:sp>
    <dsp:sp modelId="{0CCC5AD8-B5D9-4C40-9D93-947B06E21F10}">
      <dsp:nvSpPr>
        <dsp:cNvPr id="0" name=""/>
        <dsp:cNvSpPr/>
      </dsp:nvSpPr>
      <dsp:spPr>
        <a:xfrm>
          <a:off x="6812992" y="1402855"/>
          <a:ext cx="812133" cy="812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F29AD-B405-4335-BEFC-E25EF00B3CD6}">
      <dsp:nvSpPr>
        <dsp:cNvPr id="0" name=""/>
        <dsp:cNvSpPr/>
      </dsp:nvSpPr>
      <dsp:spPr>
        <a:xfrm>
          <a:off x="6983540" y="1573403"/>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380AB-BABC-44B1-8633-46AD5B8DA72A}">
      <dsp:nvSpPr>
        <dsp:cNvPr id="0" name=""/>
        <dsp:cNvSpPr/>
      </dsp:nvSpPr>
      <dsp:spPr>
        <a:xfrm>
          <a:off x="7799153" y="1402855"/>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This work plan contains the goals I have set for each week, as well as, a journal entry for each week that I am doing my exercises. Hopefully, by the end of the semester, I will be able to continue the workout routine I have created. My end goal is be a healthier and better version of myself, as well as, lose weight.</a:t>
          </a:r>
        </a:p>
      </dsp:txBody>
      <dsp:txXfrm>
        <a:off x="7799153" y="1402855"/>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075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73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684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7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E507A8-A5CF-4D38-AB86-7EDDA87A85D4}" type="datetime1">
              <a:rPr lang="en-US" smtClean="0"/>
              <a:t>11/18/2019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329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07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55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33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956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023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11/18/2019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18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73ED0CC-082F-4160-86E5-0D6041F12778}" type="datetime1">
              <a:rPr lang="en-US" smtClean="0"/>
              <a:t>11/18/2019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48903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svg"/><Relationship Id="rId10" Type="http://schemas.openxmlformats.org/officeDocument/2006/relationships/image" Target="../media/image15.svg"/><Relationship Id="rId4" Type="http://schemas.openxmlformats.org/officeDocument/2006/relationships/image" Target="../media/image24.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png"/><Relationship Id="rId7" Type="http://schemas.openxmlformats.org/officeDocument/2006/relationships/image" Target="../media/image15.sv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9.sv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microsoft.com/office/2007/relationships/hdphoto" Target="../media/hdphoto3.wdp"/><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sv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63D5-B6BD-4DD8-AFB7-951D122827EA}"/>
              </a:ext>
            </a:extLst>
          </p:cNvPr>
          <p:cNvSpPr>
            <a:spLocks noGrp="1"/>
          </p:cNvSpPr>
          <p:nvPr>
            <p:ph type="ctrTitle"/>
          </p:nvPr>
        </p:nvSpPr>
        <p:spPr>
          <a:xfrm>
            <a:off x="861791" y="835383"/>
            <a:ext cx="3382832" cy="3499549"/>
          </a:xfrm>
        </p:spPr>
        <p:txBody>
          <a:bodyPr>
            <a:normAutofit/>
          </a:bodyPr>
          <a:lstStyle/>
          <a:p>
            <a:pPr algn="l"/>
            <a:r>
              <a:rPr lang="en-CA" sz="4200" dirty="0"/>
              <a:t>Exercise </a:t>
            </a:r>
            <a:br>
              <a:rPr lang="en-CA" sz="4200" dirty="0"/>
            </a:br>
            <a:r>
              <a:rPr lang="en-CA" sz="4200" dirty="0"/>
              <a:t>for 30 days</a:t>
            </a:r>
            <a:endParaRPr lang="en-US" sz="4200" dirty="0"/>
          </a:p>
        </p:txBody>
      </p:sp>
      <p:sp>
        <p:nvSpPr>
          <p:cNvPr id="3" name="Subtitle 2">
            <a:extLst>
              <a:ext uri="{FF2B5EF4-FFF2-40B4-BE49-F238E27FC236}">
                <a16:creationId xmlns:a16="http://schemas.microsoft.com/office/drawing/2014/main" id="{7F885B86-A122-451B-9F19-BF979F4D6285}"/>
              </a:ext>
            </a:extLst>
          </p:cNvPr>
          <p:cNvSpPr>
            <a:spLocks noGrp="1"/>
          </p:cNvSpPr>
          <p:nvPr>
            <p:ph type="subTitle" idx="1"/>
          </p:nvPr>
        </p:nvSpPr>
        <p:spPr>
          <a:xfrm>
            <a:off x="861791" y="3001434"/>
            <a:ext cx="3929284" cy="322792"/>
          </a:xfrm>
        </p:spPr>
        <p:txBody>
          <a:bodyPr>
            <a:normAutofit lnSpcReduction="10000"/>
          </a:bodyPr>
          <a:lstStyle/>
          <a:p>
            <a:pPr algn="l"/>
            <a:r>
              <a:rPr lang="en-CA" sz="1800" dirty="0">
                <a:solidFill>
                  <a:srgbClr val="FD8403"/>
                </a:solidFill>
              </a:rPr>
              <a:t>PROJECT REPORT FOR COMM1700</a:t>
            </a:r>
            <a:endParaRPr lang="en-US" sz="1800" dirty="0">
              <a:solidFill>
                <a:srgbClr val="FD8403"/>
              </a:solidFill>
            </a:endParaRPr>
          </a:p>
        </p:txBody>
      </p:sp>
      <p:sp>
        <p:nvSpPr>
          <p:cNvPr id="12" name="Subtitle 2">
            <a:extLst>
              <a:ext uri="{FF2B5EF4-FFF2-40B4-BE49-F238E27FC236}">
                <a16:creationId xmlns:a16="http://schemas.microsoft.com/office/drawing/2014/main" id="{36A8FF34-08BC-4A7E-BB40-662D38EED83A}"/>
              </a:ext>
            </a:extLst>
          </p:cNvPr>
          <p:cNvSpPr txBox="1">
            <a:spLocks/>
          </p:cNvSpPr>
          <p:nvPr/>
        </p:nvSpPr>
        <p:spPr>
          <a:xfrm>
            <a:off x="1014189" y="4487333"/>
            <a:ext cx="4195986" cy="11853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spcBef>
                <a:spcPts val="0"/>
              </a:spcBef>
            </a:pPr>
            <a:r>
              <a:rPr lang="en-CA" sz="1800" dirty="0">
                <a:solidFill>
                  <a:schemeClr val="accent2">
                    <a:lumMod val="75000"/>
                  </a:schemeClr>
                </a:solidFill>
              </a:rPr>
              <a:t>Jamie Lu</a:t>
            </a:r>
          </a:p>
          <a:p>
            <a:pPr>
              <a:spcBef>
                <a:spcPts val="0"/>
              </a:spcBef>
            </a:pPr>
            <a:r>
              <a:rPr lang="en-CA" sz="1800" dirty="0">
                <a:solidFill>
                  <a:schemeClr val="accent2">
                    <a:lumMod val="75000"/>
                  </a:schemeClr>
                </a:solidFill>
              </a:rPr>
              <a:t>W0441213</a:t>
            </a:r>
            <a:endParaRPr lang="en-US" sz="1800" dirty="0">
              <a:solidFill>
                <a:schemeClr val="accent2">
                  <a:lumMod val="75000"/>
                </a:schemeClr>
              </a:solidFill>
            </a:endParaRPr>
          </a:p>
        </p:txBody>
      </p:sp>
    </p:spTree>
    <p:extLst>
      <p:ext uri="{BB962C8B-B14F-4D97-AF65-F5344CB8AC3E}">
        <p14:creationId xmlns:p14="http://schemas.microsoft.com/office/powerpoint/2010/main" val="2944151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Shape 18">
            <a:extLst>
              <a:ext uri="{FF2B5EF4-FFF2-40B4-BE49-F238E27FC236}">
                <a16:creationId xmlns:a16="http://schemas.microsoft.com/office/drawing/2014/main" id="{4A65BCE4-8466-4E88-8FF2-24524F3A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3558"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ycling">
            <a:extLst>
              <a:ext uri="{FF2B5EF4-FFF2-40B4-BE49-F238E27FC236}">
                <a16:creationId xmlns:a16="http://schemas.microsoft.com/office/drawing/2014/main" id="{5B51A9E4-B931-430A-A94D-12BE5C7A8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234" y="2510028"/>
            <a:ext cx="1828800" cy="1828800"/>
          </a:xfrm>
          <a:prstGeom prst="rect">
            <a:avLst/>
          </a:prstGeom>
        </p:spPr>
      </p:pic>
      <p:grpSp>
        <p:nvGrpSpPr>
          <p:cNvPr id="21" name="Group 20">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3" name="Oval 22">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2" name="Title 1">
            <a:extLst>
              <a:ext uri="{FF2B5EF4-FFF2-40B4-BE49-F238E27FC236}">
                <a16:creationId xmlns:a16="http://schemas.microsoft.com/office/drawing/2014/main" id="{C3C226B0-3722-4BFF-B0E4-A4E9B2E72E5D}"/>
              </a:ext>
            </a:extLst>
          </p:cNvPr>
          <p:cNvSpPr txBox="1">
            <a:spLocks/>
          </p:cNvSpPr>
          <p:nvPr/>
        </p:nvSpPr>
        <p:spPr>
          <a:xfrm>
            <a:off x="8301588" y="702391"/>
            <a:ext cx="2076330" cy="82407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dirty="0">
                <a:solidFill>
                  <a:schemeClr val="tx1"/>
                </a:solidFill>
              </a:rPr>
              <a:t>Week 7</a:t>
            </a:r>
            <a:endParaRPr lang="en-US" dirty="0">
              <a:solidFill>
                <a:schemeClr val="tx1"/>
              </a:solidFill>
            </a:endParaRPr>
          </a:p>
        </p:txBody>
      </p:sp>
      <p:graphicFrame>
        <p:nvGraphicFramePr>
          <p:cNvPr id="18" name="Table 5">
            <a:extLst>
              <a:ext uri="{FF2B5EF4-FFF2-40B4-BE49-F238E27FC236}">
                <a16:creationId xmlns:a16="http://schemas.microsoft.com/office/drawing/2014/main" id="{6625C774-E5A4-4A8E-A480-3EA588809F00}"/>
              </a:ext>
            </a:extLst>
          </p:cNvPr>
          <p:cNvGraphicFramePr>
            <a:graphicFrameLocks/>
          </p:cNvGraphicFramePr>
          <p:nvPr>
            <p:extLst>
              <p:ext uri="{D42A27DB-BD31-4B8C-83A1-F6EECF244321}">
                <p14:modId xmlns:p14="http://schemas.microsoft.com/office/powerpoint/2010/main" val="411616057"/>
              </p:ext>
            </p:extLst>
          </p:nvPr>
        </p:nvGraphicFramePr>
        <p:xfrm>
          <a:off x="165810" y="81281"/>
          <a:ext cx="6324744" cy="6675266"/>
        </p:xfrm>
        <a:graphic>
          <a:graphicData uri="http://schemas.openxmlformats.org/drawingml/2006/table">
            <a:tbl>
              <a:tblPr firstRow="1" bandRow="1">
                <a:effectLst/>
                <a:tableStyleId>{5C22544A-7EE6-4342-B048-85BDC9FD1C3A}</a:tableStyleId>
              </a:tblPr>
              <a:tblGrid>
                <a:gridCol w="1083870">
                  <a:extLst>
                    <a:ext uri="{9D8B030D-6E8A-4147-A177-3AD203B41FA5}">
                      <a16:colId xmlns:a16="http://schemas.microsoft.com/office/drawing/2014/main" val="1569155749"/>
                    </a:ext>
                  </a:extLst>
                </a:gridCol>
                <a:gridCol w="2078501">
                  <a:extLst>
                    <a:ext uri="{9D8B030D-6E8A-4147-A177-3AD203B41FA5}">
                      <a16:colId xmlns:a16="http://schemas.microsoft.com/office/drawing/2014/main" val="4169157282"/>
                    </a:ext>
                  </a:extLst>
                </a:gridCol>
                <a:gridCol w="2266384">
                  <a:extLst>
                    <a:ext uri="{9D8B030D-6E8A-4147-A177-3AD203B41FA5}">
                      <a16:colId xmlns:a16="http://schemas.microsoft.com/office/drawing/2014/main" val="1462230288"/>
                    </a:ext>
                  </a:extLst>
                </a:gridCol>
                <a:gridCol w="895989">
                  <a:extLst>
                    <a:ext uri="{9D8B030D-6E8A-4147-A177-3AD203B41FA5}">
                      <a16:colId xmlns:a16="http://schemas.microsoft.com/office/drawing/2014/main" val="147546066"/>
                    </a:ext>
                  </a:extLst>
                </a:gridCol>
              </a:tblGrid>
              <a:tr h="368779">
                <a:tc>
                  <a:txBody>
                    <a:bodyPr/>
                    <a:lstStyle/>
                    <a:p>
                      <a:r>
                        <a:rPr lang="en-CA" sz="1400" dirty="0"/>
                        <a:t>DATE</a:t>
                      </a:r>
                      <a:endParaRPr lang="en-US" sz="1400" dirty="0"/>
                    </a:p>
                  </a:txBody>
                  <a:tcPr/>
                </a:tc>
                <a:tc>
                  <a:txBody>
                    <a:bodyPr/>
                    <a:lstStyle/>
                    <a:p>
                      <a:r>
                        <a:rPr lang="en-CA" sz="1400" dirty="0"/>
                        <a:t>PLACE OF EXERCISE</a:t>
                      </a:r>
                      <a:endParaRPr lang="en-US" sz="1400" dirty="0"/>
                    </a:p>
                  </a:txBody>
                  <a:tcPr/>
                </a:tc>
                <a:tc>
                  <a:txBody>
                    <a:bodyPr/>
                    <a:lstStyle/>
                    <a:p>
                      <a:r>
                        <a:rPr lang="en-CA" sz="1400" dirty="0"/>
                        <a:t>EXERCISES DONE</a:t>
                      </a:r>
                      <a:endParaRPr lang="en-US" sz="1400" dirty="0"/>
                    </a:p>
                  </a:txBody>
                  <a:tcPr/>
                </a:tc>
                <a:tc>
                  <a:txBody>
                    <a:bodyPr/>
                    <a:lstStyle/>
                    <a:p>
                      <a:r>
                        <a:rPr lang="en-CA" sz="1400" dirty="0"/>
                        <a:t>DIET?</a:t>
                      </a:r>
                      <a:endParaRPr lang="en-US" sz="1400" dirty="0"/>
                    </a:p>
                  </a:txBody>
                  <a:tcPr/>
                </a:tc>
                <a:extLst>
                  <a:ext uri="{0D108BD9-81ED-4DB2-BD59-A6C34878D82A}">
                    <a16:rowId xmlns:a16="http://schemas.microsoft.com/office/drawing/2014/main" val="1136428366"/>
                  </a:ext>
                </a:extLst>
              </a:tr>
              <a:tr h="1011588">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3</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Sunday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leg raises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20 jumping jacks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modified sit ups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30 seconds jog in place</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secs planking 2 sets</a:t>
                      </a: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407792">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4</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Monday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REST</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REST </a:t>
                      </a:r>
                    </a:p>
                  </a:txBody>
                  <a:tcPr marL="68580" marR="68580" marT="0" marB="0"/>
                </a:tc>
                <a:tc>
                  <a:txBody>
                    <a:bodyPr/>
                    <a:lstStyle/>
                    <a:p>
                      <a:endParaRPr lang="en-US"/>
                    </a:p>
                  </a:txBody>
                  <a:tcPr/>
                </a:tc>
                <a:extLst>
                  <a:ext uri="{0D108BD9-81ED-4DB2-BD59-A6C34878D82A}">
                    <a16:rowId xmlns:a16="http://schemas.microsoft.com/office/drawing/2014/main" val="1766944154"/>
                  </a:ext>
                </a:extLst>
              </a:tr>
              <a:tr h="991497">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5</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Tuesday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20 jumping jacks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30 secs jog in place</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secs planking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leg raises 2 sets</a:t>
                      </a:r>
                    </a:p>
                  </a:txBody>
                  <a:tcPr marL="68580" marR="68580" marT="0" marB="0"/>
                </a:tc>
                <a:tc>
                  <a:txBody>
                    <a:bodyPr/>
                    <a:lstStyle/>
                    <a:p>
                      <a:endParaRPr lang="en-US" dirty="0"/>
                    </a:p>
                  </a:txBody>
                  <a:tcPr/>
                </a:tc>
                <a:extLst>
                  <a:ext uri="{0D108BD9-81ED-4DB2-BD59-A6C34878D82A}">
                    <a16:rowId xmlns:a16="http://schemas.microsoft.com/office/drawing/2014/main" val="3112644033"/>
                  </a:ext>
                </a:extLst>
              </a:tr>
              <a:tr h="977906">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6 Wednesday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20 jumping jacks </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leg raises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16 secs hip rotation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secs side plank 2 sets</a:t>
                      </a:r>
                    </a:p>
                  </a:txBody>
                  <a:tcPr marL="68580" marR="68580" marT="0" marB="0"/>
                </a:tc>
                <a:tc>
                  <a:txBody>
                    <a:bodyPr/>
                    <a:lstStyle/>
                    <a:p>
                      <a:endParaRPr lang="en-US" dirty="0"/>
                    </a:p>
                  </a:txBody>
                  <a:tcPr/>
                </a:tc>
                <a:extLst>
                  <a:ext uri="{0D108BD9-81ED-4DB2-BD59-A6C34878D82A}">
                    <a16:rowId xmlns:a16="http://schemas.microsoft.com/office/drawing/2014/main" val="379444384"/>
                  </a:ext>
                </a:extLst>
              </a:tr>
              <a:tr h="977906">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7</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Thursday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secs side plank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30 secs jog in place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sit ups 3 sets</a:t>
                      </a:r>
                    </a:p>
                  </a:txBody>
                  <a:tcPr marL="68580" marR="68580" marT="0" marB="0"/>
                </a:tc>
                <a:tc>
                  <a:txBody>
                    <a:bodyPr/>
                    <a:lstStyle/>
                    <a:p>
                      <a:endParaRPr lang="en-US"/>
                    </a:p>
                  </a:txBody>
                  <a:tcPr/>
                </a:tc>
                <a:extLst>
                  <a:ext uri="{0D108BD9-81ED-4DB2-BD59-A6C34878D82A}">
                    <a16:rowId xmlns:a16="http://schemas.microsoft.com/office/drawing/2014/main" val="2376017539"/>
                  </a:ext>
                </a:extLst>
              </a:tr>
              <a:tr h="910312">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8</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Friday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30 jumping jacks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modified push ups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dirty="0"/>
                    </a:p>
                  </a:txBody>
                  <a:tcPr/>
                </a:tc>
                <a:extLst>
                  <a:ext uri="{0D108BD9-81ED-4DB2-BD59-A6C34878D82A}">
                    <a16:rowId xmlns:a16="http://schemas.microsoft.com/office/drawing/2014/main" val="1592816648"/>
                  </a:ext>
                </a:extLst>
              </a:tr>
              <a:tr h="910312">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November 9</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Saturday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 20 jumping jacks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30 secs wall sits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lunges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modified push ups 3 sets</a:t>
                      </a: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pic>
        <p:nvPicPr>
          <p:cNvPr id="20" name="Graphic 19" descr="Checkmark">
            <a:extLst>
              <a:ext uri="{FF2B5EF4-FFF2-40B4-BE49-F238E27FC236}">
                <a16:creationId xmlns:a16="http://schemas.microsoft.com/office/drawing/2014/main" id="{62EA67E3-F97F-4B5D-BE99-D5FE6C4263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26571" y="702391"/>
            <a:ext cx="451672" cy="455338"/>
          </a:xfrm>
          <a:prstGeom prst="rect">
            <a:avLst/>
          </a:prstGeom>
        </p:spPr>
      </p:pic>
      <p:pic>
        <p:nvPicPr>
          <p:cNvPr id="24" name="Graphic 23" descr="Checkmark">
            <a:extLst>
              <a:ext uri="{FF2B5EF4-FFF2-40B4-BE49-F238E27FC236}">
                <a16:creationId xmlns:a16="http://schemas.microsoft.com/office/drawing/2014/main" id="{FC00BDFE-121B-4784-9988-F409FE1816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1927" y="1445683"/>
            <a:ext cx="451672" cy="455338"/>
          </a:xfrm>
          <a:prstGeom prst="rect">
            <a:avLst/>
          </a:prstGeom>
        </p:spPr>
      </p:pic>
      <p:pic>
        <p:nvPicPr>
          <p:cNvPr id="25" name="Graphic 24" descr="Checkmark">
            <a:extLst>
              <a:ext uri="{FF2B5EF4-FFF2-40B4-BE49-F238E27FC236}">
                <a16:creationId xmlns:a16="http://schemas.microsoft.com/office/drawing/2014/main" id="{26DFF8C0-2CE1-4DEC-89C6-496FC94669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7190" y="2119829"/>
            <a:ext cx="451672" cy="455338"/>
          </a:xfrm>
          <a:prstGeom prst="rect">
            <a:avLst/>
          </a:prstGeom>
        </p:spPr>
      </p:pic>
      <p:pic>
        <p:nvPicPr>
          <p:cNvPr id="26" name="Graphic 25" descr="Checkmark">
            <a:extLst>
              <a:ext uri="{FF2B5EF4-FFF2-40B4-BE49-F238E27FC236}">
                <a16:creationId xmlns:a16="http://schemas.microsoft.com/office/drawing/2014/main" id="{F36E4D76-5C38-43A9-8DD2-FF5D4728BD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26571" y="3081929"/>
            <a:ext cx="451672" cy="455338"/>
          </a:xfrm>
          <a:prstGeom prst="rect">
            <a:avLst/>
          </a:prstGeom>
        </p:spPr>
      </p:pic>
      <p:pic>
        <p:nvPicPr>
          <p:cNvPr id="27" name="Graphic 26" descr="Checkmark">
            <a:extLst>
              <a:ext uri="{FF2B5EF4-FFF2-40B4-BE49-F238E27FC236}">
                <a16:creationId xmlns:a16="http://schemas.microsoft.com/office/drawing/2014/main" id="{D1423E41-954F-4EDA-AC8B-C6AB02BE2C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1927" y="4136761"/>
            <a:ext cx="451672" cy="455338"/>
          </a:xfrm>
          <a:prstGeom prst="rect">
            <a:avLst/>
          </a:prstGeom>
        </p:spPr>
      </p:pic>
      <p:pic>
        <p:nvPicPr>
          <p:cNvPr id="28" name="Graphic 27" descr="Checkmark">
            <a:extLst>
              <a:ext uri="{FF2B5EF4-FFF2-40B4-BE49-F238E27FC236}">
                <a16:creationId xmlns:a16="http://schemas.microsoft.com/office/drawing/2014/main" id="{6BEDB475-010D-4DB7-B897-934C4F3C61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26571" y="5079665"/>
            <a:ext cx="451672" cy="455338"/>
          </a:xfrm>
          <a:prstGeom prst="rect">
            <a:avLst/>
          </a:prstGeom>
        </p:spPr>
      </p:pic>
      <p:pic>
        <p:nvPicPr>
          <p:cNvPr id="29" name="Graphic 28" descr="Checkmark">
            <a:extLst>
              <a:ext uri="{FF2B5EF4-FFF2-40B4-BE49-F238E27FC236}">
                <a16:creationId xmlns:a16="http://schemas.microsoft.com/office/drawing/2014/main" id="{E1A303DF-BBBD-40E1-8EFD-8B35955CAB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1927" y="6015582"/>
            <a:ext cx="451672" cy="455338"/>
          </a:xfrm>
          <a:prstGeom prst="rect">
            <a:avLst/>
          </a:prstGeom>
        </p:spPr>
      </p:pic>
      <p:sp>
        <p:nvSpPr>
          <p:cNvPr id="30" name="Title 1">
            <a:extLst>
              <a:ext uri="{FF2B5EF4-FFF2-40B4-BE49-F238E27FC236}">
                <a16:creationId xmlns:a16="http://schemas.microsoft.com/office/drawing/2014/main" id="{845D0740-76BE-4793-8567-C34B46EEC62F}"/>
              </a:ext>
            </a:extLst>
          </p:cNvPr>
          <p:cNvSpPr txBox="1">
            <a:spLocks/>
          </p:cNvSpPr>
          <p:nvPr/>
        </p:nvSpPr>
        <p:spPr>
          <a:xfrm>
            <a:off x="8012028" y="5467629"/>
            <a:ext cx="2655450" cy="67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sz="2000" dirty="0">
                <a:solidFill>
                  <a:schemeClr val="tx1"/>
                </a:solidFill>
              </a:rPr>
              <a:t>November 3 – November 9</a:t>
            </a:r>
            <a:endParaRPr lang="en-US" dirty="0">
              <a:solidFill>
                <a:schemeClr val="tx1"/>
              </a:solidFill>
            </a:endParaRPr>
          </a:p>
        </p:txBody>
      </p:sp>
    </p:spTree>
    <p:extLst>
      <p:ext uri="{BB962C8B-B14F-4D97-AF65-F5344CB8AC3E}">
        <p14:creationId xmlns:p14="http://schemas.microsoft.com/office/powerpoint/2010/main" val="82865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 name="Picture 4">
            <a:extLst>
              <a:ext uri="{FF2B5EF4-FFF2-40B4-BE49-F238E27FC236}">
                <a16:creationId xmlns:a16="http://schemas.microsoft.com/office/drawing/2014/main" id="{CBDA0723-E58D-47DA-983A-E3DD7CD303FA}"/>
              </a:ext>
            </a:extLst>
          </p:cNvPr>
          <p:cNvPicPr>
            <a:picLocks noChangeAspect="1"/>
          </p:cNvPicPr>
          <p:nvPr/>
        </p:nvPicPr>
        <p:blipFill rotWithShape="1">
          <a:blip r:embed="rId4"/>
          <a:srcRect l="25925" r="28847"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Title 1">
            <a:extLst>
              <a:ext uri="{FF2B5EF4-FFF2-40B4-BE49-F238E27FC236}">
                <a16:creationId xmlns:a16="http://schemas.microsoft.com/office/drawing/2014/main" id="{92D5AA07-5967-45F7-A930-80A225FE9071}"/>
              </a:ext>
            </a:extLst>
          </p:cNvPr>
          <p:cNvSpPr txBox="1">
            <a:spLocks/>
          </p:cNvSpPr>
          <p:nvPr/>
        </p:nvSpPr>
        <p:spPr>
          <a:xfrm>
            <a:off x="7690373" y="-127736"/>
            <a:ext cx="4819530" cy="1343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sz="4800" dirty="0">
                <a:solidFill>
                  <a:schemeClr val="bg1"/>
                </a:solidFill>
              </a:rPr>
              <a:t>Week 8 </a:t>
            </a:r>
            <a:r>
              <a:rPr lang="en-CA" sz="1800" dirty="0">
                <a:solidFill>
                  <a:schemeClr val="bg1"/>
                </a:solidFill>
              </a:rPr>
              <a:t>November 10 – November 16</a:t>
            </a:r>
            <a:endParaRPr lang="en-US" sz="4800" dirty="0">
              <a:solidFill>
                <a:schemeClr val="bg1"/>
              </a:solidFill>
            </a:endParaRPr>
          </a:p>
        </p:txBody>
      </p:sp>
      <p:graphicFrame>
        <p:nvGraphicFramePr>
          <p:cNvPr id="20" name="Table 5">
            <a:extLst>
              <a:ext uri="{FF2B5EF4-FFF2-40B4-BE49-F238E27FC236}">
                <a16:creationId xmlns:a16="http://schemas.microsoft.com/office/drawing/2014/main" id="{D8F8B5F6-5319-4CC7-8B40-3F5BBEFAB24C}"/>
              </a:ext>
            </a:extLst>
          </p:cNvPr>
          <p:cNvGraphicFramePr>
            <a:graphicFrameLocks/>
          </p:cNvGraphicFramePr>
          <p:nvPr>
            <p:extLst>
              <p:ext uri="{D42A27DB-BD31-4B8C-83A1-F6EECF244321}">
                <p14:modId xmlns:p14="http://schemas.microsoft.com/office/powerpoint/2010/main" val="3238281580"/>
              </p:ext>
            </p:extLst>
          </p:nvPr>
        </p:nvGraphicFramePr>
        <p:xfrm>
          <a:off x="223520" y="132079"/>
          <a:ext cx="7061758" cy="6554804"/>
        </p:xfrm>
        <a:graphic>
          <a:graphicData uri="http://schemas.openxmlformats.org/drawingml/2006/table">
            <a:tbl>
              <a:tblPr firstRow="1" bandRow="1">
                <a:tableStyleId>{35758FB7-9AC5-4552-8A53-C91805E547FA}</a:tableStyleId>
              </a:tblPr>
              <a:tblGrid>
                <a:gridCol w="1527732">
                  <a:extLst>
                    <a:ext uri="{9D8B030D-6E8A-4147-A177-3AD203B41FA5}">
                      <a16:colId xmlns:a16="http://schemas.microsoft.com/office/drawing/2014/main" val="1569155749"/>
                    </a:ext>
                  </a:extLst>
                </a:gridCol>
                <a:gridCol w="2003146">
                  <a:extLst>
                    <a:ext uri="{9D8B030D-6E8A-4147-A177-3AD203B41FA5}">
                      <a16:colId xmlns:a16="http://schemas.microsoft.com/office/drawing/2014/main" val="4169157282"/>
                    </a:ext>
                  </a:extLst>
                </a:gridCol>
                <a:gridCol w="2530483">
                  <a:extLst>
                    <a:ext uri="{9D8B030D-6E8A-4147-A177-3AD203B41FA5}">
                      <a16:colId xmlns:a16="http://schemas.microsoft.com/office/drawing/2014/main" val="1462230288"/>
                    </a:ext>
                  </a:extLst>
                </a:gridCol>
                <a:gridCol w="1000397">
                  <a:extLst>
                    <a:ext uri="{9D8B030D-6E8A-4147-A177-3AD203B41FA5}">
                      <a16:colId xmlns:a16="http://schemas.microsoft.com/office/drawing/2014/main" val="147546066"/>
                    </a:ext>
                  </a:extLst>
                </a:gridCol>
              </a:tblGrid>
              <a:tr h="316182">
                <a:tc>
                  <a:txBody>
                    <a:bodyPr/>
                    <a:lstStyle/>
                    <a:p>
                      <a:pPr algn="ctr"/>
                      <a:r>
                        <a:rPr lang="en-CA" sz="1200" dirty="0"/>
                        <a:t>DATE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a:t>PLACE OF EXERCISE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200" dirty="0"/>
                        <a:t>EXERCISES DONE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a:t>DIET?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428366"/>
                  </a:ext>
                </a:extLst>
              </a:tr>
              <a:tr h="974634">
                <a:tc>
                  <a:txBody>
                    <a:bodyPr/>
                    <a:lstStyle/>
                    <a:p>
                      <a:pPr algn="ctr">
                        <a:lnSpc>
                          <a:spcPct val="107000"/>
                        </a:lnSpc>
                        <a:spcAft>
                          <a:spcPts val="0"/>
                        </a:spcAft>
                      </a:pPr>
                      <a:r>
                        <a:rPr lang="en-US" sz="1200" dirty="0"/>
                        <a:t>November 10</a:t>
                      </a:r>
                    </a:p>
                    <a:p>
                      <a:pPr algn="ctr">
                        <a:lnSpc>
                          <a:spcPct val="107000"/>
                        </a:lnSpc>
                        <a:spcAft>
                          <a:spcPts val="0"/>
                        </a:spcAft>
                      </a:pPr>
                      <a:r>
                        <a:rPr lang="en-US" sz="1200" dirty="0"/>
                        <a:t>Sunday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10 leg raises 2 sets</a:t>
                      </a:r>
                    </a:p>
                    <a:p>
                      <a:pPr algn="ctr">
                        <a:lnSpc>
                          <a:spcPct val="107000"/>
                        </a:lnSpc>
                        <a:spcAft>
                          <a:spcPts val="0"/>
                        </a:spcAft>
                      </a:pPr>
                      <a:r>
                        <a:rPr lang="en-US" sz="1200" dirty="0"/>
                        <a:t>10 squats 3 sets</a:t>
                      </a:r>
                    </a:p>
                    <a:p>
                      <a:pPr algn="ctr">
                        <a:lnSpc>
                          <a:spcPct val="107000"/>
                        </a:lnSpc>
                        <a:spcAft>
                          <a:spcPts val="0"/>
                        </a:spcAft>
                      </a:pPr>
                      <a:r>
                        <a:rPr lang="en-US" sz="1200" dirty="0"/>
                        <a:t>20 jumping jacks 2 sets</a:t>
                      </a:r>
                    </a:p>
                    <a:p>
                      <a:pPr algn="ctr">
                        <a:lnSpc>
                          <a:spcPct val="107000"/>
                        </a:lnSpc>
                        <a:spcAft>
                          <a:spcPts val="0"/>
                        </a:spcAft>
                      </a:pPr>
                      <a:r>
                        <a:rPr lang="en-US" sz="1200" dirty="0"/>
                        <a:t>5 modified sit ups 3 sets</a:t>
                      </a:r>
                    </a:p>
                    <a:p>
                      <a:pPr algn="ctr">
                        <a:lnSpc>
                          <a:spcPct val="107000"/>
                        </a:lnSpc>
                        <a:spcAft>
                          <a:spcPts val="0"/>
                        </a:spcAft>
                      </a:pPr>
                      <a:r>
                        <a:rPr lang="en-US" sz="1200" dirty="0"/>
                        <a:t>50 seconds jog in place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37634"/>
                  </a:ext>
                </a:extLst>
              </a:tr>
              <a:tr h="390818">
                <a:tc>
                  <a:txBody>
                    <a:bodyPr/>
                    <a:lstStyle/>
                    <a:p>
                      <a:pPr algn="ctr">
                        <a:lnSpc>
                          <a:spcPct val="107000"/>
                        </a:lnSpc>
                        <a:spcAft>
                          <a:spcPts val="0"/>
                        </a:spcAft>
                      </a:pPr>
                      <a:r>
                        <a:rPr lang="en-US" sz="1200" dirty="0"/>
                        <a:t>November 11</a:t>
                      </a:r>
                    </a:p>
                    <a:p>
                      <a:pPr algn="ctr">
                        <a:lnSpc>
                          <a:spcPct val="107000"/>
                        </a:lnSpc>
                        <a:spcAft>
                          <a:spcPts val="0"/>
                        </a:spcAft>
                      </a:pPr>
                      <a:r>
                        <a:rPr lang="en-US" sz="1200" dirty="0"/>
                        <a:t>Monday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REST</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REST </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944154"/>
                  </a:ext>
                </a:extLst>
              </a:tr>
              <a:tr h="974634">
                <a:tc>
                  <a:txBody>
                    <a:bodyPr/>
                    <a:lstStyle/>
                    <a:p>
                      <a:pPr algn="ctr">
                        <a:lnSpc>
                          <a:spcPct val="107000"/>
                        </a:lnSpc>
                        <a:spcAft>
                          <a:spcPts val="0"/>
                        </a:spcAft>
                      </a:pPr>
                      <a:r>
                        <a:rPr lang="en-US" sz="1200" dirty="0"/>
                        <a:t>November 12</a:t>
                      </a:r>
                    </a:p>
                    <a:p>
                      <a:pPr algn="ctr">
                        <a:lnSpc>
                          <a:spcPct val="107000"/>
                        </a:lnSpc>
                        <a:spcAft>
                          <a:spcPts val="0"/>
                        </a:spcAft>
                      </a:pPr>
                      <a:r>
                        <a:rPr lang="en-US" sz="1200" dirty="0"/>
                        <a:t>Tuesday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20 jumping jacks 3 sets</a:t>
                      </a:r>
                    </a:p>
                    <a:p>
                      <a:pPr algn="ctr">
                        <a:lnSpc>
                          <a:spcPct val="107000"/>
                        </a:lnSpc>
                        <a:spcAft>
                          <a:spcPts val="0"/>
                        </a:spcAft>
                      </a:pPr>
                      <a:r>
                        <a:rPr lang="en-US" sz="1200" dirty="0"/>
                        <a:t>30 secs jog in place</a:t>
                      </a:r>
                    </a:p>
                    <a:p>
                      <a:pPr algn="ctr">
                        <a:lnSpc>
                          <a:spcPct val="107000"/>
                        </a:lnSpc>
                        <a:spcAft>
                          <a:spcPts val="0"/>
                        </a:spcAft>
                      </a:pPr>
                      <a:r>
                        <a:rPr lang="en-US" sz="1200" dirty="0"/>
                        <a:t>10 secs planking 2 sets</a:t>
                      </a:r>
                    </a:p>
                    <a:p>
                      <a:pPr algn="ctr">
                        <a:lnSpc>
                          <a:spcPct val="107000"/>
                        </a:lnSpc>
                        <a:spcAft>
                          <a:spcPts val="0"/>
                        </a:spcAft>
                      </a:pPr>
                      <a:r>
                        <a:rPr lang="en-US" sz="1200" dirty="0"/>
                        <a:t>5 lunges 2 sets</a:t>
                      </a:r>
                    </a:p>
                    <a:p>
                      <a:pPr algn="ctr">
                        <a:lnSpc>
                          <a:spcPct val="107000"/>
                        </a:lnSpc>
                        <a:spcAft>
                          <a:spcPts val="0"/>
                        </a:spcAft>
                      </a:pPr>
                      <a:r>
                        <a:rPr lang="en-US" sz="1200" dirty="0"/>
                        <a:t>5 squats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644033"/>
                  </a:ext>
                </a:extLst>
              </a:tr>
              <a:tr h="974634">
                <a:tc>
                  <a:txBody>
                    <a:bodyPr/>
                    <a:lstStyle/>
                    <a:p>
                      <a:pPr algn="ctr">
                        <a:lnSpc>
                          <a:spcPct val="107000"/>
                        </a:lnSpc>
                        <a:spcAft>
                          <a:spcPts val="0"/>
                        </a:spcAft>
                      </a:pPr>
                      <a:r>
                        <a:rPr lang="en-US" sz="1200" dirty="0"/>
                        <a:t>November 13 </a:t>
                      </a:r>
                    </a:p>
                    <a:p>
                      <a:pPr algn="ctr">
                        <a:lnSpc>
                          <a:spcPct val="107000"/>
                        </a:lnSpc>
                        <a:spcAft>
                          <a:spcPts val="0"/>
                        </a:spcAft>
                      </a:pPr>
                      <a:r>
                        <a:rPr lang="en-US" sz="1200" dirty="0"/>
                        <a:t>Wednesday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20 jumping jacks </a:t>
                      </a:r>
                    </a:p>
                    <a:p>
                      <a:pPr algn="ctr">
                        <a:lnSpc>
                          <a:spcPct val="107000"/>
                        </a:lnSpc>
                        <a:spcAft>
                          <a:spcPts val="0"/>
                        </a:spcAft>
                      </a:pPr>
                      <a:r>
                        <a:rPr lang="en-US" sz="1200" dirty="0"/>
                        <a:t>5 leg raises 2 sets</a:t>
                      </a:r>
                    </a:p>
                    <a:p>
                      <a:pPr algn="ctr">
                        <a:lnSpc>
                          <a:spcPct val="107000"/>
                        </a:lnSpc>
                        <a:spcAft>
                          <a:spcPts val="0"/>
                        </a:spcAft>
                      </a:pPr>
                      <a:r>
                        <a:rPr lang="en-US" sz="1200" dirty="0"/>
                        <a:t>10 squats 3 sets</a:t>
                      </a:r>
                    </a:p>
                    <a:p>
                      <a:pPr algn="ctr">
                        <a:lnSpc>
                          <a:spcPct val="107000"/>
                        </a:lnSpc>
                        <a:spcAft>
                          <a:spcPts val="0"/>
                        </a:spcAft>
                      </a:pPr>
                      <a:r>
                        <a:rPr lang="en-US" sz="1200" dirty="0"/>
                        <a:t>30 seconds jog in place</a:t>
                      </a:r>
                    </a:p>
                    <a:p>
                      <a:pPr algn="ctr">
                        <a:lnSpc>
                          <a:spcPct val="107000"/>
                        </a:lnSpc>
                        <a:spcAft>
                          <a:spcPts val="0"/>
                        </a:spcAft>
                      </a:pPr>
                      <a:r>
                        <a:rPr lang="en-US" sz="1200" dirty="0"/>
                        <a:t>16 secs hip rotation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44384"/>
                  </a:ext>
                </a:extLst>
              </a:tr>
              <a:tr h="974634">
                <a:tc>
                  <a:txBody>
                    <a:bodyPr/>
                    <a:lstStyle/>
                    <a:p>
                      <a:pPr algn="ctr">
                        <a:lnSpc>
                          <a:spcPct val="107000"/>
                        </a:lnSpc>
                        <a:spcAft>
                          <a:spcPts val="0"/>
                        </a:spcAft>
                      </a:pPr>
                      <a:r>
                        <a:rPr lang="en-US" sz="1200" dirty="0"/>
                        <a:t>November 14</a:t>
                      </a:r>
                    </a:p>
                    <a:p>
                      <a:pPr algn="ctr">
                        <a:lnSpc>
                          <a:spcPct val="107000"/>
                        </a:lnSpc>
                        <a:spcAft>
                          <a:spcPts val="0"/>
                        </a:spcAft>
                      </a:pPr>
                      <a:r>
                        <a:rPr lang="en-US" sz="1200" dirty="0"/>
                        <a:t>Thursday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GYM</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40 minutes treadmill</a:t>
                      </a:r>
                    </a:p>
                    <a:p>
                      <a:pPr algn="ctr">
                        <a:lnSpc>
                          <a:spcPct val="107000"/>
                        </a:lnSpc>
                        <a:spcAft>
                          <a:spcPts val="0"/>
                        </a:spcAft>
                      </a:pPr>
                      <a:r>
                        <a:rPr lang="en-US" sz="1200" dirty="0"/>
                        <a:t>15 squats w/ weights 3 sets</a:t>
                      </a:r>
                    </a:p>
                    <a:p>
                      <a:pPr algn="ctr">
                        <a:lnSpc>
                          <a:spcPct val="107000"/>
                        </a:lnSpc>
                        <a:spcAft>
                          <a:spcPts val="0"/>
                        </a:spcAft>
                      </a:pPr>
                      <a:r>
                        <a:rPr lang="en-US" sz="1200" dirty="0"/>
                        <a:t>30minutes stationary bicycle</a:t>
                      </a:r>
                    </a:p>
                    <a:p>
                      <a:pPr algn="ctr">
                        <a:lnSpc>
                          <a:spcPct val="107000"/>
                        </a:lnSpc>
                        <a:spcAft>
                          <a:spcPts val="0"/>
                        </a:spcAft>
                      </a:pPr>
                      <a:r>
                        <a:rPr lang="en-US" sz="1200" dirty="0"/>
                        <a:t>30 secs planking 2 sets</a:t>
                      </a:r>
                    </a:p>
                    <a:p>
                      <a:pPr algn="ctr">
                        <a:lnSpc>
                          <a:spcPct val="107000"/>
                        </a:lnSpc>
                        <a:spcAft>
                          <a:spcPts val="0"/>
                        </a:spcAft>
                      </a:pPr>
                      <a:r>
                        <a:rPr lang="en-US" sz="1200" dirty="0"/>
                        <a:t>10 modified push ups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017539"/>
                  </a:ext>
                </a:extLst>
              </a:tr>
              <a:tr h="974634">
                <a:tc>
                  <a:txBody>
                    <a:bodyPr/>
                    <a:lstStyle/>
                    <a:p>
                      <a:pPr algn="ctr">
                        <a:lnSpc>
                          <a:spcPct val="107000"/>
                        </a:lnSpc>
                        <a:spcAft>
                          <a:spcPts val="0"/>
                        </a:spcAft>
                      </a:pPr>
                      <a:r>
                        <a:rPr lang="en-US" sz="1200" dirty="0"/>
                        <a:t>November 15</a:t>
                      </a:r>
                    </a:p>
                    <a:p>
                      <a:pPr algn="ctr">
                        <a:lnSpc>
                          <a:spcPct val="107000"/>
                        </a:lnSpc>
                        <a:spcAft>
                          <a:spcPts val="0"/>
                        </a:spcAft>
                      </a:pPr>
                      <a:r>
                        <a:rPr lang="en-US" sz="1200" dirty="0"/>
                        <a:t>Friday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GYM</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30 minutes treadmill</a:t>
                      </a:r>
                    </a:p>
                    <a:p>
                      <a:pPr algn="ctr">
                        <a:lnSpc>
                          <a:spcPct val="107000"/>
                        </a:lnSpc>
                        <a:spcAft>
                          <a:spcPts val="0"/>
                        </a:spcAft>
                      </a:pPr>
                      <a:r>
                        <a:rPr lang="en-US" sz="1200" dirty="0"/>
                        <a:t>50 jump ropes</a:t>
                      </a:r>
                    </a:p>
                    <a:p>
                      <a:pPr algn="ctr">
                        <a:lnSpc>
                          <a:spcPct val="107000"/>
                        </a:lnSpc>
                        <a:spcAft>
                          <a:spcPts val="0"/>
                        </a:spcAft>
                      </a:pPr>
                      <a:r>
                        <a:rPr lang="en-US" sz="1200" dirty="0"/>
                        <a:t>30 secs planking 3 sets</a:t>
                      </a:r>
                    </a:p>
                    <a:p>
                      <a:pPr algn="ctr">
                        <a:lnSpc>
                          <a:spcPct val="107000"/>
                        </a:lnSpc>
                        <a:spcAft>
                          <a:spcPts val="0"/>
                        </a:spcAft>
                      </a:pPr>
                      <a:r>
                        <a:rPr lang="en-US" sz="1200" dirty="0"/>
                        <a:t>15 squats w/ weights 3 sets</a:t>
                      </a:r>
                    </a:p>
                    <a:p>
                      <a:pPr algn="ctr">
                        <a:lnSpc>
                          <a:spcPct val="107000"/>
                        </a:lnSpc>
                        <a:spcAft>
                          <a:spcPts val="0"/>
                        </a:spcAft>
                      </a:pPr>
                      <a:r>
                        <a:rPr lang="en-US" sz="1200" dirty="0"/>
                        <a:t>20 minutes rowing machine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816648"/>
                  </a:ext>
                </a:extLst>
              </a:tr>
              <a:tr h="974634">
                <a:tc>
                  <a:txBody>
                    <a:bodyPr/>
                    <a:lstStyle/>
                    <a:p>
                      <a:pPr algn="ctr">
                        <a:lnSpc>
                          <a:spcPct val="107000"/>
                        </a:lnSpc>
                        <a:spcAft>
                          <a:spcPts val="0"/>
                        </a:spcAft>
                      </a:pPr>
                      <a:r>
                        <a:rPr lang="en-US" sz="1200" dirty="0"/>
                        <a:t>November 16</a:t>
                      </a:r>
                    </a:p>
                    <a:p>
                      <a:pPr algn="ctr">
                        <a:lnSpc>
                          <a:spcPct val="107000"/>
                        </a:lnSpc>
                        <a:spcAft>
                          <a:spcPts val="0"/>
                        </a:spcAft>
                      </a:pPr>
                      <a:r>
                        <a:rPr lang="en-US" sz="1200" dirty="0"/>
                        <a:t>Saturday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t> 20 jumping jacks 3 sets</a:t>
                      </a:r>
                    </a:p>
                    <a:p>
                      <a:pPr algn="ctr">
                        <a:lnSpc>
                          <a:spcPct val="107000"/>
                        </a:lnSpc>
                        <a:spcAft>
                          <a:spcPts val="0"/>
                        </a:spcAft>
                      </a:pPr>
                      <a:r>
                        <a:rPr lang="en-US" sz="1200" dirty="0"/>
                        <a:t>30 secs wall sits 2 sets</a:t>
                      </a:r>
                    </a:p>
                    <a:p>
                      <a:pPr algn="ctr">
                        <a:lnSpc>
                          <a:spcPct val="107000"/>
                        </a:lnSpc>
                        <a:spcAft>
                          <a:spcPts val="0"/>
                        </a:spcAft>
                      </a:pPr>
                      <a:r>
                        <a:rPr lang="en-US" sz="1200" dirty="0"/>
                        <a:t>30 secs jog in place 3 sets</a:t>
                      </a:r>
                    </a:p>
                    <a:p>
                      <a:pPr algn="ctr">
                        <a:lnSpc>
                          <a:spcPct val="107000"/>
                        </a:lnSpc>
                        <a:spcAft>
                          <a:spcPts val="0"/>
                        </a:spcAft>
                      </a:pPr>
                      <a:r>
                        <a:rPr lang="en-US" sz="1200" dirty="0"/>
                        <a:t>5 lunges 2 sets</a:t>
                      </a:r>
                    </a:p>
                    <a:p>
                      <a:pPr algn="ctr">
                        <a:lnSpc>
                          <a:spcPct val="107000"/>
                        </a:lnSpc>
                        <a:spcAft>
                          <a:spcPts val="0"/>
                        </a:spcAft>
                      </a:pPr>
                      <a:r>
                        <a:rPr lang="en-US" sz="1200" dirty="0"/>
                        <a:t>10 squats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630975"/>
                  </a:ext>
                </a:extLst>
              </a:tr>
            </a:tbl>
          </a:graphicData>
        </a:graphic>
      </p:graphicFrame>
      <p:pic>
        <p:nvPicPr>
          <p:cNvPr id="10" name="Graphic 9" descr="Checkmark">
            <a:extLst>
              <a:ext uri="{FF2B5EF4-FFF2-40B4-BE49-F238E27FC236}">
                <a16:creationId xmlns:a16="http://schemas.microsoft.com/office/drawing/2014/main" id="{AE21CD55-3284-43C0-A698-47A8C5B36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9671" y="651591"/>
            <a:ext cx="451672" cy="455338"/>
          </a:xfrm>
          <a:prstGeom prst="rect">
            <a:avLst/>
          </a:prstGeom>
        </p:spPr>
      </p:pic>
      <p:pic>
        <p:nvPicPr>
          <p:cNvPr id="12" name="Graphic 11" descr="Checkmark">
            <a:extLst>
              <a:ext uri="{FF2B5EF4-FFF2-40B4-BE49-F238E27FC236}">
                <a16:creationId xmlns:a16="http://schemas.microsoft.com/office/drawing/2014/main" id="{D0018154-6337-4544-82D3-ABA6E1E52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25071" y="2061291"/>
            <a:ext cx="451672" cy="455338"/>
          </a:xfrm>
          <a:prstGeom prst="rect">
            <a:avLst/>
          </a:prstGeom>
        </p:spPr>
      </p:pic>
      <p:pic>
        <p:nvPicPr>
          <p:cNvPr id="14" name="Graphic 13" descr="Checkmark">
            <a:extLst>
              <a:ext uri="{FF2B5EF4-FFF2-40B4-BE49-F238E27FC236}">
                <a16:creationId xmlns:a16="http://schemas.microsoft.com/office/drawing/2014/main" id="{B56D4E1E-C0DF-4912-A09E-8D48D6BA0B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25071" y="3036141"/>
            <a:ext cx="451672" cy="455338"/>
          </a:xfrm>
          <a:prstGeom prst="rect">
            <a:avLst/>
          </a:prstGeom>
        </p:spPr>
      </p:pic>
      <p:pic>
        <p:nvPicPr>
          <p:cNvPr id="15" name="Graphic 14" descr="Checkmark">
            <a:extLst>
              <a:ext uri="{FF2B5EF4-FFF2-40B4-BE49-F238E27FC236}">
                <a16:creationId xmlns:a16="http://schemas.microsoft.com/office/drawing/2014/main" id="{0B7B9E5C-075B-41C2-806F-F36E49916A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9671" y="4010991"/>
            <a:ext cx="451672" cy="455338"/>
          </a:xfrm>
          <a:prstGeom prst="rect">
            <a:avLst/>
          </a:prstGeom>
        </p:spPr>
      </p:pic>
      <p:pic>
        <p:nvPicPr>
          <p:cNvPr id="16" name="Graphic 15" descr="Checkmark">
            <a:extLst>
              <a:ext uri="{FF2B5EF4-FFF2-40B4-BE49-F238E27FC236}">
                <a16:creationId xmlns:a16="http://schemas.microsoft.com/office/drawing/2014/main" id="{C9294827-8DEC-4ECB-8D18-DEB46D7E68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25071" y="4985841"/>
            <a:ext cx="451672" cy="455338"/>
          </a:xfrm>
          <a:prstGeom prst="rect">
            <a:avLst/>
          </a:prstGeom>
        </p:spPr>
      </p:pic>
      <p:pic>
        <p:nvPicPr>
          <p:cNvPr id="17" name="Graphic 16" descr="Checkmark">
            <a:extLst>
              <a:ext uri="{FF2B5EF4-FFF2-40B4-BE49-F238E27FC236}">
                <a16:creationId xmlns:a16="http://schemas.microsoft.com/office/drawing/2014/main" id="{9002BA67-C9BA-4008-81CF-50CEC49F1F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25071" y="5978740"/>
            <a:ext cx="451672" cy="455338"/>
          </a:xfrm>
          <a:prstGeom prst="rect">
            <a:avLst/>
          </a:prstGeom>
        </p:spPr>
      </p:pic>
      <p:pic>
        <p:nvPicPr>
          <p:cNvPr id="21" name="Graphic 20" descr="Checkmark">
            <a:extLst>
              <a:ext uri="{FF2B5EF4-FFF2-40B4-BE49-F238E27FC236}">
                <a16:creationId xmlns:a16="http://schemas.microsoft.com/office/drawing/2014/main" id="{3E5F2D6F-3481-40CD-842D-13110E6632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9671" y="1388528"/>
            <a:ext cx="451672" cy="455338"/>
          </a:xfrm>
          <a:prstGeom prst="rect">
            <a:avLst/>
          </a:prstGeom>
        </p:spPr>
      </p:pic>
    </p:spTree>
    <p:extLst>
      <p:ext uri="{BB962C8B-B14F-4D97-AF65-F5344CB8AC3E}">
        <p14:creationId xmlns:p14="http://schemas.microsoft.com/office/powerpoint/2010/main" val="3447142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5C4CC-8172-4F26-86A7-1DED023A6E14}"/>
              </a:ext>
            </a:extLst>
          </p:cNvPr>
          <p:cNvSpPr>
            <a:spLocks noGrp="1"/>
          </p:cNvSpPr>
          <p:nvPr>
            <p:ph type="title"/>
          </p:nvPr>
        </p:nvSpPr>
        <p:spPr>
          <a:xfrm>
            <a:off x="6587545" y="401980"/>
            <a:ext cx="4869179" cy="1517984"/>
          </a:xfrm>
        </p:spPr>
        <p:txBody>
          <a:bodyPr>
            <a:prstTxWarp prst="textStop">
              <a:avLst/>
            </a:prstTxWarp>
            <a:normAutofit/>
          </a:bodyPr>
          <a:lstStyle/>
          <a:p>
            <a:r>
              <a:rPr lang="en-CA" sz="4800" dirty="0">
                <a:solidFill>
                  <a:schemeClr val="tx1"/>
                </a:solidFill>
              </a:rPr>
              <a:t>insights</a:t>
            </a:r>
            <a:endParaRPr lang="en-US" sz="4800" dirty="0">
              <a:solidFill>
                <a:schemeClr val="tx1"/>
              </a:solidFill>
            </a:endParaRPr>
          </a:p>
        </p:txBody>
      </p:sp>
      <p:sp>
        <p:nvSpPr>
          <p:cNvPr id="22" name="Freeform: Shape 21">
            <a:extLst>
              <a:ext uri="{FF2B5EF4-FFF2-40B4-BE49-F238E27FC236}">
                <a16:creationId xmlns:a16="http://schemas.microsoft.com/office/drawing/2014/main" id="{7EC0D68F-F813-4414-800D-F8D4F0AB8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6" descr="Lightbulb">
            <a:extLst>
              <a:ext uri="{FF2B5EF4-FFF2-40B4-BE49-F238E27FC236}">
                <a16:creationId xmlns:a16="http://schemas.microsoft.com/office/drawing/2014/main" id="{23ABE776-6B66-4867-B91A-2733FB69A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275" y="2255301"/>
            <a:ext cx="3542527" cy="3542527"/>
          </a:xfrm>
          <a:prstGeom prst="rect">
            <a:avLst/>
          </a:prstGeom>
        </p:spPr>
      </p:pic>
      <p:sp>
        <p:nvSpPr>
          <p:cNvPr id="3" name="Content Placeholder 2">
            <a:extLst>
              <a:ext uri="{FF2B5EF4-FFF2-40B4-BE49-F238E27FC236}">
                <a16:creationId xmlns:a16="http://schemas.microsoft.com/office/drawing/2014/main" id="{50AA85E9-E7EA-4757-B1BD-E4E25E0C9AB0}"/>
              </a:ext>
            </a:extLst>
          </p:cNvPr>
          <p:cNvSpPr>
            <a:spLocks noGrp="1"/>
          </p:cNvSpPr>
          <p:nvPr>
            <p:ph idx="1"/>
          </p:nvPr>
        </p:nvSpPr>
        <p:spPr>
          <a:xfrm>
            <a:off x="6587545" y="2032313"/>
            <a:ext cx="4869179" cy="4196393"/>
          </a:xfrm>
        </p:spPr>
        <p:txBody>
          <a:bodyPr anchor="t">
            <a:normAutofit/>
          </a:bodyPr>
          <a:lstStyle/>
          <a:p>
            <a:pPr marL="0" indent="0" algn="just">
              <a:buNone/>
            </a:pPr>
            <a:r>
              <a:rPr lang="en-CA" sz="1200" dirty="0"/>
              <a:t>Exercising for me has always been a struggle. I have always found it boring and tiring. I used to get my exercise in school by joining dance clubs. After I moved to Canada, I started working and it was hard for me to exercise since I no longer had that option to join dance clubs provided by schools.</a:t>
            </a:r>
          </a:p>
          <a:p>
            <a:pPr marL="0" indent="0" algn="just">
              <a:buNone/>
            </a:pPr>
            <a:r>
              <a:rPr lang="en-CA" sz="1200" dirty="0"/>
              <a:t>I started to gain so much weight and this is the heaviest I have been ever in my life. It was hard for me even climb up and down a flight of stairs. I looked at how I use to look like and feel before and I get sad at how I can never motivate myself enough to get better.</a:t>
            </a:r>
          </a:p>
          <a:p>
            <a:pPr marL="0" indent="0" algn="just">
              <a:buNone/>
            </a:pPr>
            <a:r>
              <a:rPr lang="en-CA" sz="1200" dirty="0"/>
              <a:t>This project was the exact push I needed to get back into shape or at least start being healthier by exercising and eating right. I plan to continue this project for myself to exercise more and live a healthier lifestyle.</a:t>
            </a:r>
            <a:r>
              <a:rPr lang="en-US" sz="1200" dirty="0"/>
              <a:t> This will be hard, but I have learned that</a:t>
            </a:r>
          </a:p>
          <a:p>
            <a:pPr marL="0" indent="0" algn="just">
              <a:buNone/>
            </a:pPr>
            <a:r>
              <a:rPr lang="en-US" sz="1200" dirty="0"/>
              <a:t> </a:t>
            </a:r>
            <a:r>
              <a:rPr lang="en-US" sz="1370" i="1" spc="300" dirty="0">
                <a:solidFill>
                  <a:schemeClr val="accent2"/>
                </a:solidFill>
                <a:effectLst>
                  <a:outerShdw blurRad="38100" dist="38100" dir="2700000" algn="tl">
                    <a:srgbClr val="000000">
                      <a:alpha val="43137"/>
                    </a:srgbClr>
                  </a:outerShdw>
                </a:effectLst>
              </a:rPr>
              <a:t>“Nothing that’s worthwhile is ever easy”</a:t>
            </a:r>
          </a:p>
          <a:p>
            <a:pPr marL="0" indent="0" algn="just">
              <a:buNone/>
            </a:pPr>
            <a:r>
              <a:rPr lang="en-CA" sz="1200" dirty="0"/>
              <a:t>I have learned that we will never get anywhere in life, we will never achieve our goals if we continue to stay inside our comfort zones. If we want to move forward and be successful, we must start with living a cleaner and healthier life.  We must get up off the couch and move and do things each day. Time goes by fast and each second of everyday should not be wasted. Everything will be worth it once we accomplish our goals.</a:t>
            </a:r>
            <a:endParaRPr lang="en-CA" sz="1370" dirty="0"/>
          </a:p>
        </p:txBody>
      </p:sp>
      <p:grpSp>
        <p:nvGrpSpPr>
          <p:cNvPr id="24" name="Group 23">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6" name="Oval 25">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7" name="Content Placeholder 2">
            <a:extLst>
              <a:ext uri="{FF2B5EF4-FFF2-40B4-BE49-F238E27FC236}">
                <a16:creationId xmlns:a16="http://schemas.microsoft.com/office/drawing/2014/main" id="{F4D46341-C0E7-4A71-BCD2-3E42B45402CE}"/>
              </a:ext>
            </a:extLst>
          </p:cNvPr>
          <p:cNvSpPr txBox="1">
            <a:spLocks/>
          </p:cNvSpPr>
          <p:nvPr/>
        </p:nvSpPr>
        <p:spPr>
          <a:xfrm>
            <a:off x="0" y="5809145"/>
            <a:ext cx="4499552" cy="781326"/>
          </a:xfrm>
          <a:prstGeom prst="rect">
            <a:avLst/>
          </a:prstGeom>
        </p:spPr>
        <p:txBody>
          <a:bodyPr vert="horz" lIns="91440" tIns="45720" rIns="91440" bIns="45720" rtlCol="0" anchor="t">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r">
              <a:buFont typeface="Wingdings" pitchFamily="2" charset="2"/>
              <a:buNone/>
            </a:pPr>
            <a:r>
              <a:rPr lang="en-CA" sz="3000" dirty="0">
                <a:solidFill>
                  <a:schemeClr val="bg1"/>
                </a:solidFill>
                <a:latin typeface="Vivaldi" panose="03020602050506090804" pitchFamily="66" charset="0"/>
              </a:rPr>
              <a:t>Nothing that’s worthwhile is ever easy.</a:t>
            </a:r>
          </a:p>
          <a:p>
            <a:pPr marL="0" indent="0" algn="r">
              <a:buFont typeface="Wingdings" pitchFamily="2" charset="2"/>
              <a:buNone/>
            </a:pPr>
            <a:r>
              <a:rPr lang="en-CA" sz="2400" dirty="0">
                <a:solidFill>
                  <a:schemeClr val="bg1"/>
                </a:solidFill>
                <a:latin typeface="Vivaldi" panose="03020602050506090804" pitchFamily="66" charset="0"/>
              </a:rPr>
              <a:t>- Nicholas Sparks</a:t>
            </a:r>
            <a:endParaRPr lang="en-US" sz="2400" dirty="0">
              <a:solidFill>
                <a:schemeClr val="bg1"/>
              </a:solidFill>
              <a:latin typeface="Vivaldi" panose="03020602050506090804" pitchFamily="66" charset="0"/>
            </a:endParaRPr>
          </a:p>
        </p:txBody>
      </p:sp>
    </p:spTree>
    <p:extLst>
      <p:ext uri="{BB962C8B-B14F-4D97-AF65-F5344CB8AC3E}">
        <p14:creationId xmlns:p14="http://schemas.microsoft.com/office/powerpoint/2010/main" val="2641082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8071-F17B-4801-9084-27B2A0403013}"/>
              </a:ext>
            </a:extLst>
          </p:cNvPr>
          <p:cNvSpPr>
            <a:spLocks noGrp="1"/>
          </p:cNvSpPr>
          <p:nvPr>
            <p:ph type="title"/>
          </p:nvPr>
        </p:nvSpPr>
        <p:spPr>
          <a:xfrm>
            <a:off x="1069848" y="484632"/>
            <a:ext cx="10058400" cy="1609344"/>
          </a:xfrm>
        </p:spPr>
        <p:txBody>
          <a:bodyPr>
            <a:normAutofit/>
          </a:bodyPr>
          <a:lstStyle/>
          <a:p>
            <a:r>
              <a:rPr lang="en-CA"/>
              <a:t>introduction</a:t>
            </a:r>
            <a:endParaRPr lang="en-US"/>
          </a:p>
        </p:txBody>
      </p:sp>
      <p:sp>
        <p:nvSpPr>
          <p:cNvPr id="70" name="Rectangle 6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2">
            <a:extLst>
              <a:ext uri="{FF2B5EF4-FFF2-40B4-BE49-F238E27FC236}">
                <a16:creationId xmlns:a16="http://schemas.microsoft.com/office/drawing/2014/main" id="{66CB9A1B-0AA2-4490-A286-586B45617C1C}"/>
              </a:ext>
            </a:extLst>
          </p:cNvPr>
          <p:cNvGraphicFramePr>
            <a:graphicFrameLocks noGrp="1"/>
          </p:cNvGraphicFramePr>
          <p:nvPr>
            <p:ph idx="1"/>
            <p:extLst>
              <p:ext uri="{D42A27DB-BD31-4B8C-83A1-F6EECF244321}">
                <p14:modId xmlns:p14="http://schemas.microsoft.com/office/powerpoint/2010/main" val="216275883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758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68A5B-CD47-47D2-90B8-951227752018}"/>
              </a:ext>
            </a:extLst>
          </p:cNvPr>
          <p:cNvSpPr>
            <a:spLocks noGrp="1"/>
          </p:cNvSpPr>
          <p:nvPr>
            <p:ph type="title"/>
          </p:nvPr>
        </p:nvSpPr>
        <p:spPr>
          <a:xfrm>
            <a:off x="6090171" y="297695"/>
            <a:ext cx="4155262" cy="535430"/>
          </a:xfrm>
          <a:ln>
            <a:noFill/>
          </a:ln>
        </p:spPr>
        <p:txBody>
          <a:bodyPr>
            <a:normAutofit/>
          </a:bodyPr>
          <a:lstStyle/>
          <a:p>
            <a:r>
              <a:rPr lang="en-CA" sz="3200" dirty="0"/>
              <a:t>Work plan</a:t>
            </a:r>
            <a:endParaRPr lang="en-US" sz="3200" dirty="0"/>
          </a:p>
        </p:txBody>
      </p:sp>
      <p:pic>
        <p:nvPicPr>
          <p:cNvPr id="5" name="Picture 4" descr="A close up of a piece of paper&#10;&#10;Description automatically generated">
            <a:extLst>
              <a:ext uri="{FF2B5EF4-FFF2-40B4-BE49-F238E27FC236}">
                <a16:creationId xmlns:a16="http://schemas.microsoft.com/office/drawing/2014/main" id="{FE9B892D-9BD5-44F1-9197-9F7CF73E9046}"/>
              </a:ext>
            </a:extLst>
          </p:cNvPr>
          <p:cNvPicPr>
            <a:picLocks noChangeAspect="1"/>
          </p:cNvPicPr>
          <p:nvPr/>
        </p:nvPicPr>
        <p:blipFill rotWithShape="1">
          <a:blip r:embed="rId4"/>
          <a:srcRect l="26525" r="-1" b="-1"/>
          <a:stretch/>
        </p:blipFill>
        <p:spPr>
          <a:xfrm>
            <a:off x="3344" y="10"/>
            <a:ext cx="5830528" cy="6857990"/>
          </a:xfrm>
          <a:prstGeom prst="rect">
            <a:avLst/>
          </a:prstGeom>
        </p:spPr>
      </p:pic>
      <p:graphicFrame>
        <p:nvGraphicFramePr>
          <p:cNvPr id="4" name="Table 5">
            <a:extLst>
              <a:ext uri="{FF2B5EF4-FFF2-40B4-BE49-F238E27FC236}">
                <a16:creationId xmlns:a16="http://schemas.microsoft.com/office/drawing/2014/main" id="{7BE262D4-41B4-4358-B17F-9D69A1848D05}"/>
              </a:ext>
            </a:extLst>
          </p:cNvPr>
          <p:cNvGraphicFramePr>
            <a:graphicFrameLocks noGrp="1"/>
          </p:cNvGraphicFramePr>
          <p:nvPr>
            <p:ph idx="1"/>
            <p:extLst>
              <p:ext uri="{D42A27DB-BD31-4B8C-83A1-F6EECF244321}">
                <p14:modId xmlns:p14="http://schemas.microsoft.com/office/powerpoint/2010/main" val="3594256936"/>
              </p:ext>
            </p:extLst>
          </p:nvPr>
        </p:nvGraphicFramePr>
        <p:xfrm>
          <a:off x="6096000" y="833125"/>
          <a:ext cx="5847891" cy="5336371"/>
        </p:xfrm>
        <a:graphic>
          <a:graphicData uri="http://schemas.openxmlformats.org/drawingml/2006/table">
            <a:tbl>
              <a:tblPr firstRow="1" bandRow="1">
                <a:tableStyleId>{93296810-A885-4BE3-A3E7-6D5BEEA58F35}</a:tableStyleId>
              </a:tblPr>
              <a:tblGrid>
                <a:gridCol w="688491">
                  <a:extLst>
                    <a:ext uri="{9D8B030D-6E8A-4147-A177-3AD203B41FA5}">
                      <a16:colId xmlns:a16="http://schemas.microsoft.com/office/drawing/2014/main" val="3059979861"/>
                    </a:ext>
                  </a:extLst>
                </a:gridCol>
                <a:gridCol w="773455">
                  <a:extLst>
                    <a:ext uri="{9D8B030D-6E8A-4147-A177-3AD203B41FA5}">
                      <a16:colId xmlns:a16="http://schemas.microsoft.com/office/drawing/2014/main" val="229062261"/>
                    </a:ext>
                  </a:extLst>
                </a:gridCol>
                <a:gridCol w="2289517">
                  <a:extLst>
                    <a:ext uri="{9D8B030D-6E8A-4147-A177-3AD203B41FA5}">
                      <a16:colId xmlns:a16="http://schemas.microsoft.com/office/drawing/2014/main" val="2720945165"/>
                    </a:ext>
                  </a:extLst>
                </a:gridCol>
                <a:gridCol w="2096428">
                  <a:extLst>
                    <a:ext uri="{9D8B030D-6E8A-4147-A177-3AD203B41FA5}">
                      <a16:colId xmlns:a16="http://schemas.microsoft.com/office/drawing/2014/main" val="3429775560"/>
                    </a:ext>
                  </a:extLst>
                </a:gridCol>
              </a:tblGrid>
              <a:tr h="277051">
                <a:tc gridSpan="2">
                  <a:txBody>
                    <a:bodyPr/>
                    <a:lstStyle/>
                    <a:p>
                      <a:pPr algn="ctr"/>
                      <a:r>
                        <a:rPr lang="en-CA" dirty="0"/>
                        <a:t>WEEK</a:t>
                      </a:r>
                      <a:endParaRPr lang="en-US" dirty="0"/>
                    </a:p>
                  </a:txBody>
                  <a:tcPr/>
                </a:tc>
                <a:tc hMerge="1">
                  <a:txBody>
                    <a:bodyPr/>
                    <a:lstStyle/>
                    <a:p>
                      <a:endParaRPr lang="en-US"/>
                    </a:p>
                  </a:txBody>
                  <a:tcPr/>
                </a:tc>
                <a:tc rowSpan="2">
                  <a:txBody>
                    <a:bodyPr/>
                    <a:lstStyle/>
                    <a:p>
                      <a:pPr algn="ctr"/>
                      <a:r>
                        <a:rPr lang="en-CA" sz="1400" dirty="0"/>
                        <a:t>MINIMUM</a:t>
                      </a:r>
                    </a:p>
                    <a:p>
                      <a:pPr algn="ctr"/>
                      <a:r>
                        <a:rPr lang="en-CA" sz="1400" dirty="0"/>
                        <a:t>REQUIREMENTS</a:t>
                      </a:r>
                      <a:endParaRPr lang="en-US" sz="1600" dirty="0"/>
                    </a:p>
                  </a:txBody>
                  <a:tcPr/>
                </a:tc>
                <a:tc rowSpan="2">
                  <a:txBody>
                    <a:bodyPr/>
                    <a:lstStyle/>
                    <a:p>
                      <a:pPr algn="ctr"/>
                      <a:r>
                        <a:rPr lang="en-CA" sz="1400" dirty="0"/>
                        <a:t>DEMONSTRATION</a:t>
                      </a:r>
                      <a:endParaRPr lang="en-US" dirty="0"/>
                    </a:p>
                  </a:txBody>
                  <a:tcPr/>
                </a:tc>
                <a:extLst>
                  <a:ext uri="{0D108BD9-81ED-4DB2-BD59-A6C34878D82A}">
                    <a16:rowId xmlns:a16="http://schemas.microsoft.com/office/drawing/2014/main" val="3886845439"/>
                  </a:ext>
                </a:extLst>
              </a:tr>
              <a:tr h="277051">
                <a:tc>
                  <a:txBody>
                    <a:bodyPr/>
                    <a:lstStyle/>
                    <a:p>
                      <a:pPr algn="ctr"/>
                      <a:r>
                        <a:rPr lang="en-CA" sz="1200" dirty="0"/>
                        <a:t>START</a:t>
                      </a:r>
                      <a:endParaRPr lang="en-US" sz="1200" dirty="0"/>
                    </a:p>
                  </a:txBody>
                  <a:tcPr/>
                </a:tc>
                <a:tc>
                  <a:txBody>
                    <a:bodyPr/>
                    <a:lstStyle/>
                    <a:p>
                      <a:pPr algn="ctr"/>
                      <a:r>
                        <a:rPr lang="en-CA" sz="1200" dirty="0"/>
                        <a:t>END</a:t>
                      </a:r>
                      <a:endParaRPr lang="en-US" sz="1200"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69404289"/>
                  </a:ext>
                </a:extLst>
              </a:tr>
              <a:tr h="586695">
                <a:tc>
                  <a:txBody>
                    <a:bodyPr/>
                    <a:lstStyle/>
                    <a:p>
                      <a:r>
                        <a:rPr lang="en-CA" sz="1200" dirty="0"/>
                        <a:t>09/22</a:t>
                      </a:r>
                      <a:endParaRPr lang="en-US" sz="1200" dirty="0"/>
                    </a:p>
                  </a:txBody>
                  <a:tcPr/>
                </a:tc>
                <a:tc>
                  <a:txBody>
                    <a:bodyPr/>
                    <a:lstStyle/>
                    <a:p>
                      <a:r>
                        <a:rPr lang="en-CA" sz="1200" dirty="0"/>
                        <a:t>09/28</a:t>
                      </a:r>
                      <a:endParaRPr lang="en-US" dirty="0"/>
                    </a:p>
                  </a:txBody>
                  <a:tcPr/>
                </a:tc>
                <a:tc>
                  <a:txBody>
                    <a:bodyPr/>
                    <a:lstStyle/>
                    <a:p>
                      <a:pPr algn="ctr"/>
                      <a:r>
                        <a:rPr lang="en-CA" sz="1000" dirty="0"/>
                        <a:t>EXERCISE – 2 KINDS</a:t>
                      </a:r>
                    </a:p>
                    <a:p>
                      <a:pPr algn="ctr"/>
                      <a:r>
                        <a:rPr lang="en-CA" sz="1000" dirty="0"/>
                        <a:t>DIET: MAXIMUM 2 BOTTLE POP and 1 &amp;1/2 CUP RICE</a:t>
                      </a:r>
                      <a:endParaRPr lang="en-US" sz="1000" dirty="0"/>
                    </a:p>
                  </a:txBody>
                  <a:tcPr/>
                </a:tc>
                <a:tc>
                  <a:txBody>
                    <a:bodyPr/>
                    <a:lstStyle/>
                    <a:p>
                      <a:pPr algn="ctr"/>
                      <a:r>
                        <a:rPr lang="en-CA" sz="1400" dirty="0"/>
                        <a:t>JOURNAL ENTRY 1</a:t>
                      </a:r>
                      <a:endParaRPr lang="en-US" sz="1400" dirty="0"/>
                    </a:p>
                  </a:txBody>
                  <a:tcPr/>
                </a:tc>
                <a:extLst>
                  <a:ext uri="{0D108BD9-81ED-4DB2-BD59-A6C34878D82A}">
                    <a16:rowId xmlns:a16="http://schemas.microsoft.com/office/drawing/2014/main" val="3081894731"/>
                  </a:ext>
                </a:extLst>
              </a:tr>
              <a:tr h="586695">
                <a:tc>
                  <a:txBody>
                    <a:bodyPr/>
                    <a:lstStyle/>
                    <a:p>
                      <a:r>
                        <a:rPr lang="en-CA" sz="1200" dirty="0"/>
                        <a:t>09/29</a:t>
                      </a:r>
                      <a:endParaRPr lang="en-US" sz="1200" dirty="0"/>
                    </a:p>
                  </a:txBody>
                  <a:tcPr/>
                </a:tc>
                <a:tc>
                  <a:txBody>
                    <a:bodyPr/>
                    <a:lstStyle/>
                    <a:p>
                      <a:r>
                        <a:rPr lang="en-CA" sz="1200"/>
                        <a:t>10/05</a:t>
                      </a:r>
                      <a:endParaRPr lang="en-US"/>
                    </a:p>
                  </a:txBody>
                  <a:tcPr/>
                </a:tc>
                <a:tc>
                  <a:txBody>
                    <a:bodyPr/>
                    <a:lstStyle/>
                    <a:p>
                      <a:pPr algn="ctr"/>
                      <a:r>
                        <a:rPr lang="en-CA" sz="1000" dirty="0"/>
                        <a:t>EXERCISE – 2 KINDS</a:t>
                      </a:r>
                    </a:p>
                    <a:p>
                      <a:pPr algn="ctr"/>
                      <a:r>
                        <a:rPr lang="en-CA" sz="1000" dirty="0"/>
                        <a:t>DIET: MAXIMUM 1 BOTTLE POP, </a:t>
                      </a:r>
                    </a:p>
                    <a:p>
                      <a:pPr algn="ctr"/>
                      <a:r>
                        <a:rPr lang="en-CA" sz="1000" dirty="0"/>
                        <a:t>3 JUNK FOOD and 1 &amp;1/2 CUP RICE</a:t>
                      </a:r>
                    </a:p>
                  </a:txBody>
                  <a:tcPr/>
                </a:tc>
                <a:tc>
                  <a:txBody>
                    <a:bodyPr/>
                    <a:lstStyle/>
                    <a:p>
                      <a:pPr algn="ctr"/>
                      <a:r>
                        <a:rPr lang="en-CA" sz="1400" dirty="0"/>
                        <a:t>JOURNAL ENTRY 2</a:t>
                      </a:r>
                      <a:endParaRPr lang="en-US" sz="1400" dirty="0"/>
                    </a:p>
                  </a:txBody>
                  <a:tcPr/>
                </a:tc>
                <a:extLst>
                  <a:ext uri="{0D108BD9-81ED-4DB2-BD59-A6C34878D82A}">
                    <a16:rowId xmlns:a16="http://schemas.microsoft.com/office/drawing/2014/main" val="4267987154"/>
                  </a:ext>
                </a:extLst>
              </a:tr>
              <a:tr h="586695">
                <a:tc>
                  <a:txBody>
                    <a:bodyPr/>
                    <a:lstStyle/>
                    <a:p>
                      <a:r>
                        <a:rPr lang="en-CA" sz="1200" dirty="0"/>
                        <a:t>10/06</a:t>
                      </a:r>
                      <a:endParaRPr lang="en-US" sz="1200" dirty="0"/>
                    </a:p>
                  </a:txBody>
                  <a:tcPr/>
                </a:tc>
                <a:tc>
                  <a:txBody>
                    <a:bodyPr/>
                    <a:lstStyle/>
                    <a:p>
                      <a:r>
                        <a:rPr lang="en-CA" sz="1200"/>
                        <a:t>10/12</a:t>
                      </a:r>
                      <a:endParaRPr lang="en-US"/>
                    </a:p>
                  </a:txBody>
                  <a:tcPr/>
                </a:tc>
                <a:tc>
                  <a:txBody>
                    <a:bodyPr/>
                    <a:lstStyle/>
                    <a:p>
                      <a:pPr algn="ctr"/>
                      <a:r>
                        <a:rPr lang="en-CA" sz="1000" dirty="0"/>
                        <a:t>EXERCISE – 3 KINDS</a:t>
                      </a:r>
                    </a:p>
                    <a:p>
                      <a:pPr algn="ctr"/>
                      <a:r>
                        <a:rPr lang="en-CA" sz="1000" dirty="0"/>
                        <a:t>DIET: MAXIMUM 1 BOTTLE POP,</a:t>
                      </a:r>
                    </a:p>
                    <a:p>
                      <a:pPr algn="ctr"/>
                      <a:r>
                        <a:rPr lang="en-CA" sz="1000" dirty="0"/>
                        <a:t>2 JUNK FOOD and 1 &amp; 1/2 CUP RICE</a:t>
                      </a:r>
                      <a:endParaRPr lang="en-US" sz="1000" dirty="0"/>
                    </a:p>
                  </a:txBody>
                  <a:tcPr/>
                </a:tc>
                <a:tc>
                  <a:txBody>
                    <a:bodyPr/>
                    <a:lstStyle/>
                    <a:p>
                      <a:pPr algn="ctr"/>
                      <a:r>
                        <a:rPr lang="en-CA" sz="1400" dirty="0"/>
                        <a:t>JOURNAL ENTRY 3</a:t>
                      </a:r>
                      <a:endParaRPr lang="en-US" sz="1400" dirty="0"/>
                    </a:p>
                  </a:txBody>
                  <a:tcPr/>
                </a:tc>
                <a:extLst>
                  <a:ext uri="{0D108BD9-81ED-4DB2-BD59-A6C34878D82A}">
                    <a16:rowId xmlns:a16="http://schemas.microsoft.com/office/drawing/2014/main" val="722945193"/>
                  </a:ext>
                </a:extLst>
              </a:tr>
              <a:tr h="586695">
                <a:tc>
                  <a:txBody>
                    <a:bodyPr/>
                    <a:lstStyle/>
                    <a:p>
                      <a:r>
                        <a:rPr lang="en-CA" sz="1200" dirty="0"/>
                        <a:t>10/13</a:t>
                      </a:r>
                      <a:endParaRPr lang="en-US" sz="1200" dirty="0"/>
                    </a:p>
                  </a:txBody>
                  <a:tcPr/>
                </a:tc>
                <a:tc>
                  <a:txBody>
                    <a:bodyPr/>
                    <a:lstStyle/>
                    <a:p>
                      <a:r>
                        <a:rPr lang="en-CA" sz="1200"/>
                        <a:t>10/19</a:t>
                      </a:r>
                      <a:endParaRPr lang="en-US"/>
                    </a:p>
                  </a:txBody>
                  <a:tcPr/>
                </a:tc>
                <a:tc>
                  <a:txBody>
                    <a:bodyPr/>
                    <a:lstStyle/>
                    <a:p>
                      <a:pPr algn="ctr"/>
                      <a:r>
                        <a:rPr lang="en-CA" sz="1000" dirty="0"/>
                        <a:t>EXERCISE – 3 KINDS</a:t>
                      </a:r>
                    </a:p>
                    <a:p>
                      <a:pPr algn="ctr"/>
                      <a:r>
                        <a:rPr lang="en-CA" sz="1000" dirty="0"/>
                        <a:t>DIET: WATER &amp; JUICE ONLY, 1 JUNK FOOD and 1 &amp;1/2 CUP RICE</a:t>
                      </a:r>
                      <a:endParaRPr lang="en-US" sz="1000" dirty="0"/>
                    </a:p>
                  </a:txBody>
                  <a:tcPr/>
                </a:tc>
                <a:tc>
                  <a:txBody>
                    <a:bodyPr/>
                    <a:lstStyle/>
                    <a:p>
                      <a:pPr algn="ctr"/>
                      <a:r>
                        <a:rPr lang="en-CA" sz="1400" dirty="0"/>
                        <a:t>JOURNAL ENTRY 4</a:t>
                      </a:r>
                      <a:endParaRPr lang="en-US" sz="1400" dirty="0"/>
                    </a:p>
                  </a:txBody>
                  <a:tcPr/>
                </a:tc>
                <a:extLst>
                  <a:ext uri="{0D108BD9-81ED-4DB2-BD59-A6C34878D82A}">
                    <a16:rowId xmlns:a16="http://schemas.microsoft.com/office/drawing/2014/main" val="3625231094"/>
                  </a:ext>
                </a:extLst>
              </a:tr>
              <a:tr h="586695">
                <a:tc>
                  <a:txBody>
                    <a:bodyPr/>
                    <a:lstStyle/>
                    <a:p>
                      <a:r>
                        <a:rPr lang="en-CA" sz="1200" dirty="0"/>
                        <a:t>10/20</a:t>
                      </a:r>
                      <a:endParaRPr lang="en-US" sz="1200" dirty="0"/>
                    </a:p>
                  </a:txBody>
                  <a:tcPr/>
                </a:tc>
                <a:tc>
                  <a:txBody>
                    <a:bodyPr/>
                    <a:lstStyle/>
                    <a:p>
                      <a:r>
                        <a:rPr lang="en-CA" sz="1200"/>
                        <a:t>10/26</a:t>
                      </a:r>
                      <a:endParaRPr lang="en-US"/>
                    </a:p>
                  </a:txBody>
                  <a:tcPr/>
                </a:tc>
                <a:tc>
                  <a:txBody>
                    <a:bodyPr/>
                    <a:lstStyle/>
                    <a:p>
                      <a:pPr algn="ctr"/>
                      <a:r>
                        <a:rPr lang="en-CA" sz="1000" dirty="0"/>
                        <a:t>EXERCISE – 4 KINDS</a:t>
                      </a:r>
                    </a:p>
                    <a:p>
                      <a:pPr algn="ctr"/>
                      <a:r>
                        <a:rPr lang="en-CA" sz="1000" dirty="0"/>
                        <a:t>DIET: WATER &amp; JUICE ONLY, 1 JUNK FOOD and 1 CUP RICE</a:t>
                      </a:r>
                      <a:endParaRPr lang="en-US" sz="1000" dirty="0"/>
                    </a:p>
                  </a:txBody>
                  <a:tcPr/>
                </a:tc>
                <a:tc>
                  <a:txBody>
                    <a:bodyPr/>
                    <a:lstStyle/>
                    <a:p>
                      <a:pPr algn="ctr"/>
                      <a:r>
                        <a:rPr lang="en-CA" sz="1400" dirty="0"/>
                        <a:t>JOURNAL ENTRY 5</a:t>
                      </a:r>
                      <a:endParaRPr lang="en-US" sz="1400" dirty="0"/>
                    </a:p>
                  </a:txBody>
                  <a:tcPr/>
                </a:tc>
                <a:extLst>
                  <a:ext uri="{0D108BD9-81ED-4DB2-BD59-A6C34878D82A}">
                    <a16:rowId xmlns:a16="http://schemas.microsoft.com/office/drawing/2014/main" val="3826881149"/>
                  </a:ext>
                </a:extLst>
              </a:tr>
              <a:tr h="586695">
                <a:tc>
                  <a:txBody>
                    <a:bodyPr/>
                    <a:lstStyle/>
                    <a:p>
                      <a:r>
                        <a:rPr lang="en-CA" sz="1200" dirty="0"/>
                        <a:t>10/27</a:t>
                      </a:r>
                      <a:endParaRPr lang="en-US" sz="1200" dirty="0"/>
                    </a:p>
                  </a:txBody>
                  <a:tcPr/>
                </a:tc>
                <a:tc>
                  <a:txBody>
                    <a:bodyPr/>
                    <a:lstStyle/>
                    <a:p>
                      <a:r>
                        <a:rPr lang="en-CA" sz="1200" dirty="0"/>
                        <a:t>11/02</a:t>
                      </a:r>
                      <a:endParaRPr lang="en-US" dirty="0"/>
                    </a:p>
                  </a:txBody>
                  <a:tcPr/>
                </a:tc>
                <a:tc>
                  <a:txBody>
                    <a:bodyPr/>
                    <a:lstStyle/>
                    <a:p>
                      <a:pPr algn="ctr"/>
                      <a:r>
                        <a:rPr lang="en-CA" sz="1000" dirty="0"/>
                        <a:t>EXERCISE – 4 KINDS</a:t>
                      </a:r>
                    </a:p>
                    <a:p>
                      <a:pPr algn="ctr"/>
                      <a:r>
                        <a:rPr lang="en-CA" sz="1000" dirty="0"/>
                        <a:t>DIET: WATER &amp; JUICE ONLY, </a:t>
                      </a:r>
                    </a:p>
                    <a:p>
                      <a:pPr algn="ctr"/>
                      <a:r>
                        <a:rPr lang="en-CA" sz="1000" dirty="0"/>
                        <a:t>NO JUNK FOOD and 1 CUP RICE</a:t>
                      </a:r>
                      <a:endParaRPr lang="en-US" sz="1000" dirty="0"/>
                    </a:p>
                  </a:txBody>
                  <a:tcPr/>
                </a:tc>
                <a:tc>
                  <a:txBody>
                    <a:bodyPr/>
                    <a:lstStyle/>
                    <a:p>
                      <a:pPr algn="ctr"/>
                      <a:r>
                        <a:rPr lang="en-CA" sz="1400" dirty="0"/>
                        <a:t>JOURNAL ENTRY 6</a:t>
                      </a:r>
                      <a:endParaRPr lang="en-US" sz="1400" dirty="0"/>
                    </a:p>
                  </a:txBody>
                  <a:tcPr/>
                </a:tc>
                <a:extLst>
                  <a:ext uri="{0D108BD9-81ED-4DB2-BD59-A6C34878D82A}">
                    <a16:rowId xmlns:a16="http://schemas.microsoft.com/office/drawing/2014/main" val="3128038169"/>
                  </a:ext>
                </a:extLst>
              </a:tr>
              <a:tr h="586695">
                <a:tc>
                  <a:txBody>
                    <a:bodyPr/>
                    <a:lstStyle/>
                    <a:p>
                      <a:r>
                        <a:rPr lang="en-CA" sz="1200" dirty="0"/>
                        <a:t>11/03</a:t>
                      </a:r>
                      <a:endParaRPr lang="en-US" sz="1200" dirty="0"/>
                    </a:p>
                  </a:txBody>
                  <a:tcPr/>
                </a:tc>
                <a:tc>
                  <a:txBody>
                    <a:bodyPr/>
                    <a:lstStyle/>
                    <a:p>
                      <a:r>
                        <a:rPr lang="en-CA" sz="1200"/>
                        <a:t>11/09</a:t>
                      </a:r>
                      <a:endParaRPr lang="en-US"/>
                    </a:p>
                  </a:txBody>
                  <a:tcPr/>
                </a:tc>
                <a:tc>
                  <a:txBody>
                    <a:bodyPr/>
                    <a:lstStyle/>
                    <a:p>
                      <a:pPr algn="ctr"/>
                      <a:r>
                        <a:rPr lang="en-CA" sz="1000" dirty="0"/>
                        <a:t>EXERCISE – 5 KINDS</a:t>
                      </a:r>
                    </a:p>
                    <a:p>
                      <a:pPr algn="ctr"/>
                      <a:r>
                        <a:rPr lang="en-CA" sz="1000" dirty="0"/>
                        <a:t>DIET: WATER ONLY, NO JUNK FOOD and 3/4 CUP RICE</a:t>
                      </a:r>
                      <a:endParaRPr lang="en-US" sz="1000" dirty="0"/>
                    </a:p>
                  </a:txBody>
                  <a:tcPr/>
                </a:tc>
                <a:tc>
                  <a:txBody>
                    <a:bodyPr/>
                    <a:lstStyle/>
                    <a:p>
                      <a:pPr algn="ctr"/>
                      <a:r>
                        <a:rPr lang="en-CA" sz="1400" dirty="0"/>
                        <a:t>JOURNAL ENTRY 7</a:t>
                      </a:r>
                      <a:endParaRPr lang="en-US" sz="1400" dirty="0"/>
                    </a:p>
                  </a:txBody>
                  <a:tcPr/>
                </a:tc>
                <a:extLst>
                  <a:ext uri="{0D108BD9-81ED-4DB2-BD59-A6C34878D82A}">
                    <a16:rowId xmlns:a16="http://schemas.microsoft.com/office/drawing/2014/main" val="3454984168"/>
                  </a:ext>
                </a:extLst>
              </a:tr>
              <a:tr h="586695">
                <a:tc>
                  <a:txBody>
                    <a:bodyPr/>
                    <a:lstStyle/>
                    <a:p>
                      <a:r>
                        <a:rPr lang="en-CA" sz="1200" dirty="0"/>
                        <a:t>11/10</a:t>
                      </a:r>
                      <a:endParaRPr lang="en-US" sz="1200" dirty="0"/>
                    </a:p>
                  </a:txBody>
                  <a:tcPr/>
                </a:tc>
                <a:tc>
                  <a:txBody>
                    <a:bodyPr/>
                    <a:lstStyle/>
                    <a:p>
                      <a:r>
                        <a:rPr lang="en-CA" sz="1200" dirty="0"/>
                        <a:t>11/16</a:t>
                      </a:r>
                      <a:endParaRPr lang="en-US" dirty="0"/>
                    </a:p>
                  </a:txBody>
                  <a:tcPr/>
                </a:tc>
                <a:tc>
                  <a:txBody>
                    <a:bodyPr/>
                    <a:lstStyle/>
                    <a:p>
                      <a:pPr algn="ctr"/>
                      <a:r>
                        <a:rPr lang="en-CA" sz="1000" dirty="0"/>
                        <a:t>EXERCISE – 5 KINDS</a:t>
                      </a:r>
                    </a:p>
                    <a:p>
                      <a:pPr algn="ctr"/>
                      <a:r>
                        <a:rPr lang="en-CA" sz="1000" dirty="0"/>
                        <a:t>DIET: WATER ONLY, NO JUNK FOOD, and 3/4 CUP RICE</a:t>
                      </a:r>
                      <a:endParaRPr lang="en-US" sz="1000" dirty="0"/>
                    </a:p>
                  </a:txBody>
                  <a:tcPr/>
                </a:tc>
                <a:tc>
                  <a:txBody>
                    <a:bodyPr/>
                    <a:lstStyle/>
                    <a:p>
                      <a:pPr algn="ctr"/>
                      <a:r>
                        <a:rPr lang="en-CA" sz="1400" dirty="0"/>
                        <a:t>JOURNAL ENTRY 8</a:t>
                      </a:r>
                      <a:endParaRPr lang="en-US" sz="1400" dirty="0"/>
                    </a:p>
                  </a:txBody>
                  <a:tcPr/>
                </a:tc>
                <a:extLst>
                  <a:ext uri="{0D108BD9-81ED-4DB2-BD59-A6C34878D82A}">
                    <a16:rowId xmlns:a16="http://schemas.microsoft.com/office/drawing/2014/main" val="3998025537"/>
                  </a:ext>
                </a:extLst>
              </a:tr>
            </a:tbl>
          </a:graphicData>
        </a:graphic>
      </p:graphicFrame>
      <p:grpSp>
        <p:nvGrpSpPr>
          <p:cNvPr id="11" name="Group 10">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84235816"/>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BE4E9-4440-46D0-9D63-5D92A56A5CE1}"/>
              </a:ext>
            </a:extLst>
          </p:cNvPr>
          <p:cNvSpPr>
            <a:spLocks noGrp="1"/>
          </p:cNvSpPr>
          <p:nvPr>
            <p:ph type="title"/>
          </p:nvPr>
        </p:nvSpPr>
        <p:spPr>
          <a:xfrm>
            <a:off x="4671448" y="171119"/>
            <a:ext cx="6730277" cy="824561"/>
          </a:xfrm>
          <a:ln>
            <a:noFill/>
          </a:ln>
        </p:spPr>
        <p:txBody>
          <a:bodyPr>
            <a:normAutofit/>
          </a:bodyPr>
          <a:lstStyle/>
          <a:p>
            <a:r>
              <a:rPr lang="en-CA" sz="4800" dirty="0"/>
              <a:t>WEEK 1 </a:t>
            </a:r>
            <a:r>
              <a:rPr lang="en-CA" sz="2000" dirty="0"/>
              <a:t>SEPTEMBER 22 – September 28</a:t>
            </a:r>
            <a:endParaRPr lang="en-US" sz="4800" dirty="0"/>
          </a:p>
        </p:txBody>
      </p:sp>
      <p:pic>
        <p:nvPicPr>
          <p:cNvPr id="5" name="Picture 4">
            <a:extLst>
              <a:ext uri="{FF2B5EF4-FFF2-40B4-BE49-F238E27FC236}">
                <a16:creationId xmlns:a16="http://schemas.microsoft.com/office/drawing/2014/main" id="{EE2B7F46-7EA5-4DF1-BA33-7D38063ACD40}"/>
              </a:ext>
            </a:extLst>
          </p:cNvPr>
          <p:cNvPicPr>
            <a:picLocks noChangeAspect="1"/>
          </p:cNvPicPr>
          <p:nvPr/>
        </p:nvPicPr>
        <p:blipFill rotWithShape="1">
          <a:blip r:embed="rId4">
            <a:duotone>
              <a:prstClr val="black"/>
              <a:schemeClr val="accent2">
                <a:tint val="45000"/>
                <a:satMod val="400000"/>
              </a:schemeClr>
            </a:duotone>
          </a:blip>
          <a:srcRect l="29356" r="25416" b="-1"/>
          <a:stretch/>
        </p:blipFill>
        <p:spPr>
          <a:xfrm>
            <a:off x="0" y="0"/>
            <a:ext cx="4334976" cy="6857990"/>
          </a:xfrm>
          <a:prstGeom prst="rect">
            <a:avLst/>
          </a:prstGeom>
        </p:spPr>
      </p:pic>
      <p:graphicFrame>
        <p:nvGraphicFramePr>
          <p:cNvPr id="4" name="Table 5">
            <a:extLst>
              <a:ext uri="{FF2B5EF4-FFF2-40B4-BE49-F238E27FC236}">
                <a16:creationId xmlns:a16="http://schemas.microsoft.com/office/drawing/2014/main" id="{2134AC6A-00DA-4988-8AC3-04FF16669968}"/>
              </a:ext>
            </a:extLst>
          </p:cNvPr>
          <p:cNvGraphicFramePr>
            <a:graphicFrameLocks noGrp="1"/>
          </p:cNvGraphicFramePr>
          <p:nvPr>
            <p:ph idx="1"/>
            <p:extLst>
              <p:ext uri="{D42A27DB-BD31-4B8C-83A1-F6EECF244321}">
                <p14:modId xmlns:p14="http://schemas.microsoft.com/office/powerpoint/2010/main" val="4055669555"/>
              </p:ext>
            </p:extLst>
          </p:nvPr>
        </p:nvGraphicFramePr>
        <p:xfrm>
          <a:off x="4671448" y="1166799"/>
          <a:ext cx="7187479" cy="4955048"/>
        </p:xfrm>
        <a:graphic>
          <a:graphicData uri="http://schemas.openxmlformats.org/drawingml/2006/table">
            <a:tbl>
              <a:tblPr firstRow="1" bandRow="1">
                <a:effectLst/>
                <a:tableStyleId>{5C22544A-7EE6-4342-B048-85BDC9FD1C3A}</a:tableStyleId>
              </a:tblPr>
              <a:tblGrid>
                <a:gridCol w="900774">
                  <a:extLst>
                    <a:ext uri="{9D8B030D-6E8A-4147-A177-3AD203B41FA5}">
                      <a16:colId xmlns:a16="http://schemas.microsoft.com/office/drawing/2014/main" val="1569155749"/>
                    </a:ext>
                  </a:extLst>
                </a:gridCol>
                <a:gridCol w="2692965">
                  <a:extLst>
                    <a:ext uri="{9D8B030D-6E8A-4147-A177-3AD203B41FA5}">
                      <a16:colId xmlns:a16="http://schemas.microsoft.com/office/drawing/2014/main" val="4169157282"/>
                    </a:ext>
                  </a:extLst>
                </a:gridCol>
                <a:gridCol w="2575533">
                  <a:extLst>
                    <a:ext uri="{9D8B030D-6E8A-4147-A177-3AD203B41FA5}">
                      <a16:colId xmlns:a16="http://schemas.microsoft.com/office/drawing/2014/main" val="1462230288"/>
                    </a:ext>
                  </a:extLst>
                </a:gridCol>
                <a:gridCol w="1018207">
                  <a:extLst>
                    <a:ext uri="{9D8B030D-6E8A-4147-A177-3AD203B41FA5}">
                      <a16:colId xmlns:a16="http://schemas.microsoft.com/office/drawing/2014/main" val="147546066"/>
                    </a:ext>
                  </a:extLst>
                </a:gridCol>
              </a:tblGrid>
              <a:tr h="611471">
                <a:tc>
                  <a:txBody>
                    <a:bodyPr/>
                    <a:lstStyle/>
                    <a:p>
                      <a:r>
                        <a:rPr lang="en-CA" dirty="0"/>
                        <a:t>DATE</a:t>
                      </a:r>
                      <a:endParaRPr lang="en-US" dirty="0"/>
                    </a:p>
                  </a:txBody>
                  <a:tcPr/>
                </a:tc>
                <a:tc>
                  <a:txBody>
                    <a:bodyPr/>
                    <a:lstStyle/>
                    <a:p>
                      <a:r>
                        <a:rPr lang="en-CA" dirty="0"/>
                        <a:t>PLACE OF EXERCISE</a:t>
                      </a:r>
                      <a:endParaRPr lang="en-US" dirty="0"/>
                    </a:p>
                  </a:txBody>
                  <a:tcPr/>
                </a:tc>
                <a:tc>
                  <a:txBody>
                    <a:bodyPr/>
                    <a:lstStyle/>
                    <a:p>
                      <a:r>
                        <a:rPr lang="en-CA" dirty="0"/>
                        <a:t>EXERCISES DONE</a:t>
                      </a:r>
                      <a:endParaRPr lang="en-US" dirty="0"/>
                    </a:p>
                  </a:txBody>
                  <a:tcPr/>
                </a:tc>
                <a:tc>
                  <a:txBody>
                    <a:bodyPr/>
                    <a:lstStyle/>
                    <a:p>
                      <a:r>
                        <a:rPr lang="en-CA" dirty="0"/>
                        <a:t>DIET?</a:t>
                      </a:r>
                      <a:endParaRPr lang="en-US" dirty="0"/>
                    </a:p>
                  </a:txBody>
                  <a:tcPr/>
                </a:tc>
                <a:extLst>
                  <a:ext uri="{0D108BD9-81ED-4DB2-BD59-A6C34878D82A}">
                    <a16:rowId xmlns:a16="http://schemas.microsoft.com/office/drawing/2014/main" val="1136428366"/>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22 Sunday</a:t>
                      </a:r>
                    </a:p>
                  </a:txBody>
                  <a:tcPr marL="68580" marR="68580" marT="0" marB="0"/>
                </a:tc>
                <a:tc>
                  <a:txBody>
                    <a:bodyPr/>
                    <a:lstStyle/>
                    <a:p>
                      <a:pPr algn="ctr">
                        <a:lnSpc>
                          <a:spcPct val="107000"/>
                        </a:lnSpc>
                        <a:spcAft>
                          <a:spcPts val="0"/>
                        </a:spcAft>
                      </a:pPr>
                      <a:r>
                        <a:rPr lang="en-US" sz="20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23 Monday</a:t>
                      </a:r>
                    </a:p>
                  </a:txBody>
                  <a:tcPr marL="68580" marR="68580" marT="0" marB="0"/>
                </a:tc>
                <a:tc>
                  <a:txBody>
                    <a:bodyPr/>
                    <a:lstStyle/>
                    <a:p>
                      <a:pPr algn="ctr">
                        <a:lnSpc>
                          <a:spcPct val="107000"/>
                        </a:lnSpc>
                        <a:spcAft>
                          <a:spcPts val="0"/>
                        </a:spcAft>
                      </a:pPr>
                      <a:r>
                        <a:rPr lang="en-US" sz="200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solidFill>
                            <a:schemeClr val="accent2">
                              <a:lumMod val="75000"/>
                            </a:schemeClr>
                          </a:solidFill>
                          <a:latin typeface="Calibri" panose="020F0502020204030204" pitchFamily="34" charset="0"/>
                          <a:cs typeface="Calibri" panose="020F0502020204030204" pitchFamily="34" charset="0"/>
                        </a:rPr>
                        <a:t>50 jump ropes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solidFill>
                            <a:schemeClr val="accent2">
                              <a:lumMod val="75000"/>
                            </a:schemeClr>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a:p>
                  </a:txBody>
                  <a:tcPr/>
                </a:tc>
                <a:extLst>
                  <a:ext uri="{0D108BD9-81ED-4DB2-BD59-A6C34878D82A}">
                    <a16:rowId xmlns:a16="http://schemas.microsoft.com/office/drawing/2014/main" val="1766944154"/>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24 Tuesday</a:t>
                      </a:r>
                    </a:p>
                  </a:txBody>
                  <a:tcPr marL="68580" marR="68580" marT="0" marB="0"/>
                </a:tc>
                <a:tc>
                  <a:txBody>
                    <a:bodyPr/>
                    <a:lstStyle/>
                    <a:p>
                      <a:pPr algn="ctr">
                        <a:lnSpc>
                          <a:spcPct val="107000"/>
                        </a:lnSpc>
                        <a:spcAft>
                          <a:spcPts val="0"/>
                        </a:spcAft>
                      </a:pPr>
                      <a:r>
                        <a:rPr lang="en-US" sz="200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55 jump ropes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a:p>
                  </a:txBody>
                  <a:tcPr/>
                </a:tc>
                <a:extLst>
                  <a:ext uri="{0D108BD9-81ED-4DB2-BD59-A6C34878D82A}">
                    <a16:rowId xmlns:a16="http://schemas.microsoft.com/office/drawing/2014/main" val="3112644033"/>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25 Wednesday</a:t>
                      </a:r>
                    </a:p>
                  </a:txBody>
                  <a:tcPr marL="68580" marR="68580" marT="0" marB="0"/>
                </a:tc>
                <a:tc>
                  <a:txBody>
                    <a:bodyPr/>
                    <a:lstStyle/>
                    <a:p>
                      <a:pPr algn="ctr">
                        <a:lnSpc>
                          <a:spcPct val="107000"/>
                        </a:lnSpc>
                        <a:spcAft>
                          <a:spcPts val="0"/>
                        </a:spcAft>
                      </a:pPr>
                      <a:r>
                        <a:rPr lang="en-US" sz="200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a:p>
                  </a:txBody>
                  <a:tcPr/>
                </a:tc>
                <a:extLst>
                  <a:ext uri="{0D108BD9-81ED-4DB2-BD59-A6C34878D82A}">
                    <a16:rowId xmlns:a16="http://schemas.microsoft.com/office/drawing/2014/main" val="379444384"/>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26 Thursday</a:t>
                      </a:r>
                    </a:p>
                  </a:txBody>
                  <a:tcPr marL="68580" marR="68580" marT="0" marB="0"/>
                </a:tc>
                <a:tc>
                  <a:txBody>
                    <a:bodyPr/>
                    <a:lstStyle/>
                    <a:p>
                      <a:pPr algn="ctr">
                        <a:lnSpc>
                          <a:spcPct val="107000"/>
                        </a:lnSpc>
                        <a:spcAft>
                          <a:spcPts val="0"/>
                        </a:spcAft>
                      </a:pPr>
                      <a:r>
                        <a:rPr lang="en-US" sz="200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30 seconds planking 2 sets</a:t>
                      </a:r>
                    </a:p>
                  </a:txBody>
                  <a:tcPr marL="68580" marR="68580" marT="0" marB="0"/>
                </a:tc>
                <a:tc>
                  <a:txBody>
                    <a:bodyPr/>
                    <a:lstStyle/>
                    <a:p>
                      <a:endParaRPr lang="en-US"/>
                    </a:p>
                  </a:txBody>
                  <a:tcPr/>
                </a:tc>
                <a:extLst>
                  <a:ext uri="{0D108BD9-81ED-4DB2-BD59-A6C34878D82A}">
                    <a16:rowId xmlns:a16="http://schemas.microsoft.com/office/drawing/2014/main" val="2376017539"/>
                  </a:ext>
                </a:extLst>
              </a:tr>
              <a:tr h="611471">
                <a:tc>
                  <a:txBody>
                    <a:bodyPr/>
                    <a:lstStyle/>
                    <a:p>
                      <a:pPr algn="ctr">
                        <a:lnSpc>
                          <a:spcPct val="107000"/>
                        </a:lnSpc>
                        <a:spcAft>
                          <a:spcPts val="0"/>
                        </a:spcAft>
                      </a:pPr>
                      <a:r>
                        <a:rPr lang="en-US" sz="1200" dirty="0">
                          <a:solidFill>
                            <a:schemeClr val="accent2">
                              <a:lumMod val="75000"/>
                            </a:schemeClr>
                          </a:solidFill>
                          <a:latin typeface="Calibri" panose="020F0502020204030204" pitchFamily="34" charset="0"/>
                          <a:cs typeface="Calibri" panose="020F0502020204030204" pitchFamily="34" charset="0"/>
                        </a:rPr>
                        <a:t>September 27 Friday</a:t>
                      </a:r>
                    </a:p>
                  </a:txBody>
                  <a:tcPr marL="68580" marR="68580" marT="0" marB="0"/>
                </a:tc>
                <a:tc>
                  <a:txBody>
                    <a:bodyPr/>
                    <a:lstStyle/>
                    <a:p>
                      <a:pPr algn="ctr">
                        <a:lnSpc>
                          <a:spcPct val="107000"/>
                        </a:lnSpc>
                        <a:spcAft>
                          <a:spcPts val="0"/>
                        </a:spcAft>
                      </a:pPr>
                      <a:r>
                        <a:rPr lang="en-US" sz="200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55 jump ropes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30 seconds planking 2 sets</a:t>
                      </a:r>
                    </a:p>
                  </a:txBody>
                  <a:tcPr marL="68580" marR="68580" marT="0" marB="0"/>
                </a:tc>
                <a:tc>
                  <a:txBody>
                    <a:bodyPr/>
                    <a:lstStyle/>
                    <a:p>
                      <a:endParaRPr lang="en-US"/>
                    </a:p>
                  </a:txBody>
                  <a:tcPr/>
                </a:tc>
                <a:extLst>
                  <a:ext uri="{0D108BD9-81ED-4DB2-BD59-A6C34878D82A}">
                    <a16:rowId xmlns:a16="http://schemas.microsoft.com/office/drawing/2014/main" val="1592816648"/>
                  </a:ext>
                </a:extLst>
              </a:tr>
              <a:tr h="611471">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September 28</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Saturday</a:t>
                      </a:r>
                    </a:p>
                  </a:txBody>
                  <a:tcPr marL="68580" marR="68580" marT="0" marB="0"/>
                </a:tc>
                <a:tc>
                  <a:txBody>
                    <a:bodyPr/>
                    <a:lstStyle/>
                    <a:p>
                      <a:pPr algn="ctr">
                        <a:lnSpc>
                          <a:spcPct val="107000"/>
                        </a:lnSpc>
                        <a:spcAft>
                          <a:spcPts val="0"/>
                        </a:spcAft>
                      </a:pPr>
                      <a:r>
                        <a:rPr lang="en-US" sz="200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REST</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solidFill>
                            <a:schemeClr val="accent2">
                              <a:lumMod val="75000"/>
                            </a:schemeClr>
                          </a:solidFill>
                          <a:latin typeface="Calibri" panose="020F0502020204030204" pitchFamily="34" charset="0"/>
                          <a:cs typeface="Calibri" panose="020F0502020204030204" pitchFamily="34" charset="0"/>
                        </a:rPr>
                        <a:t>REST</a:t>
                      </a: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8" name="Graphic 17" descr="Checkmark">
            <a:extLst>
              <a:ext uri="{FF2B5EF4-FFF2-40B4-BE49-F238E27FC236}">
                <a16:creationId xmlns:a16="http://schemas.microsoft.com/office/drawing/2014/main" id="{562659C5-D57C-42F4-A04A-7B2308FE98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94720" y="1823720"/>
            <a:ext cx="457200" cy="457200"/>
          </a:xfrm>
          <a:prstGeom prst="rect">
            <a:avLst/>
          </a:prstGeom>
        </p:spPr>
      </p:pic>
      <p:pic>
        <p:nvPicPr>
          <p:cNvPr id="19" name="Graphic 18" descr="Checkmark">
            <a:extLst>
              <a:ext uri="{FF2B5EF4-FFF2-40B4-BE49-F238E27FC236}">
                <a16:creationId xmlns:a16="http://schemas.microsoft.com/office/drawing/2014/main" id="{17FD3112-E260-4A17-9E0D-2769D88843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94720" y="2427303"/>
            <a:ext cx="457200" cy="457200"/>
          </a:xfrm>
          <a:prstGeom prst="rect">
            <a:avLst/>
          </a:prstGeom>
        </p:spPr>
      </p:pic>
      <p:pic>
        <p:nvPicPr>
          <p:cNvPr id="20" name="Graphic 19" descr="Checkmark">
            <a:extLst>
              <a:ext uri="{FF2B5EF4-FFF2-40B4-BE49-F238E27FC236}">
                <a16:creationId xmlns:a16="http://schemas.microsoft.com/office/drawing/2014/main" id="{1827ABF5-85C4-4668-A702-AFC3E29D33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00904" y="3055617"/>
            <a:ext cx="457200" cy="457200"/>
          </a:xfrm>
          <a:prstGeom prst="rect">
            <a:avLst/>
          </a:prstGeom>
        </p:spPr>
      </p:pic>
      <p:pic>
        <p:nvPicPr>
          <p:cNvPr id="21" name="Graphic 20" descr="Checkmark">
            <a:extLst>
              <a:ext uri="{FF2B5EF4-FFF2-40B4-BE49-F238E27FC236}">
                <a16:creationId xmlns:a16="http://schemas.microsoft.com/office/drawing/2014/main" id="{56EDC4D5-D39A-466B-9F1C-FB0531FA91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05798" y="3700178"/>
            <a:ext cx="457200" cy="457200"/>
          </a:xfrm>
          <a:prstGeom prst="rect">
            <a:avLst/>
          </a:prstGeom>
        </p:spPr>
      </p:pic>
      <p:pic>
        <p:nvPicPr>
          <p:cNvPr id="22" name="Graphic 21" descr="Checkmark">
            <a:extLst>
              <a:ext uri="{FF2B5EF4-FFF2-40B4-BE49-F238E27FC236}">
                <a16:creationId xmlns:a16="http://schemas.microsoft.com/office/drawing/2014/main" id="{0E327828-537F-4E8C-84B8-9FC945E864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94720" y="4323273"/>
            <a:ext cx="457200" cy="457200"/>
          </a:xfrm>
          <a:prstGeom prst="rect">
            <a:avLst/>
          </a:prstGeom>
        </p:spPr>
      </p:pic>
      <p:pic>
        <p:nvPicPr>
          <p:cNvPr id="23" name="Graphic 22" descr="Checkmark">
            <a:extLst>
              <a:ext uri="{FF2B5EF4-FFF2-40B4-BE49-F238E27FC236}">
                <a16:creationId xmlns:a16="http://schemas.microsoft.com/office/drawing/2014/main" id="{4D3F369E-43B2-46AA-B9EF-29F7470B74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05798" y="4932075"/>
            <a:ext cx="457200" cy="457200"/>
          </a:xfrm>
          <a:prstGeom prst="rect">
            <a:avLst/>
          </a:prstGeom>
        </p:spPr>
      </p:pic>
      <p:pic>
        <p:nvPicPr>
          <p:cNvPr id="24" name="Graphic 23" descr="Checkmark">
            <a:extLst>
              <a:ext uri="{FF2B5EF4-FFF2-40B4-BE49-F238E27FC236}">
                <a16:creationId xmlns:a16="http://schemas.microsoft.com/office/drawing/2014/main" id="{0D2A3D8D-8388-4236-AC05-C10FDCFAB3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05798" y="5576636"/>
            <a:ext cx="457200" cy="457200"/>
          </a:xfrm>
          <a:prstGeom prst="rect">
            <a:avLst/>
          </a:prstGeom>
        </p:spPr>
      </p:pic>
    </p:spTree>
    <p:extLst>
      <p:ext uri="{BB962C8B-B14F-4D97-AF65-F5344CB8AC3E}">
        <p14:creationId xmlns:p14="http://schemas.microsoft.com/office/powerpoint/2010/main" val="28409049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D5765-34E2-4CD8-A672-2B4A88D780B9}"/>
              </a:ext>
            </a:extLst>
          </p:cNvPr>
          <p:cNvPicPr>
            <a:picLocks noChangeAspect="1"/>
          </p:cNvPicPr>
          <p:nvPr/>
        </p:nvPicPr>
        <p:blipFill rotWithShape="1">
          <a:blip r:embed="rId2"/>
          <a:srcRect t="15730"/>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F2330-7C0C-4393-A68A-30F06C8BB1DB}"/>
              </a:ext>
            </a:extLst>
          </p:cNvPr>
          <p:cNvSpPr>
            <a:spLocks noGrp="1"/>
          </p:cNvSpPr>
          <p:nvPr>
            <p:ph type="title"/>
          </p:nvPr>
        </p:nvSpPr>
        <p:spPr>
          <a:xfrm>
            <a:off x="1069848" y="484632"/>
            <a:ext cx="3116737" cy="809611"/>
          </a:xfrm>
        </p:spPr>
        <p:txBody>
          <a:bodyPr anchor="ctr">
            <a:normAutofit fontScale="90000"/>
          </a:bodyPr>
          <a:lstStyle/>
          <a:p>
            <a:r>
              <a:rPr lang="en-CA" dirty="0">
                <a:solidFill>
                  <a:schemeClr val="tx1"/>
                </a:solidFill>
              </a:rPr>
              <a:t>Week 2</a:t>
            </a:r>
            <a:endParaRPr lang="en-US" dirty="0">
              <a:solidFill>
                <a:schemeClr val="tx1"/>
              </a:solidFill>
            </a:endParaRPr>
          </a:p>
        </p:txBody>
      </p:sp>
      <p:grpSp>
        <p:nvGrpSpPr>
          <p:cNvPr id="28" name="Group 27">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2" name="Table 5">
            <a:extLst>
              <a:ext uri="{FF2B5EF4-FFF2-40B4-BE49-F238E27FC236}">
                <a16:creationId xmlns:a16="http://schemas.microsoft.com/office/drawing/2014/main" id="{57796513-9D32-4CF3-9093-481905D58785}"/>
              </a:ext>
            </a:extLst>
          </p:cNvPr>
          <p:cNvGraphicFramePr>
            <a:graphicFrameLocks noGrp="1"/>
          </p:cNvGraphicFramePr>
          <p:nvPr>
            <p:ph idx="1"/>
            <p:extLst>
              <p:ext uri="{D42A27DB-BD31-4B8C-83A1-F6EECF244321}">
                <p14:modId xmlns:p14="http://schemas.microsoft.com/office/powerpoint/2010/main" val="1565012284"/>
              </p:ext>
            </p:extLst>
          </p:nvPr>
        </p:nvGraphicFramePr>
        <p:xfrm>
          <a:off x="4378960" y="637322"/>
          <a:ext cx="7279640" cy="4953905"/>
        </p:xfrm>
        <a:graphic>
          <a:graphicData uri="http://schemas.openxmlformats.org/drawingml/2006/table">
            <a:tbl>
              <a:tblPr firstRow="1" bandRow="1">
                <a:tableStyleId>{35758FB7-9AC5-4552-8A53-C91805E547FA}</a:tableStyleId>
              </a:tblPr>
              <a:tblGrid>
                <a:gridCol w="1012591">
                  <a:extLst>
                    <a:ext uri="{9D8B030D-6E8A-4147-A177-3AD203B41FA5}">
                      <a16:colId xmlns:a16="http://schemas.microsoft.com/office/drawing/2014/main" val="1569155749"/>
                    </a:ext>
                  </a:extLst>
                </a:gridCol>
                <a:gridCol w="2684545">
                  <a:extLst>
                    <a:ext uri="{9D8B030D-6E8A-4147-A177-3AD203B41FA5}">
                      <a16:colId xmlns:a16="http://schemas.microsoft.com/office/drawing/2014/main" val="4169157282"/>
                    </a:ext>
                  </a:extLst>
                </a:gridCol>
                <a:gridCol w="2567480">
                  <a:extLst>
                    <a:ext uri="{9D8B030D-6E8A-4147-A177-3AD203B41FA5}">
                      <a16:colId xmlns:a16="http://schemas.microsoft.com/office/drawing/2014/main" val="1462230288"/>
                    </a:ext>
                  </a:extLst>
                </a:gridCol>
                <a:gridCol w="1015024">
                  <a:extLst>
                    <a:ext uri="{9D8B030D-6E8A-4147-A177-3AD203B41FA5}">
                      <a16:colId xmlns:a16="http://schemas.microsoft.com/office/drawing/2014/main" val="147546066"/>
                    </a:ext>
                  </a:extLst>
                </a:gridCol>
              </a:tblGrid>
              <a:tr h="611471">
                <a:tc>
                  <a:txBody>
                    <a:bodyPr/>
                    <a:lstStyle/>
                    <a:p>
                      <a:r>
                        <a:rPr lang="en-CA" dirty="0"/>
                        <a:t>DATE</a:t>
                      </a:r>
                      <a:endParaRPr lang="en-US" dirty="0"/>
                    </a:p>
                  </a:txBody>
                  <a:tcPr/>
                </a:tc>
                <a:tc>
                  <a:txBody>
                    <a:bodyPr/>
                    <a:lstStyle/>
                    <a:p>
                      <a:r>
                        <a:rPr lang="en-CA" dirty="0"/>
                        <a:t>PLACE OF EXERCISE</a:t>
                      </a:r>
                      <a:endParaRPr lang="en-US" dirty="0"/>
                    </a:p>
                  </a:txBody>
                  <a:tcPr/>
                </a:tc>
                <a:tc>
                  <a:txBody>
                    <a:bodyPr/>
                    <a:lstStyle/>
                    <a:p>
                      <a:r>
                        <a:rPr lang="en-CA" dirty="0"/>
                        <a:t>EXERCISES DONE</a:t>
                      </a:r>
                      <a:endParaRPr lang="en-US" dirty="0"/>
                    </a:p>
                  </a:txBody>
                  <a:tcPr/>
                </a:tc>
                <a:tc>
                  <a:txBody>
                    <a:bodyPr/>
                    <a:lstStyle/>
                    <a:p>
                      <a:r>
                        <a:rPr lang="en-CA" dirty="0"/>
                        <a:t>DIET?</a:t>
                      </a:r>
                      <a:endParaRPr lang="en-US" dirty="0"/>
                    </a:p>
                  </a:txBody>
                  <a:tcPr/>
                </a:tc>
                <a:extLst>
                  <a:ext uri="{0D108BD9-81ED-4DB2-BD59-A6C34878D82A}">
                    <a16:rowId xmlns:a16="http://schemas.microsoft.com/office/drawing/2014/main" val="1136428366"/>
                  </a:ext>
                </a:extLst>
              </a:tr>
              <a:tr h="611471">
                <a:tc>
                  <a:txBody>
                    <a:bodyPr/>
                    <a:lstStyle/>
                    <a:p>
                      <a:pPr algn="ctr">
                        <a:lnSpc>
                          <a:spcPct val="107000"/>
                        </a:lnSpc>
                        <a:spcAft>
                          <a:spcPts val="0"/>
                        </a:spcAft>
                      </a:pPr>
                      <a:r>
                        <a:rPr lang="en-US" sz="1200" dirty="0"/>
                        <a:t>September 29 Sunday</a:t>
                      </a:r>
                      <a:endParaRPr lang="en-US" sz="12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effectLst/>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SICK</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611471">
                <a:tc>
                  <a:txBody>
                    <a:bodyPr/>
                    <a:lstStyle/>
                    <a:p>
                      <a:pPr algn="ctr">
                        <a:lnSpc>
                          <a:spcPct val="107000"/>
                        </a:lnSpc>
                        <a:spcAft>
                          <a:spcPts val="0"/>
                        </a:spcAft>
                      </a:pPr>
                      <a:r>
                        <a:rPr lang="en-US" sz="1200"/>
                        <a:t>September 30 Monday</a:t>
                      </a:r>
                      <a:endParaRPr lang="en-US" sz="120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ln>
                            <a:noFill/>
                          </a:ln>
                          <a:effectLst/>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50 jump ropes</a:t>
                      </a:r>
                    </a:p>
                    <a:p>
                      <a:pPr algn="ctr">
                        <a:lnSpc>
                          <a:spcPct val="107000"/>
                        </a:lnSpc>
                        <a:spcAft>
                          <a:spcPts val="0"/>
                        </a:spcAft>
                      </a:pPr>
                      <a:r>
                        <a:rPr lang="en-US" sz="1400" dirty="0"/>
                        <a:t>10 squats 3 sets</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1766944154"/>
                  </a:ext>
                </a:extLst>
              </a:tr>
              <a:tr h="611471">
                <a:tc>
                  <a:txBody>
                    <a:bodyPr/>
                    <a:lstStyle/>
                    <a:p>
                      <a:pPr algn="ctr">
                        <a:lnSpc>
                          <a:spcPct val="107000"/>
                        </a:lnSpc>
                        <a:spcAft>
                          <a:spcPts val="0"/>
                        </a:spcAft>
                      </a:pPr>
                      <a:r>
                        <a:rPr lang="en-US" sz="1200"/>
                        <a:t>October 1 Tuesday</a:t>
                      </a:r>
                      <a:endParaRPr lang="en-US" sz="120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ln>
                            <a:noFill/>
                          </a:ln>
                          <a:effectLst/>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50 jump ropes</a:t>
                      </a:r>
                    </a:p>
                    <a:p>
                      <a:pPr algn="ctr">
                        <a:lnSpc>
                          <a:spcPct val="107000"/>
                        </a:lnSpc>
                        <a:spcAft>
                          <a:spcPts val="0"/>
                        </a:spcAft>
                      </a:pPr>
                      <a:r>
                        <a:rPr lang="en-US" sz="1400" dirty="0"/>
                        <a:t>Planking 20 seconds 3 sets</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3112644033"/>
                  </a:ext>
                </a:extLst>
              </a:tr>
              <a:tr h="611471">
                <a:tc>
                  <a:txBody>
                    <a:bodyPr/>
                    <a:lstStyle/>
                    <a:p>
                      <a:pPr algn="ctr">
                        <a:lnSpc>
                          <a:spcPct val="107000"/>
                        </a:lnSpc>
                        <a:spcAft>
                          <a:spcPts val="0"/>
                        </a:spcAft>
                      </a:pPr>
                      <a:r>
                        <a:rPr lang="en-US" sz="1200"/>
                        <a:t>October 2 Wednesday</a:t>
                      </a:r>
                      <a:endParaRPr lang="en-US" sz="120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a:ln>
                            <a:noFill/>
                          </a:ln>
                          <a:effectLst/>
                        </a:rPr>
                        <a:t>HOME</a:t>
                      </a:r>
                      <a:endParaRPr lang="en-US" sz="280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50 jump ropes</a:t>
                      </a:r>
                    </a:p>
                    <a:p>
                      <a:pPr algn="ctr">
                        <a:lnSpc>
                          <a:spcPct val="107000"/>
                        </a:lnSpc>
                        <a:spcAft>
                          <a:spcPts val="0"/>
                        </a:spcAft>
                      </a:pPr>
                      <a:r>
                        <a:rPr lang="en-US" sz="1400" dirty="0"/>
                        <a:t>10 Leg Raises 3 sets</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379444384"/>
                  </a:ext>
                </a:extLst>
              </a:tr>
              <a:tr h="611471">
                <a:tc>
                  <a:txBody>
                    <a:bodyPr/>
                    <a:lstStyle/>
                    <a:p>
                      <a:pPr algn="ctr">
                        <a:lnSpc>
                          <a:spcPct val="107000"/>
                        </a:lnSpc>
                        <a:spcAft>
                          <a:spcPts val="0"/>
                        </a:spcAft>
                      </a:pPr>
                      <a:r>
                        <a:rPr lang="en-US" sz="1200"/>
                        <a:t>October 3 Thursday</a:t>
                      </a:r>
                      <a:endParaRPr lang="en-US" sz="120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ln>
                            <a:noFill/>
                          </a:ln>
                          <a:effectLst/>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50 jump ropes; </a:t>
                      </a:r>
                    </a:p>
                    <a:p>
                      <a:pPr algn="ctr">
                        <a:lnSpc>
                          <a:spcPct val="107000"/>
                        </a:lnSpc>
                        <a:spcAft>
                          <a:spcPts val="0"/>
                        </a:spcAft>
                      </a:pPr>
                      <a:r>
                        <a:rPr lang="en-US" sz="1400" dirty="0"/>
                        <a:t>Planking 20 seconds 2 sets</a:t>
                      </a:r>
                    </a:p>
                    <a:p>
                      <a:pPr algn="ctr">
                        <a:lnSpc>
                          <a:spcPct val="107000"/>
                        </a:lnSpc>
                        <a:spcAft>
                          <a:spcPts val="0"/>
                        </a:spcAft>
                      </a:pPr>
                      <a:r>
                        <a:rPr lang="en-US" sz="1400" dirty="0"/>
                        <a:t>10 Leg Raises 3 sets</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2376017539"/>
                  </a:ext>
                </a:extLst>
              </a:tr>
              <a:tr h="611471">
                <a:tc>
                  <a:txBody>
                    <a:bodyPr/>
                    <a:lstStyle/>
                    <a:p>
                      <a:pPr algn="ctr">
                        <a:lnSpc>
                          <a:spcPct val="107000"/>
                        </a:lnSpc>
                        <a:spcAft>
                          <a:spcPts val="0"/>
                        </a:spcAft>
                      </a:pPr>
                      <a:r>
                        <a:rPr lang="en-US" sz="1200"/>
                        <a:t>October 4 Friday</a:t>
                      </a:r>
                      <a:endParaRPr lang="en-US" sz="120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ln>
                            <a:noFill/>
                          </a:ln>
                          <a:effectLst/>
                        </a:rPr>
                        <a:t>HOME</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50 jump ropes</a:t>
                      </a:r>
                    </a:p>
                    <a:p>
                      <a:pPr algn="ctr">
                        <a:lnSpc>
                          <a:spcPct val="107000"/>
                        </a:lnSpc>
                        <a:spcAft>
                          <a:spcPts val="0"/>
                        </a:spcAft>
                      </a:pPr>
                      <a:r>
                        <a:rPr lang="en-US" sz="1400" dirty="0"/>
                        <a:t>Planking 20 seconds 3 sets</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1592816648"/>
                  </a:ext>
                </a:extLst>
              </a:tr>
              <a:tr h="611471">
                <a:tc>
                  <a:txBody>
                    <a:bodyPr/>
                    <a:lstStyle/>
                    <a:p>
                      <a:pPr algn="ctr">
                        <a:lnSpc>
                          <a:spcPct val="107000"/>
                        </a:lnSpc>
                        <a:spcAft>
                          <a:spcPts val="0"/>
                        </a:spcAft>
                      </a:pPr>
                      <a:r>
                        <a:rPr lang="en-US" sz="1200" dirty="0"/>
                        <a:t>October 5</a:t>
                      </a:r>
                    </a:p>
                    <a:p>
                      <a:pPr algn="ctr">
                        <a:lnSpc>
                          <a:spcPct val="107000"/>
                        </a:lnSpc>
                        <a:spcAft>
                          <a:spcPts val="0"/>
                        </a:spcAft>
                      </a:pPr>
                      <a:r>
                        <a:rPr lang="en-US" sz="1200" dirty="0"/>
                        <a:t>Saturday</a:t>
                      </a:r>
                      <a:endParaRPr lang="en-US" sz="12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2000" dirty="0">
                          <a:ln>
                            <a:noFill/>
                          </a:ln>
                          <a:effectLst/>
                        </a:rPr>
                        <a:t>REST</a:t>
                      </a:r>
                      <a:endParaRPr lang="en-US" sz="2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t>REST</a:t>
                      </a:r>
                      <a:endParaRPr lang="en-US" sz="1400" dirty="0">
                        <a:solidFill>
                          <a:schemeClr val="accent2">
                            <a:lumMod val="75000"/>
                          </a:schemeClr>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pic>
        <p:nvPicPr>
          <p:cNvPr id="33" name="Graphic 32" descr="Checkmark">
            <a:extLst>
              <a:ext uri="{FF2B5EF4-FFF2-40B4-BE49-F238E27FC236}">
                <a16:creationId xmlns:a16="http://schemas.microsoft.com/office/drawing/2014/main" id="{BD2DB3F6-11AF-442D-9EE0-06334E4A09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95821" y="1294243"/>
            <a:ext cx="455771" cy="457200"/>
          </a:xfrm>
          <a:prstGeom prst="rect">
            <a:avLst/>
          </a:prstGeom>
        </p:spPr>
      </p:pic>
      <p:pic>
        <p:nvPicPr>
          <p:cNvPr id="34" name="Graphic 33" descr="Checkmark">
            <a:extLst>
              <a:ext uri="{FF2B5EF4-FFF2-40B4-BE49-F238E27FC236}">
                <a16:creationId xmlns:a16="http://schemas.microsoft.com/office/drawing/2014/main" id="{B465F37C-4D66-4686-A76E-716C29C90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95821" y="1897826"/>
            <a:ext cx="455771" cy="457200"/>
          </a:xfrm>
          <a:prstGeom prst="rect">
            <a:avLst/>
          </a:prstGeom>
        </p:spPr>
      </p:pic>
      <p:pic>
        <p:nvPicPr>
          <p:cNvPr id="35" name="Graphic 34" descr="Checkmark">
            <a:extLst>
              <a:ext uri="{FF2B5EF4-FFF2-40B4-BE49-F238E27FC236}">
                <a16:creationId xmlns:a16="http://schemas.microsoft.com/office/drawing/2014/main" id="{5CDFF529-2F00-4EF3-B235-03945D5B50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02005" y="2526140"/>
            <a:ext cx="455771" cy="457200"/>
          </a:xfrm>
          <a:prstGeom prst="rect">
            <a:avLst/>
          </a:prstGeom>
        </p:spPr>
      </p:pic>
      <p:pic>
        <p:nvPicPr>
          <p:cNvPr id="36" name="Graphic 35" descr="Checkmark">
            <a:extLst>
              <a:ext uri="{FF2B5EF4-FFF2-40B4-BE49-F238E27FC236}">
                <a16:creationId xmlns:a16="http://schemas.microsoft.com/office/drawing/2014/main" id="{67846C62-B7CD-4C7A-A2C8-D46A783CA3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06899" y="3170701"/>
            <a:ext cx="455771" cy="457200"/>
          </a:xfrm>
          <a:prstGeom prst="rect">
            <a:avLst/>
          </a:prstGeom>
        </p:spPr>
      </p:pic>
      <p:pic>
        <p:nvPicPr>
          <p:cNvPr id="37" name="Graphic 36" descr="Checkmark">
            <a:extLst>
              <a:ext uri="{FF2B5EF4-FFF2-40B4-BE49-F238E27FC236}">
                <a16:creationId xmlns:a16="http://schemas.microsoft.com/office/drawing/2014/main" id="{AC514173-8391-427C-B65A-C744281C30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95821" y="3793796"/>
            <a:ext cx="455771" cy="457200"/>
          </a:xfrm>
          <a:prstGeom prst="rect">
            <a:avLst/>
          </a:prstGeom>
        </p:spPr>
      </p:pic>
      <p:pic>
        <p:nvPicPr>
          <p:cNvPr id="38" name="Graphic 37" descr="Checkmark">
            <a:extLst>
              <a:ext uri="{FF2B5EF4-FFF2-40B4-BE49-F238E27FC236}">
                <a16:creationId xmlns:a16="http://schemas.microsoft.com/office/drawing/2014/main" id="{59E9ECB4-9570-4118-AC17-E593B98443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06899" y="4402598"/>
            <a:ext cx="455771" cy="457200"/>
          </a:xfrm>
          <a:prstGeom prst="rect">
            <a:avLst/>
          </a:prstGeom>
        </p:spPr>
      </p:pic>
      <p:pic>
        <p:nvPicPr>
          <p:cNvPr id="39" name="Graphic 38" descr="Checkmark">
            <a:extLst>
              <a:ext uri="{FF2B5EF4-FFF2-40B4-BE49-F238E27FC236}">
                <a16:creationId xmlns:a16="http://schemas.microsoft.com/office/drawing/2014/main" id="{5A56E02E-301B-4C66-914D-8515449A7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06899" y="5047159"/>
            <a:ext cx="455771" cy="457200"/>
          </a:xfrm>
          <a:prstGeom prst="rect">
            <a:avLst/>
          </a:prstGeom>
        </p:spPr>
      </p:pic>
      <p:sp>
        <p:nvSpPr>
          <p:cNvPr id="40" name="Title 1">
            <a:extLst>
              <a:ext uri="{FF2B5EF4-FFF2-40B4-BE49-F238E27FC236}">
                <a16:creationId xmlns:a16="http://schemas.microsoft.com/office/drawing/2014/main" id="{6E0BCDC2-AE01-410B-BC04-3C71CA88C793}"/>
              </a:ext>
            </a:extLst>
          </p:cNvPr>
          <p:cNvSpPr txBox="1">
            <a:spLocks/>
          </p:cNvSpPr>
          <p:nvPr/>
        </p:nvSpPr>
        <p:spPr>
          <a:xfrm>
            <a:off x="1128454" y="954304"/>
            <a:ext cx="6730277" cy="824561"/>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sz="2000" dirty="0">
                <a:solidFill>
                  <a:schemeClr val="tx1"/>
                </a:solidFill>
              </a:rPr>
              <a:t>SEPTEMBER 29 – October 05</a:t>
            </a:r>
            <a:endParaRPr lang="en-US" sz="4800" dirty="0">
              <a:solidFill>
                <a:schemeClr val="tx1"/>
              </a:solidFill>
            </a:endParaRPr>
          </a:p>
        </p:txBody>
      </p:sp>
    </p:spTree>
    <p:extLst>
      <p:ext uri="{BB962C8B-B14F-4D97-AF65-F5344CB8AC3E}">
        <p14:creationId xmlns:p14="http://schemas.microsoft.com/office/powerpoint/2010/main" val="3706752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lendar Week">
            <a:extLst>
              <a:ext uri="{FF2B5EF4-FFF2-40B4-BE49-F238E27FC236}">
                <a16:creationId xmlns:a16="http://schemas.microsoft.com/office/drawing/2014/main" id="{72B96111-67F3-4674-8592-18393457C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3396" y="1687625"/>
            <a:ext cx="3573675" cy="3573675"/>
          </a:xfrm>
          <a:prstGeom prst="rect">
            <a:avLst/>
          </a:prstGeom>
        </p:spPr>
      </p:pic>
      <p:sp>
        <p:nvSpPr>
          <p:cNvPr id="3" name="Content Placeholder 2">
            <a:extLst>
              <a:ext uri="{FF2B5EF4-FFF2-40B4-BE49-F238E27FC236}">
                <a16:creationId xmlns:a16="http://schemas.microsoft.com/office/drawing/2014/main" id="{7E6D2B8A-5000-4B68-9B2A-8FF6C117AB2C}"/>
              </a:ext>
            </a:extLst>
          </p:cNvPr>
          <p:cNvSpPr>
            <a:spLocks noGrp="1"/>
          </p:cNvSpPr>
          <p:nvPr>
            <p:ph idx="1"/>
          </p:nvPr>
        </p:nvSpPr>
        <p:spPr>
          <a:xfrm>
            <a:off x="6386286" y="2456596"/>
            <a:ext cx="4741962" cy="3715603"/>
          </a:xfrm>
        </p:spPr>
        <p:txBody>
          <a:bodyPr>
            <a:normAutofit/>
          </a:bodyPr>
          <a:lstStyle/>
          <a:p>
            <a:endParaRPr lang="en-US"/>
          </a:p>
        </p:txBody>
      </p:sp>
      <p:grpSp>
        <p:nvGrpSpPr>
          <p:cNvPr id="14" name="Group 13">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 name="Title 1">
            <a:extLst>
              <a:ext uri="{FF2B5EF4-FFF2-40B4-BE49-F238E27FC236}">
                <a16:creationId xmlns:a16="http://schemas.microsoft.com/office/drawing/2014/main" id="{77F2DF0E-DA20-44DA-8308-6FACFA2F53FE}"/>
              </a:ext>
            </a:extLst>
          </p:cNvPr>
          <p:cNvSpPr txBox="1">
            <a:spLocks/>
          </p:cNvSpPr>
          <p:nvPr/>
        </p:nvSpPr>
        <p:spPr>
          <a:xfrm>
            <a:off x="5328419" y="200311"/>
            <a:ext cx="6730277" cy="824561"/>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sz="4800" dirty="0">
                <a:solidFill>
                  <a:schemeClr val="tx1"/>
                </a:solidFill>
              </a:rPr>
              <a:t>WEEK 3 </a:t>
            </a:r>
            <a:r>
              <a:rPr lang="en-CA" sz="2000" dirty="0">
                <a:solidFill>
                  <a:schemeClr val="tx1"/>
                </a:solidFill>
              </a:rPr>
              <a:t>October 06 – October 12</a:t>
            </a:r>
            <a:endParaRPr lang="en-US" sz="4800" dirty="0">
              <a:solidFill>
                <a:schemeClr val="tx1"/>
              </a:solidFill>
            </a:endParaRPr>
          </a:p>
        </p:txBody>
      </p:sp>
      <p:graphicFrame>
        <p:nvGraphicFramePr>
          <p:cNvPr id="17" name="Table 5">
            <a:extLst>
              <a:ext uri="{FF2B5EF4-FFF2-40B4-BE49-F238E27FC236}">
                <a16:creationId xmlns:a16="http://schemas.microsoft.com/office/drawing/2014/main" id="{06E5DA4E-7796-426A-A481-9B356C794823}"/>
              </a:ext>
            </a:extLst>
          </p:cNvPr>
          <p:cNvGraphicFramePr>
            <a:graphicFrameLocks/>
          </p:cNvGraphicFramePr>
          <p:nvPr>
            <p:extLst>
              <p:ext uri="{D42A27DB-BD31-4B8C-83A1-F6EECF244321}">
                <p14:modId xmlns:p14="http://schemas.microsoft.com/office/powerpoint/2010/main" val="1267197371"/>
              </p:ext>
            </p:extLst>
          </p:nvPr>
        </p:nvGraphicFramePr>
        <p:xfrm>
          <a:off x="6246534" y="1024872"/>
          <a:ext cx="5661325" cy="4960605"/>
        </p:xfrm>
        <a:graphic>
          <a:graphicData uri="http://schemas.openxmlformats.org/drawingml/2006/table">
            <a:tbl>
              <a:tblPr firstRow="1" bandRow="1">
                <a:effectLst/>
                <a:tableStyleId>{5C22544A-7EE6-4342-B048-85BDC9FD1C3A}</a:tableStyleId>
              </a:tblPr>
              <a:tblGrid>
                <a:gridCol w="1270000">
                  <a:extLst>
                    <a:ext uri="{9D8B030D-6E8A-4147-A177-3AD203B41FA5}">
                      <a16:colId xmlns:a16="http://schemas.microsoft.com/office/drawing/2014/main" val="1569155749"/>
                    </a:ext>
                  </a:extLst>
                </a:gridCol>
                <a:gridCol w="1560662">
                  <a:extLst>
                    <a:ext uri="{9D8B030D-6E8A-4147-A177-3AD203B41FA5}">
                      <a16:colId xmlns:a16="http://schemas.microsoft.com/office/drawing/2014/main" val="4169157282"/>
                    </a:ext>
                  </a:extLst>
                </a:gridCol>
                <a:gridCol w="2028657">
                  <a:extLst>
                    <a:ext uri="{9D8B030D-6E8A-4147-A177-3AD203B41FA5}">
                      <a16:colId xmlns:a16="http://schemas.microsoft.com/office/drawing/2014/main" val="1462230288"/>
                    </a:ext>
                  </a:extLst>
                </a:gridCol>
                <a:gridCol w="802006">
                  <a:extLst>
                    <a:ext uri="{9D8B030D-6E8A-4147-A177-3AD203B41FA5}">
                      <a16:colId xmlns:a16="http://schemas.microsoft.com/office/drawing/2014/main" val="147546066"/>
                    </a:ext>
                  </a:extLst>
                </a:gridCol>
              </a:tblGrid>
              <a:tr h="546606">
                <a:tc>
                  <a:txBody>
                    <a:bodyPr/>
                    <a:lstStyle/>
                    <a:p>
                      <a:r>
                        <a:rPr lang="en-CA" dirty="0"/>
                        <a:t>DATE</a:t>
                      </a:r>
                      <a:endParaRPr lang="en-US" dirty="0"/>
                    </a:p>
                  </a:txBody>
                  <a:tcPr/>
                </a:tc>
                <a:tc>
                  <a:txBody>
                    <a:bodyPr/>
                    <a:lstStyle/>
                    <a:p>
                      <a:r>
                        <a:rPr lang="en-CA" dirty="0"/>
                        <a:t>PLACE OF EXERCISE</a:t>
                      </a:r>
                      <a:endParaRPr lang="en-US" dirty="0"/>
                    </a:p>
                  </a:txBody>
                  <a:tcPr/>
                </a:tc>
                <a:tc>
                  <a:txBody>
                    <a:bodyPr/>
                    <a:lstStyle/>
                    <a:p>
                      <a:r>
                        <a:rPr lang="en-CA" dirty="0"/>
                        <a:t>EXERCISES DONE</a:t>
                      </a:r>
                      <a:endParaRPr lang="en-US" dirty="0"/>
                    </a:p>
                  </a:txBody>
                  <a:tcPr/>
                </a:tc>
                <a:tc>
                  <a:txBody>
                    <a:bodyPr/>
                    <a:lstStyle/>
                    <a:p>
                      <a:r>
                        <a:rPr lang="en-CA" dirty="0"/>
                        <a:t>DIET?</a:t>
                      </a:r>
                      <a:endParaRPr lang="en-US" dirty="0"/>
                    </a:p>
                  </a:txBody>
                  <a:tcPr/>
                </a:tc>
                <a:extLst>
                  <a:ext uri="{0D108BD9-81ED-4DB2-BD59-A6C34878D82A}">
                    <a16:rowId xmlns:a16="http://schemas.microsoft.com/office/drawing/2014/main" val="1136428366"/>
                  </a:ext>
                </a:extLst>
              </a:tr>
              <a:tr h="517478">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October 6 </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Sunday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sit ups 3 sets</a:t>
                      </a: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517478">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October 7 Monday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REST</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REST</a:t>
                      </a:r>
                    </a:p>
                  </a:txBody>
                  <a:tcPr marL="68580" marR="68580" marT="0" marB="0"/>
                </a:tc>
                <a:tc>
                  <a:txBody>
                    <a:bodyPr/>
                    <a:lstStyle/>
                    <a:p>
                      <a:endParaRPr lang="en-US"/>
                    </a:p>
                  </a:txBody>
                  <a:tcPr/>
                </a:tc>
                <a:extLst>
                  <a:ext uri="{0D108BD9-81ED-4DB2-BD59-A6C34878D82A}">
                    <a16:rowId xmlns:a16="http://schemas.microsoft.com/office/drawing/2014/main" val="1766944154"/>
                  </a:ext>
                </a:extLst>
              </a:tr>
              <a:tr h="576214">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October 8 Tuesday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leg raises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20 secs planking 3 sets</a:t>
                      </a:r>
                    </a:p>
                  </a:txBody>
                  <a:tcPr marL="68580" marR="68580" marT="0" marB="0"/>
                </a:tc>
                <a:tc>
                  <a:txBody>
                    <a:bodyPr/>
                    <a:lstStyle/>
                    <a:p>
                      <a:endParaRPr lang="en-US"/>
                    </a:p>
                  </a:txBody>
                  <a:tcPr/>
                </a:tc>
                <a:extLst>
                  <a:ext uri="{0D108BD9-81ED-4DB2-BD59-A6C34878D82A}">
                    <a16:rowId xmlns:a16="http://schemas.microsoft.com/office/drawing/2014/main" val="3112644033"/>
                  </a:ext>
                </a:extLst>
              </a:tr>
              <a:tr h="734760">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October 9 Wednesday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20secs planking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16 arm cycles 3 sets</a:t>
                      </a:r>
                    </a:p>
                  </a:txBody>
                  <a:tcPr marL="68580" marR="68580" marT="0" marB="0"/>
                </a:tc>
                <a:tc>
                  <a:txBody>
                    <a:bodyPr/>
                    <a:lstStyle/>
                    <a:p>
                      <a:endParaRPr lang="en-US" dirty="0"/>
                    </a:p>
                  </a:txBody>
                  <a:tcPr/>
                </a:tc>
                <a:extLst>
                  <a:ext uri="{0D108BD9-81ED-4DB2-BD59-A6C34878D82A}">
                    <a16:rowId xmlns:a16="http://schemas.microsoft.com/office/drawing/2014/main" val="379444384"/>
                  </a:ext>
                </a:extLst>
              </a:tr>
              <a:tr h="754347">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October 10 Thursday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lunges 3 sets</a:t>
                      </a:r>
                    </a:p>
                  </a:txBody>
                  <a:tcPr marL="68580" marR="68580" marT="0" marB="0"/>
                </a:tc>
                <a:tc>
                  <a:txBody>
                    <a:bodyPr/>
                    <a:lstStyle/>
                    <a:p>
                      <a:endParaRPr lang="en-US"/>
                    </a:p>
                  </a:txBody>
                  <a:tcPr/>
                </a:tc>
                <a:extLst>
                  <a:ext uri="{0D108BD9-81ED-4DB2-BD59-A6C34878D82A}">
                    <a16:rowId xmlns:a16="http://schemas.microsoft.com/office/drawing/2014/main" val="2376017539"/>
                  </a:ext>
                </a:extLst>
              </a:tr>
              <a:tr h="576214">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October 11</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Friday</a:t>
                      </a:r>
                    </a:p>
                  </a:txBody>
                  <a:tcPr marL="68580" marR="68580" marT="0" marB="0"/>
                </a:tc>
                <a:tc>
                  <a:txBody>
                    <a:bodyPr/>
                    <a:lstStyle/>
                    <a:p>
                      <a:pPr algn="ctr">
                        <a:lnSpc>
                          <a:spcPct val="107000"/>
                        </a:lnSpc>
                        <a:spcAft>
                          <a:spcPts val="0"/>
                        </a:spcAft>
                      </a:pPr>
                      <a:r>
                        <a:rPr lang="en-US" sz="12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30 seconds planking 2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dirty="0"/>
                    </a:p>
                  </a:txBody>
                  <a:tcPr/>
                </a:tc>
                <a:extLst>
                  <a:ext uri="{0D108BD9-81ED-4DB2-BD59-A6C34878D82A}">
                    <a16:rowId xmlns:a16="http://schemas.microsoft.com/office/drawing/2014/main" val="1592816648"/>
                  </a:ext>
                </a:extLst>
              </a:tr>
              <a:tr h="517478">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October 12</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Saturday</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200" dirty="0">
                          <a:solidFill>
                            <a:schemeClr val="accent2"/>
                          </a:solidFill>
                          <a:latin typeface="Calibri" panose="020F0502020204030204" pitchFamily="34" charset="0"/>
                          <a:cs typeface="Calibri" panose="020F0502020204030204" pitchFamily="34" charset="0"/>
                        </a:rPr>
                        <a:t>5 sit ups 3 sets</a:t>
                      </a: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pic>
        <p:nvPicPr>
          <p:cNvPr id="18" name="Graphic 17" descr="Checkmark">
            <a:extLst>
              <a:ext uri="{FF2B5EF4-FFF2-40B4-BE49-F238E27FC236}">
                <a16:creationId xmlns:a16="http://schemas.microsoft.com/office/drawing/2014/main" id="{2407AEB6-5957-4C7B-8663-A60C41566C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05082" y="1755593"/>
            <a:ext cx="451672" cy="386921"/>
          </a:xfrm>
          <a:prstGeom prst="rect">
            <a:avLst/>
          </a:prstGeom>
        </p:spPr>
      </p:pic>
      <p:pic>
        <p:nvPicPr>
          <p:cNvPr id="19" name="Graphic 18" descr="Checkmark">
            <a:extLst>
              <a:ext uri="{FF2B5EF4-FFF2-40B4-BE49-F238E27FC236}">
                <a16:creationId xmlns:a16="http://schemas.microsoft.com/office/drawing/2014/main" id="{0FB28E37-E30C-4978-A440-853550F4EC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09539" y="2275146"/>
            <a:ext cx="451672" cy="386921"/>
          </a:xfrm>
          <a:prstGeom prst="rect">
            <a:avLst/>
          </a:prstGeom>
        </p:spPr>
      </p:pic>
      <p:pic>
        <p:nvPicPr>
          <p:cNvPr id="20" name="Graphic 19" descr="Checkmark">
            <a:extLst>
              <a:ext uri="{FF2B5EF4-FFF2-40B4-BE49-F238E27FC236}">
                <a16:creationId xmlns:a16="http://schemas.microsoft.com/office/drawing/2014/main" id="{5203A040-2052-4431-B5CA-ACBB682589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05082" y="2873235"/>
            <a:ext cx="451672" cy="386921"/>
          </a:xfrm>
          <a:prstGeom prst="rect">
            <a:avLst/>
          </a:prstGeom>
        </p:spPr>
      </p:pic>
      <p:pic>
        <p:nvPicPr>
          <p:cNvPr id="21" name="Graphic 20" descr="Checkmark">
            <a:extLst>
              <a:ext uri="{FF2B5EF4-FFF2-40B4-BE49-F238E27FC236}">
                <a16:creationId xmlns:a16="http://schemas.microsoft.com/office/drawing/2014/main" id="{2370303F-4A37-47A8-A00A-D8A96040CD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05082" y="3507063"/>
            <a:ext cx="451672" cy="386921"/>
          </a:xfrm>
          <a:prstGeom prst="rect">
            <a:avLst/>
          </a:prstGeom>
        </p:spPr>
      </p:pic>
      <p:pic>
        <p:nvPicPr>
          <p:cNvPr id="22" name="Graphic 21" descr="Checkmark">
            <a:extLst>
              <a:ext uri="{FF2B5EF4-FFF2-40B4-BE49-F238E27FC236}">
                <a16:creationId xmlns:a16="http://schemas.microsoft.com/office/drawing/2014/main" id="{2A8B4535-BECE-4DA7-860D-F123C47CF9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19043" y="4238528"/>
            <a:ext cx="451672" cy="386921"/>
          </a:xfrm>
          <a:prstGeom prst="rect">
            <a:avLst/>
          </a:prstGeom>
        </p:spPr>
      </p:pic>
      <p:pic>
        <p:nvPicPr>
          <p:cNvPr id="23" name="Graphic 22" descr="Checkmark">
            <a:extLst>
              <a:ext uri="{FF2B5EF4-FFF2-40B4-BE49-F238E27FC236}">
                <a16:creationId xmlns:a16="http://schemas.microsoft.com/office/drawing/2014/main" id="{A2C5B6A9-7A24-446A-9175-621A2BF532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93001" y="4878477"/>
            <a:ext cx="451672" cy="386921"/>
          </a:xfrm>
          <a:prstGeom prst="rect">
            <a:avLst/>
          </a:prstGeom>
        </p:spPr>
      </p:pic>
      <p:pic>
        <p:nvPicPr>
          <p:cNvPr id="24" name="Graphic 23" descr="Checkmark">
            <a:extLst>
              <a:ext uri="{FF2B5EF4-FFF2-40B4-BE49-F238E27FC236}">
                <a16:creationId xmlns:a16="http://schemas.microsoft.com/office/drawing/2014/main" id="{E601EAFD-F8A0-4ABA-BB8F-97E1013C3DD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78652" y="5433840"/>
            <a:ext cx="451672" cy="386921"/>
          </a:xfrm>
          <a:prstGeom prst="rect">
            <a:avLst/>
          </a:prstGeom>
        </p:spPr>
      </p:pic>
    </p:spTree>
    <p:extLst>
      <p:ext uri="{BB962C8B-B14F-4D97-AF65-F5344CB8AC3E}">
        <p14:creationId xmlns:p14="http://schemas.microsoft.com/office/powerpoint/2010/main" val="3978097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88C16E4-5D47-4ED5-B928-0F4E8F9B1391}"/>
              </a:ext>
            </a:extLst>
          </p:cNvPr>
          <p:cNvSpPr>
            <a:spLocks noGrp="1"/>
          </p:cNvSpPr>
          <p:nvPr>
            <p:ph type="title"/>
          </p:nvPr>
        </p:nvSpPr>
        <p:spPr>
          <a:xfrm>
            <a:off x="1490144" y="2590223"/>
            <a:ext cx="2640646" cy="1052138"/>
          </a:xfrm>
          <a:noFill/>
        </p:spPr>
        <p:txBody>
          <a:bodyPr>
            <a:prstTxWarp prst="textArchUp">
              <a:avLst/>
            </a:prstTxWarp>
            <a:normAutofit/>
          </a:bodyPr>
          <a:lstStyle/>
          <a:p>
            <a:pPr algn="ctr"/>
            <a:r>
              <a:rPr lang="en-CA" sz="4800" dirty="0">
                <a:solidFill>
                  <a:srgbClr val="FFFFFF"/>
                </a:solidFill>
              </a:rPr>
              <a:t>Week 4</a:t>
            </a:r>
            <a:endParaRPr lang="en-US" sz="4800" dirty="0">
              <a:solidFill>
                <a:srgbClr val="FFFFFF"/>
              </a:solidFill>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6697826D-2972-412D-BA79-42E6DABF2973}"/>
              </a:ext>
            </a:extLst>
          </p:cNvPr>
          <p:cNvSpPr txBox="1">
            <a:spLocks/>
          </p:cNvSpPr>
          <p:nvPr/>
        </p:nvSpPr>
        <p:spPr>
          <a:xfrm>
            <a:off x="1595369" y="3116292"/>
            <a:ext cx="2535421" cy="130048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CA" sz="2800" dirty="0">
                <a:solidFill>
                  <a:schemeClr val="bg1"/>
                </a:solidFill>
              </a:rPr>
              <a:t>October 13</a:t>
            </a:r>
          </a:p>
          <a:p>
            <a:pPr algn="ctr"/>
            <a:r>
              <a:rPr lang="en-CA" sz="2800" dirty="0">
                <a:solidFill>
                  <a:schemeClr val="bg1"/>
                </a:solidFill>
              </a:rPr>
              <a:t> – </a:t>
            </a:r>
          </a:p>
          <a:p>
            <a:pPr algn="ctr"/>
            <a:r>
              <a:rPr lang="en-CA" sz="2800" dirty="0">
                <a:solidFill>
                  <a:schemeClr val="bg1"/>
                </a:solidFill>
              </a:rPr>
              <a:t>October 19</a:t>
            </a:r>
            <a:endParaRPr lang="en-US" sz="6600" dirty="0">
              <a:solidFill>
                <a:schemeClr val="bg1"/>
              </a:solidFill>
            </a:endParaRPr>
          </a:p>
        </p:txBody>
      </p:sp>
      <p:graphicFrame>
        <p:nvGraphicFramePr>
          <p:cNvPr id="18" name="Table 5">
            <a:extLst>
              <a:ext uri="{FF2B5EF4-FFF2-40B4-BE49-F238E27FC236}">
                <a16:creationId xmlns:a16="http://schemas.microsoft.com/office/drawing/2014/main" id="{318D0706-86BC-4799-B769-0FB0E9B25BB4}"/>
              </a:ext>
            </a:extLst>
          </p:cNvPr>
          <p:cNvGraphicFramePr>
            <a:graphicFrameLocks noGrp="1"/>
          </p:cNvGraphicFramePr>
          <p:nvPr>
            <p:ph idx="1"/>
            <p:extLst>
              <p:ext uri="{D42A27DB-BD31-4B8C-83A1-F6EECF244321}">
                <p14:modId xmlns:p14="http://schemas.microsoft.com/office/powerpoint/2010/main" val="1738681319"/>
              </p:ext>
            </p:extLst>
          </p:nvPr>
        </p:nvGraphicFramePr>
        <p:xfrm>
          <a:off x="5617884" y="335280"/>
          <a:ext cx="6271159" cy="6126475"/>
        </p:xfrm>
        <a:graphic>
          <a:graphicData uri="http://schemas.openxmlformats.org/drawingml/2006/table">
            <a:tbl>
              <a:tblPr firstRow="1" bandRow="1">
                <a:effectLst/>
                <a:tableStyleId>{5C22544A-7EE6-4342-B048-85BDC9FD1C3A}</a:tableStyleId>
              </a:tblPr>
              <a:tblGrid>
                <a:gridCol w="996276">
                  <a:extLst>
                    <a:ext uri="{9D8B030D-6E8A-4147-A177-3AD203B41FA5}">
                      <a16:colId xmlns:a16="http://schemas.microsoft.com/office/drawing/2014/main" val="1569155749"/>
                    </a:ext>
                  </a:extLst>
                </a:gridCol>
                <a:gridCol w="1696720">
                  <a:extLst>
                    <a:ext uri="{9D8B030D-6E8A-4147-A177-3AD203B41FA5}">
                      <a16:colId xmlns:a16="http://schemas.microsoft.com/office/drawing/2014/main" val="4169157282"/>
                    </a:ext>
                  </a:extLst>
                </a:gridCol>
                <a:gridCol w="2540000">
                  <a:extLst>
                    <a:ext uri="{9D8B030D-6E8A-4147-A177-3AD203B41FA5}">
                      <a16:colId xmlns:a16="http://schemas.microsoft.com/office/drawing/2014/main" val="1462230288"/>
                    </a:ext>
                  </a:extLst>
                </a:gridCol>
                <a:gridCol w="1038163">
                  <a:extLst>
                    <a:ext uri="{9D8B030D-6E8A-4147-A177-3AD203B41FA5}">
                      <a16:colId xmlns:a16="http://schemas.microsoft.com/office/drawing/2014/main" val="147546066"/>
                    </a:ext>
                  </a:extLst>
                </a:gridCol>
              </a:tblGrid>
              <a:tr h="786860">
                <a:tc>
                  <a:txBody>
                    <a:bodyPr/>
                    <a:lstStyle/>
                    <a:p>
                      <a:pPr algn="ctr"/>
                      <a:r>
                        <a:rPr lang="en-CA" dirty="0"/>
                        <a:t>DATE</a:t>
                      </a:r>
                      <a:endParaRPr lang="en-US" dirty="0"/>
                    </a:p>
                  </a:txBody>
                  <a:tcPr/>
                </a:tc>
                <a:tc>
                  <a:txBody>
                    <a:bodyPr/>
                    <a:lstStyle/>
                    <a:p>
                      <a:pPr algn="ctr"/>
                      <a:r>
                        <a:rPr lang="en-CA" dirty="0"/>
                        <a:t>PLACE OF EXERCISE</a:t>
                      </a:r>
                      <a:endParaRPr lang="en-US" dirty="0"/>
                    </a:p>
                  </a:txBody>
                  <a:tcPr/>
                </a:tc>
                <a:tc>
                  <a:txBody>
                    <a:bodyPr/>
                    <a:lstStyle/>
                    <a:p>
                      <a:pPr algn="ctr"/>
                      <a:r>
                        <a:rPr lang="en-CA" dirty="0"/>
                        <a:t>EXERCISES DONE</a:t>
                      </a:r>
                      <a:endParaRPr lang="en-US" dirty="0"/>
                    </a:p>
                  </a:txBody>
                  <a:tcPr/>
                </a:tc>
                <a:tc>
                  <a:txBody>
                    <a:bodyPr/>
                    <a:lstStyle/>
                    <a:p>
                      <a:r>
                        <a:rPr lang="en-CA" dirty="0"/>
                        <a:t>DIET?</a:t>
                      </a:r>
                      <a:endParaRPr lang="en-US" dirty="0"/>
                    </a:p>
                  </a:txBody>
                  <a:tcPr/>
                </a:tc>
                <a:extLst>
                  <a:ext uri="{0D108BD9-81ED-4DB2-BD59-A6C34878D82A}">
                    <a16:rowId xmlns:a16="http://schemas.microsoft.com/office/drawing/2014/main" val="1136428366"/>
                  </a:ext>
                </a:extLst>
              </a:tr>
              <a:tr h="751689">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October 13 Sunday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 sit ups 3 sets</a:t>
                      </a: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751689">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14 Monday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REST</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REST</a:t>
                      </a:r>
                    </a:p>
                  </a:txBody>
                  <a:tcPr marL="68580" marR="68580" marT="0" marB="0"/>
                </a:tc>
                <a:tc>
                  <a:txBody>
                    <a:bodyPr/>
                    <a:lstStyle/>
                    <a:p>
                      <a:endParaRPr lang="en-US"/>
                    </a:p>
                  </a:txBody>
                  <a:tcPr/>
                </a:tc>
                <a:extLst>
                  <a:ext uri="{0D108BD9-81ED-4DB2-BD59-A6C34878D82A}">
                    <a16:rowId xmlns:a16="http://schemas.microsoft.com/office/drawing/2014/main" val="1766944154"/>
                  </a:ext>
                </a:extLst>
              </a:tr>
              <a:tr h="751689">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15 Tuesday</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51 jump ropes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20 secs planking 2 sets</a:t>
                      </a:r>
                    </a:p>
                  </a:txBody>
                  <a:tcPr marL="68580" marR="68580" marT="0" marB="0"/>
                </a:tc>
                <a:tc>
                  <a:txBody>
                    <a:bodyPr/>
                    <a:lstStyle/>
                    <a:p>
                      <a:endParaRPr lang="en-US"/>
                    </a:p>
                  </a:txBody>
                  <a:tcPr/>
                </a:tc>
                <a:extLst>
                  <a:ext uri="{0D108BD9-81ED-4DB2-BD59-A6C34878D82A}">
                    <a16:rowId xmlns:a16="http://schemas.microsoft.com/office/drawing/2014/main" val="3112644033"/>
                  </a:ext>
                </a:extLst>
              </a:tr>
              <a:tr h="751689">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16 Wednesday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20 seconds jog in place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10 squats 3 sets</a:t>
                      </a:r>
                    </a:p>
                  </a:txBody>
                  <a:tcPr marL="68580" marR="68580" marT="0" marB="0"/>
                </a:tc>
                <a:tc>
                  <a:txBody>
                    <a:bodyPr/>
                    <a:lstStyle/>
                    <a:p>
                      <a:endParaRPr lang="en-US"/>
                    </a:p>
                  </a:txBody>
                  <a:tcPr/>
                </a:tc>
                <a:extLst>
                  <a:ext uri="{0D108BD9-81ED-4DB2-BD59-A6C34878D82A}">
                    <a16:rowId xmlns:a16="http://schemas.microsoft.com/office/drawing/2014/main" val="379444384"/>
                  </a:ext>
                </a:extLst>
              </a:tr>
              <a:tr h="829481">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17 Thursday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10 leg raises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10 jumping jacks 2 sets</a:t>
                      </a:r>
                    </a:p>
                  </a:txBody>
                  <a:tcPr marL="68580" marR="68580" marT="0" marB="0"/>
                </a:tc>
                <a:tc>
                  <a:txBody>
                    <a:bodyPr/>
                    <a:lstStyle/>
                    <a:p>
                      <a:endParaRPr lang="en-US"/>
                    </a:p>
                  </a:txBody>
                  <a:tcPr/>
                </a:tc>
                <a:extLst>
                  <a:ext uri="{0D108BD9-81ED-4DB2-BD59-A6C34878D82A}">
                    <a16:rowId xmlns:a16="http://schemas.microsoft.com/office/drawing/2014/main" val="2376017539"/>
                  </a:ext>
                </a:extLst>
              </a:tr>
              <a:tr h="751689">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18 Friday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20 seconds jog in place</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 Plank Push Ups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16 arm circles 3 sets</a:t>
                      </a:r>
                    </a:p>
                  </a:txBody>
                  <a:tcPr marL="68580" marR="68580" marT="0" marB="0"/>
                </a:tc>
                <a:tc>
                  <a:txBody>
                    <a:bodyPr/>
                    <a:lstStyle/>
                    <a:p>
                      <a:endParaRPr lang="en-US" dirty="0"/>
                    </a:p>
                  </a:txBody>
                  <a:tcPr/>
                </a:tc>
                <a:extLst>
                  <a:ext uri="{0D108BD9-81ED-4DB2-BD59-A6C34878D82A}">
                    <a16:rowId xmlns:a16="http://schemas.microsoft.com/office/drawing/2014/main" val="1592816648"/>
                  </a:ext>
                </a:extLst>
              </a:tr>
              <a:tr h="751689">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October 19</a:t>
                      </a:r>
                    </a:p>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Satuday</a:t>
                      </a:r>
                    </a:p>
                  </a:txBody>
                  <a:tcPr marL="68580" marR="68580" marT="0" marB="0"/>
                </a:tc>
                <a:tc>
                  <a:txBody>
                    <a:bodyPr/>
                    <a:lstStyle/>
                    <a:p>
                      <a:pPr algn="ctr">
                        <a:lnSpc>
                          <a:spcPct val="107000"/>
                        </a:lnSpc>
                        <a:spcAft>
                          <a:spcPts val="0"/>
                        </a:spcAft>
                      </a:pPr>
                      <a:r>
                        <a:rPr lang="en-US" sz="1400">
                          <a:solidFill>
                            <a:schemeClr val="accent2"/>
                          </a:solidFill>
                          <a:latin typeface="Calibri" panose="020F0502020204030204" pitchFamily="34" charset="0"/>
                          <a:cs typeface="Calibri" panose="020F0502020204030204" pitchFamily="34" charset="0"/>
                        </a:rPr>
                        <a:t>HOME</a:t>
                      </a:r>
                    </a:p>
                  </a:txBody>
                  <a:tcPr marL="68580" marR="68580" marT="0" marB="0"/>
                </a:tc>
                <a:tc>
                  <a:txBody>
                    <a:bodyPr/>
                    <a:lstStyle/>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10 jumping jacks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 Plank Taps 3 sets</a:t>
                      </a:r>
                    </a:p>
                    <a:p>
                      <a:pPr algn="ctr">
                        <a:lnSpc>
                          <a:spcPct val="107000"/>
                        </a:lnSpc>
                        <a:spcAft>
                          <a:spcPts val="0"/>
                        </a:spcAft>
                      </a:pPr>
                      <a:r>
                        <a:rPr lang="en-US" sz="1400" dirty="0">
                          <a:solidFill>
                            <a:schemeClr val="accent2"/>
                          </a:solidFill>
                          <a:latin typeface="Calibri" panose="020F0502020204030204" pitchFamily="34" charset="0"/>
                          <a:cs typeface="Calibri" panose="020F0502020204030204" pitchFamily="34" charset="0"/>
                        </a:rPr>
                        <a:t>5 sit ups 3 sets</a:t>
                      </a: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pic>
        <p:nvPicPr>
          <p:cNvPr id="19" name="Graphic 18" descr="Checkmark">
            <a:extLst>
              <a:ext uri="{FF2B5EF4-FFF2-40B4-BE49-F238E27FC236}">
                <a16:creationId xmlns:a16="http://schemas.microsoft.com/office/drawing/2014/main" id="{FD167A74-5BCB-4202-8234-7C82343F70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0965" y="1292648"/>
            <a:ext cx="451672" cy="386921"/>
          </a:xfrm>
          <a:prstGeom prst="rect">
            <a:avLst/>
          </a:prstGeom>
        </p:spPr>
      </p:pic>
      <p:pic>
        <p:nvPicPr>
          <p:cNvPr id="20" name="Graphic 19" descr="Checkmark">
            <a:extLst>
              <a:ext uri="{FF2B5EF4-FFF2-40B4-BE49-F238E27FC236}">
                <a16:creationId xmlns:a16="http://schemas.microsoft.com/office/drawing/2014/main" id="{70418A80-96E5-43C8-90DB-803CD5A529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0965" y="2014849"/>
            <a:ext cx="451672" cy="386921"/>
          </a:xfrm>
          <a:prstGeom prst="rect">
            <a:avLst/>
          </a:prstGeom>
        </p:spPr>
      </p:pic>
      <p:pic>
        <p:nvPicPr>
          <p:cNvPr id="21" name="Graphic 20" descr="Checkmark">
            <a:extLst>
              <a:ext uri="{FF2B5EF4-FFF2-40B4-BE49-F238E27FC236}">
                <a16:creationId xmlns:a16="http://schemas.microsoft.com/office/drawing/2014/main" id="{C89E694C-FD2C-44E7-8FFE-31BC5B0751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0965" y="2812233"/>
            <a:ext cx="451672" cy="386921"/>
          </a:xfrm>
          <a:prstGeom prst="rect">
            <a:avLst/>
          </a:prstGeom>
        </p:spPr>
      </p:pic>
      <p:pic>
        <p:nvPicPr>
          <p:cNvPr id="22" name="Graphic 21" descr="Checkmark">
            <a:extLst>
              <a:ext uri="{FF2B5EF4-FFF2-40B4-BE49-F238E27FC236}">
                <a16:creationId xmlns:a16="http://schemas.microsoft.com/office/drawing/2014/main" id="{FEEF79A0-8F53-44B3-955B-EFE2690739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30965" y="3573071"/>
            <a:ext cx="451672" cy="386921"/>
          </a:xfrm>
          <a:prstGeom prst="rect">
            <a:avLst/>
          </a:prstGeom>
        </p:spPr>
      </p:pic>
      <p:pic>
        <p:nvPicPr>
          <p:cNvPr id="23" name="Graphic 22" descr="Checkmark">
            <a:extLst>
              <a:ext uri="{FF2B5EF4-FFF2-40B4-BE49-F238E27FC236}">
                <a16:creationId xmlns:a16="http://schemas.microsoft.com/office/drawing/2014/main" id="{8C934F4E-1821-4533-BCE3-6F278D08C4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48285" y="4357398"/>
            <a:ext cx="451672" cy="386921"/>
          </a:xfrm>
          <a:prstGeom prst="rect">
            <a:avLst/>
          </a:prstGeom>
        </p:spPr>
      </p:pic>
      <p:pic>
        <p:nvPicPr>
          <p:cNvPr id="24" name="Graphic 23" descr="Checkmark">
            <a:extLst>
              <a:ext uri="{FF2B5EF4-FFF2-40B4-BE49-F238E27FC236}">
                <a16:creationId xmlns:a16="http://schemas.microsoft.com/office/drawing/2014/main" id="{A374C5E4-CCED-439C-A840-59DB60136F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48285" y="5118236"/>
            <a:ext cx="451672" cy="386921"/>
          </a:xfrm>
          <a:prstGeom prst="rect">
            <a:avLst/>
          </a:prstGeom>
        </p:spPr>
      </p:pic>
      <p:pic>
        <p:nvPicPr>
          <p:cNvPr id="25" name="Graphic 24" descr="Checkmark">
            <a:extLst>
              <a:ext uri="{FF2B5EF4-FFF2-40B4-BE49-F238E27FC236}">
                <a16:creationId xmlns:a16="http://schemas.microsoft.com/office/drawing/2014/main" id="{74FD56D1-8BD5-4679-8695-6643154E3A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48285" y="5915620"/>
            <a:ext cx="451672" cy="386921"/>
          </a:xfrm>
          <a:prstGeom prst="rect">
            <a:avLst/>
          </a:prstGeom>
        </p:spPr>
      </p:pic>
    </p:spTree>
    <p:extLst>
      <p:ext uri="{BB962C8B-B14F-4D97-AF65-F5344CB8AC3E}">
        <p14:creationId xmlns:p14="http://schemas.microsoft.com/office/powerpoint/2010/main" val="3817350011"/>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descr="A picture containing object, timepiece, table, food&#10;&#10;Description automatically generated">
            <a:extLst>
              <a:ext uri="{FF2B5EF4-FFF2-40B4-BE49-F238E27FC236}">
                <a16:creationId xmlns:a16="http://schemas.microsoft.com/office/drawing/2014/main" id="{276FEC9C-BD58-4DAB-9FEB-5853FE96284E}"/>
              </a:ext>
            </a:extLst>
          </p:cNvPr>
          <p:cNvPicPr>
            <a:picLocks noChangeAspect="1"/>
          </p:cNvPicPr>
          <p:nvPr/>
        </p:nvPicPr>
        <p:blipFill rotWithShape="1">
          <a:blip r:embed="rId2"/>
          <a:srcRect t="16045"/>
          <a:stretch/>
        </p:blipFill>
        <p:spPr>
          <a:xfrm>
            <a:off x="20" y="10"/>
            <a:ext cx="12191980" cy="6857989"/>
          </a:xfrm>
          <a:prstGeom prst="rect">
            <a:avLst/>
          </a:prstGeom>
        </p:spPr>
      </p:pic>
      <p:sp>
        <p:nvSpPr>
          <p:cNvPr id="24" name="Rectangle 23">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92F53-53A2-4880-A2C7-664F1B93466E}"/>
              </a:ext>
            </a:extLst>
          </p:cNvPr>
          <p:cNvSpPr>
            <a:spLocks noGrp="1"/>
          </p:cNvSpPr>
          <p:nvPr>
            <p:ph type="title"/>
          </p:nvPr>
        </p:nvSpPr>
        <p:spPr>
          <a:xfrm>
            <a:off x="605910" y="-41535"/>
            <a:ext cx="7187479" cy="1343720"/>
          </a:xfrm>
        </p:spPr>
        <p:txBody>
          <a:bodyPr anchor="ctr">
            <a:normAutofit/>
          </a:bodyPr>
          <a:lstStyle/>
          <a:p>
            <a:r>
              <a:rPr lang="en-CA" dirty="0">
                <a:solidFill>
                  <a:schemeClr val="tx1"/>
                </a:solidFill>
              </a:rPr>
              <a:t>Week 5 </a:t>
            </a:r>
            <a:r>
              <a:rPr lang="en-CA" sz="2000" dirty="0">
                <a:solidFill>
                  <a:schemeClr val="tx1"/>
                </a:solidFill>
              </a:rPr>
              <a:t>October 20 – October 26</a:t>
            </a:r>
            <a:endParaRPr lang="en-US" dirty="0">
              <a:solidFill>
                <a:schemeClr val="tx1"/>
              </a:solidFill>
            </a:endParaRPr>
          </a:p>
        </p:txBody>
      </p:sp>
      <p:grpSp>
        <p:nvGrpSpPr>
          <p:cNvPr id="28" name="Group 27">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7F613E95-927B-4513-99CA-4A3DF7748D4F}"/>
              </a:ext>
            </a:extLst>
          </p:cNvPr>
          <p:cNvGraphicFramePr>
            <a:graphicFrameLocks noGrp="1"/>
          </p:cNvGraphicFramePr>
          <p:nvPr>
            <p:extLst>
              <p:ext uri="{D42A27DB-BD31-4B8C-83A1-F6EECF244321}">
                <p14:modId xmlns:p14="http://schemas.microsoft.com/office/powerpoint/2010/main" val="678407098"/>
              </p:ext>
            </p:extLst>
          </p:nvPr>
        </p:nvGraphicFramePr>
        <p:xfrm>
          <a:off x="605910" y="1005840"/>
          <a:ext cx="7187479" cy="5668384"/>
        </p:xfrm>
        <a:graphic>
          <a:graphicData uri="http://schemas.openxmlformats.org/drawingml/2006/table">
            <a:tbl>
              <a:tblPr firstRow="1" bandRow="1">
                <a:effectLst/>
                <a:tableStyleId>{5C22544A-7EE6-4342-B048-85BDC9FD1C3A}</a:tableStyleId>
              </a:tblPr>
              <a:tblGrid>
                <a:gridCol w="900774">
                  <a:extLst>
                    <a:ext uri="{9D8B030D-6E8A-4147-A177-3AD203B41FA5}">
                      <a16:colId xmlns:a16="http://schemas.microsoft.com/office/drawing/2014/main" val="1406453682"/>
                    </a:ext>
                  </a:extLst>
                </a:gridCol>
                <a:gridCol w="2692965">
                  <a:extLst>
                    <a:ext uri="{9D8B030D-6E8A-4147-A177-3AD203B41FA5}">
                      <a16:colId xmlns:a16="http://schemas.microsoft.com/office/drawing/2014/main" val="1568014201"/>
                    </a:ext>
                  </a:extLst>
                </a:gridCol>
                <a:gridCol w="2575533">
                  <a:extLst>
                    <a:ext uri="{9D8B030D-6E8A-4147-A177-3AD203B41FA5}">
                      <a16:colId xmlns:a16="http://schemas.microsoft.com/office/drawing/2014/main" val="2280016581"/>
                    </a:ext>
                  </a:extLst>
                </a:gridCol>
                <a:gridCol w="1018207">
                  <a:extLst>
                    <a:ext uri="{9D8B030D-6E8A-4147-A177-3AD203B41FA5}">
                      <a16:colId xmlns:a16="http://schemas.microsoft.com/office/drawing/2014/main" val="556153728"/>
                    </a:ext>
                  </a:extLst>
                </a:gridCol>
              </a:tblGrid>
              <a:tr h="469769">
                <a:tc>
                  <a:txBody>
                    <a:bodyPr/>
                    <a:lstStyle/>
                    <a:p>
                      <a:r>
                        <a:rPr lang="en-CA" dirty="0"/>
                        <a:t>DATE</a:t>
                      </a:r>
                      <a:endParaRPr lang="en-US" dirty="0"/>
                    </a:p>
                  </a:txBody>
                  <a:tcPr>
                    <a:solidFill>
                      <a:schemeClr val="bg2">
                        <a:lumMod val="60000"/>
                        <a:lumOff val="40000"/>
                      </a:schemeClr>
                    </a:solidFill>
                  </a:tcPr>
                </a:tc>
                <a:tc>
                  <a:txBody>
                    <a:bodyPr/>
                    <a:lstStyle/>
                    <a:p>
                      <a:r>
                        <a:rPr lang="en-CA" dirty="0"/>
                        <a:t>PLACE OF EXERCISE</a:t>
                      </a:r>
                      <a:endParaRPr lang="en-US" dirty="0"/>
                    </a:p>
                  </a:txBody>
                  <a:tcPr>
                    <a:solidFill>
                      <a:schemeClr val="bg2">
                        <a:lumMod val="60000"/>
                        <a:lumOff val="40000"/>
                      </a:schemeClr>
                    </a:solidFill>
                  </a:tcPr>
                </a:tc>
                <a:tc>
                  <a:txBody>
                    <a:bodyPr/>
                    <a:lstStyle/>
                    <a:p>
                      <a:r>
                        <a:rPr lang="en-CA" dirty="0"/>
                        <a:t>EXERCISES DONE</a:t>
                      </a:r>
                      <a:endParaRPr lang="en-US" dirty="0"/>
                    </a:p>
                  </a:txBody>
                  <a:tcPr>
                    <a:solidFill>
                      <a:schemeClr val="bg2">
                        <a:lumMod val="60000"/>
                        <a:lumOff val="40000"/>
                      </a:schemeClr>
                    </a:solidFill>
                  </a:tcPr>
                </a:tc>
                <a:tc>
                  <a:txBody>
                    <a:bodyPr/>
                    <a:lstStyle/>
                    <a:p>
                      <a:r>
                        <a:rPr lang="en-CA" dirty="0"/>
                        <a:t>DIET?</a:t>
                      </a:r>
                      <a:endParaRPr lang="en-US" dirty="0"/>
                    </a:p>
                  </a:txBody>
                  <a:tcPr>
                    <a:solidFill>
                      <a:schemeClr val="bg2">
                        <a:lumMod val="60000"/>
                        <a:lumOff val="40000"/>
                      </a:schemeClr>
                    </a:solidFill>
                  </a:tcPr>
                </a:tc>
                <a:extLst>
                  <a:ext uri="{0D108BD9-81ED-4DB2-BD59-A6C34878D82A}">
                    <a16:rowId xmlns:a16="http://schemas.microsoft.com/office/drawing/2014/main" val="3357034014"/>
                  </a:ext>
                </a:extLst>
              </a:tr>
              <a:tr h="790071">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October 20 Sunday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dirty="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15 secs jog in place</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15 squats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sit ups 2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leg raises 3 sets</a:t>
                      </a:r>
                    </a:p>
                  </a:txBody>
                  <a:tcPr marL="68580" marR="68580" marT="0" marB="0">
                    <a:solidFill>
                      <a:schemeClr val="bg2">
                        <a:lumMod val="60000"/>
                        <a:lumOff val="40000"/>
                      </a:schemeClr>
                    </a:solidFill>
                  </a:tcPr>
                </a:tc>
                <a:tc>
                  <a:txBody>
                    <a:bodyPr/>
                    <a:lstStyle/>
                    <a:p>
                      <a:endParaRPr lang="en-US" dirty="0"/>
                    </a:p>
                  </a:txBody>
                  <a:tcPr>
                    <a:solidFill>
                      <a:schemeClr val="bg2">
                        <a:lumMod val="60000"/>
                        <a:lumOff val="40000"/>
                      </a:schemeClr>
                    </a:solidFill>
                  </a:tcPr>
                </a:tc>
                <a:extLst>
                  <a:ext uri="{0D108BD9-81ED-4DB2-BD59-A6C34878D82A}">
                    <a16:rowId xmlns:a16="http://schemas.microsoft.com/office/drawing/2014/main" val="1202023367"/>
                  </a:ext>
                </a:extLst>
              </a:tr>
              <a:tr h="338593">
                <a:tc>
                  <a:txBody>
                    <a:bodyPr/>
                    <a:lstStyle/>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October 21 Monday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dirty="0">
                          <a:solidFill>
                            <a:schemeClr val="tx1"/>
                          </a:solidFill>
                          <a:latin typeface="Calibri" panose="020F0502020204030204" pitchFamily="34" charset="0"/>
                          <a:cs typeface="Calibri" panose="020F0502020204030204" pitchFamily="34" charset="0"/>
                        </a:rPr>
                        <a:t>REST</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REST</a:t>
                      </a:r>
                    </a:p>
                  </a:txBody>
                  <a:tcPr marL="68580" marR="68580" marT="0" marB="0">
                    <a:solidFill>
                      <a:schemeClr val="bg2">
                        <a:lumMod val="60000"/>
                        <a:lumOff val="40000"/>
                      </a:schemeClr>
                    </a:solidFill>
                  </a:tcPr>
                </a:tc>
                <a:tc>
                  <a:txBody>
                    <a:bodyPr/>
                    <a:lstStyle/>
                    <a:p>
                      <a:endParaRPr lang="en-US"/>
                    </a:p>
                  </a:txBody>
                  <a:tcPr>
                    <a:solidFill>
                      <a:schemeClr val="bg2">
                        <a:lumMod val="60000"/>
                        <a:lumOff val="40000"/>
                      </a:schemeClr>
                    </a:solidFill>
                  </a:tcPr>
                </a:tc>
                <a:extLst>
                  <a:ext uri="{0D108BD9-81ED-4DB2-BD59-A6C34878D82A}">
                    <a16:rowId xmlns:a16="http://schemas.microsoft.com/office/drawing/2014/main" val="1677214326"/>
                  </a:ext>
                </a:extLst>
              </a:tr>
              <a:tr h="928998">
                <a:tc>
                  <a:txBody>
                    <a:bodyPr/>
                    <a:lstStyle/>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October 22 Tuesday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dirty="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 15 seconds jog in place</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Side Plank 10 secs each side 2sets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10 squats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10 jumping jacks 2 sets</a:t>
                      </a:r>
                    </a:p>
                  </a:txBody>
                  <a:tcPr marL="68580" marR="68580" marT="0" marB="0">
                    <a:solidFill>
                      <a:schemeClr val="bg2">
                        <a:lumMod val="60000"/>
                        <a:lumOff val="40000"/>
                      </a:schemeClr>
                    </a:solidFill>
                  </a:tcPr>
                </a:tc>
                <a:tc>
                  <a:txBody>
                    <a:bodyPr/>
                    <a:lstStyle/>
                    <a:p>
                      <a:endParaRPr lang="en-US"/>
                    </a:p>
                  </a:txBody>
                  <a:tcPr>
                    <a:solidFill>
                      <a:schemeClr val="bg2">
                        <a:lumMod val="60000"/>
                        <a:lumOff val="40000"/>
                      </a:schemeClr>
                    </a:solidFill>
                  </a:tcPr>
                </a:tc>
                <a:extLst>
                  <a:ext uri="{0D108BD9-81ED-4DB2-BD59-A6C34878D82A}">
                    <a16:rowId xmlns:a16="http://schemas.microsoft.com/office/drawing/2014/main" val="2168498493"/>
                  </a:ext>
                </a:extLst>
              </a:tr>
              <a:tr h="742045">
                <a:tc>
                  <a:txBody>
                    <a:bodyPr/>
                    <a:lstStyle/>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October 23 Wednesday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dirty="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20 secs planking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leg raises 3 sets</a:t>
                      </a:r>
                    </a:p>
                  </a:txBody>
                  <a:tcPr marL="68580" marR="68580" marT="0" marB="0">
                    <a:solidFill>
                      <a:schemeClr val="bg2">
                        <a:lumMod val="60000"/>
                        <a:lumOff val="40000"/>
                      </a:schemeClr>
                    </a:solidFill>
                  </a:tcPr>
                </a:tc>
                <a:tc>
                  <a:txBody>
                    <a:bodyPr/>
                    <a:lstStyle/>
                    <a:p>
                      <a:endParaRPr lang="en-US"/>
                    </a:p>
                  </a:txBody>
                  <a:tcPr>
                    <a:solidFill>
                      <a:schemeClr val="bg2">
                        <a:lumMod val="60000"/>
                        <a:lumOff val="40000"/>
                      </a:schemeClr>
                    </a:solidFill>
                  </a:tcPr>
                </a:tc>
                <a:extLst>
                  <a:ext uri="{0D108BD9-81ED-4DB2-BD59-A6C34878D82A}">
                    <a16:rowId xmlns:a16="http://schemas.microsoft.com/office/drawing/2014/main" val="2934763108"/>
                  </a:ext>
                </a:extLst>
              </a:tr>
              <a:tr h="742045">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October 24 Thursday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 10 jumping jacks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squats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20 secs planking</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sit ups 2 sets</a:t>
                      </a:r>
                    </a:p>
                  </a:txBody>
                  <a:tcPr marL="68580" marR="68580" marT="0" marB="0">
                    <a:solidFill>
                      <a:schemeClr val="bg2">
                        <a:lumMod val="60000"/>
                        <a:lumOff val="40000"/>
                      </a:schemeClr>
                    </a:solidFill>
                  </a:tcPr>
                </a:tc>
                <a:tc>
                  <a:txBody>
                    <a:bodyPr/>
                    <a:lstStyle/>
                    <a:p>
                      <a:endParaRPr lang="en-US"/>
                    </a:p>
                  </a:txBody>
                  <a:tcPr>
                    <a:solidFill>
                      <a:schemeClr val="bg2">
                        <a:lumMod val="60000"/>
                        <a:lumOff val="40000"/>
                      </a:schemeClr>
                    </a:solidFill>
                  </a:tcPr>
                </a:tc>
                <a:extLst>
                  <a:ext uri="{0D108BD9-81ED-4DB2-BD59-A6C34878D82A}">
                    <a16:rowId xmlns:a16="http://schemas.microsoft.com/office/drawing/2014/main" val="957814786"/>
                  </a:ext>
                </a:extLst>
              </a:tr>
              <a:tr h="672454">
                <a:tc>
                  <a:txBody>
                    <a:bodyPr/>
                    <a:lstStyle/>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October 25 Friday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 20 seconds jog in place</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10 jumping jacks 3 sets</a:t>
                      </a:r>
                    </a:p>
                    <a:p>
                      <a:pPr algn="ctr">
                        <a:lnSpc>
                          <a:spcPct val="107000"/>
                        </a:lnSpc>
                        <a:spcAft>
                          <a:spcPts val="0"/>
                        </a:spcAft>
                      </a:pPr>
                      <a:endParaRPr lang="en-US" sz="1200" dirty="0">
                        <a:solidFill>
                          <a:schemeClr val="tx1"/>
                        </a:solidFill>
                        <a:latin typeface="Calibri" panose="020F0502020204030204" pitchFamily="34" charset="0"/>
                        <a:cs typeface="Calibri" panose="020F0502020204030204" pitchFamily="34" charset="0"/>
                      </a:endParaRPr>
                    </a:p>
                  </a:txBody>
                  <a:tcPr marL="68580" marR="68580" marT="0" marB="0">
                    <a:solidFill>
                      <a:schemeClr val="bg2">
                        <a:lumMod val="60000"/>
                        <a:lumOff val="40000"/>
                      </a:schemeClr>
                    </a:solidFill>
                  </a:tcPr>
                </a:tc>
                <a:tc>
                  <a:txBody>
                    <a:bodyPr/>
                    <a:lstStyle/>
                    <a:p>
                      <a:endParaRPr lang="en-US" dirty="0"/>
                    </a:p>
                  </a:txBody>
                  <a:tcPr>
                    <a:solidFill>
                      <a:schemeClr val="bg2">
                        <a:lumMod val="60000"/>
                        <a:lumOff val="40000"/>
                      </a:schemeClr>
                    </a:solidFill>
                  </a:tcPr>
                </a:tc>
                <a:extLst>
                  <a:ext uri="{0D108BD9-81ED-4DB2-BD59-A6C34878D82A}">
                    <a16:rowId xmlns:a16="http://schemas.microsoft.com/office/drawing/2014/main" val="2967857498"/>
                  </a:ext>
                </a:extLst>
              </a:tr>
              <a:tr h="672454">
                <a:tc>
                  <a:txBody>
                    <a:bodyPr/>
                    <a:lstStyle/>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October 26</a:t>
                      </a:r>
                    </a:p>
                    <a:p>
                      <a:pPr algn="ctr">
                        <a:lnSpc>
                          <a:spcPct val="107000"/>
                        </a:lnSpc>
                        <a:spcAft>
                          <a:spcPts val="0"/>
                        </a:spcAft>
                      </a:pPr>
                      <a:r>
                        <a:rPr lang="en-US" sz="1200">
                          <a:solidFill>
                            <a:schemeClr val="tx1"/>
                          </a:solidFill>
                          <a:latin typeface="Calibri" panose="020F0502020204030204" pitchFamily="34" charset="0"/>
                          <a:cs typeface="Calibri" panose="020F0502020204030204" pitchFamily="34" charset="0"/>
                        </a:rPr>
                        <a:t>Satuday</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400" dirty="0">
                          <a:solidFill>
                            <a:schemeClr val="tx1"/>
                          </a:solidFill>
                          <a:latin typeface="Calibri" panose="020F0502020204030204" pitchFamily="34" charset="0"/>
                          <a:cs typeface="Calibri" panose="020F0502020204030204" pitchFamily="34" charset="0"/>
                        </a:rPr>
                        <a:t>HOME</a:t>
                      </a:r>
                    </a:p>
                  </a:txBody>
                  <a:tcPr marL="68580" marR="68580" marT="0" marB="0">
                    <a:solidFill>
                      <a:schemeClr val="bg2">
                        <a:lumMod val="60000"/>
                        <a:lumOff val="40000"/>
                      </a:schemeClr>
                    </a:solidFill>
                  </a:tcPr>
                </a:tc>
                <a:tc>
                  <a:txBody>
                    <a:bodyPr/>
                    <a:lstStyle/>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50 jump ropes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5 sit ups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16 arm cycles 3 sets</a:t>
                      </a:r>
                    </a:p>
                    <a:p>
                      <a:pPr algn="ctr">
                        <a:lnSpc>
                          <a:spcPct val="107000"/>
                        </a:lnSpc>
                        <a:spcAft>
                          <a:spcPts val="0"/>
                        </a:spcAft>
                      </a:pPr>
                      <a:r>
                        <a:rPr lang="en-US" sz="1200" dirty="0">
                          <a:solidFill>
                            <a:schemeClr val="tx1"/>
                          </a:solidFill>
                          <a:latin typeface="Calibri" panose="020F0502020204030204" pitchFamily="34" charset="0"/>
                          <a:cs typeface="Calibri" panose="020F0502020204030204" pitchFamily="34" charset="0"/>
                        </a:rPr>
                        <a:t>16seconds Hip rotation 3 sets </a:t>
                      </a:r>
                    </a:p>
                  </a:txBody>
                  <a:tcPr marL="68580" marR="68580" marT="0" marB="0">
                    <a:solidFill>
                      <a:schemeClr val="bg2">
                        <a:lumMod val="60000"/>
                        <a:lumOff val="40000"/>
                      </a:schemeClr>
                    </a:solidFill>
                  </a:tcPr>
                </a:tc>
                <a:tc>
                  <a:txBody>
                    <a:bodyPr/>
                    <a:lstStyle/>
                    <a:p>
                      <a:endParaRPr lang="en-US" dirty="0"/>
                    </a:p>
                  </a:txBody>
                  <a:tcPr>
                    <a:solidFill>
                      <a:schemeClr val="bg2">
                        <a:lumMod val="60000"/>
                        <a:lumOff val="40000"/>
                      </a:schemeClr>
                    </a:solidFill>
                  </a:tcPr>
                </a:tc>
                <a:extLst>
                  <a:ext uri="{0D108BD9-81ED-4DB2-BD59-A6C34878D82A}">
                    <a16:rowId xmlns:a16="http://schemas.microsoft.com/office/drawing/2014/main" val="327311679"/>
                  </a:ext>
                </a:extLst>
              </a:tr>
            </a:tbl>
          </a:graphicData>
        </a:graphic>
      </p:graphicFrame>
      <p:pic>
        <p:nvPicPr>
          <p:cNvPr id="20" name="Graphic 19" descr="Checkmark">
            <a:extLst>
              <a:ext uri="{FF2B5EF4-FFF2-40B4-BE49-F238E27FC236}">
                <a16:creationId xmlns:a16="http://schemas.microsoft.com/office/drawing/2014/main" id="{0DF949CA-EB5A-4719-A068-EAECFDA6F9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8370" y="1746274"/>
            <a:ext cx="451672" cy="386921"/>
          </a:xfrm>
          <a:prstGeom prst="rect">
            <a:avLst/>
          </a:prstGeom>
        </p:spPr>
      </p:pic>
      <p:pic>
        <p:nvPicPr>
          <p:cNvPr id="21" name="Graphic 20" descr="Checkmark">
            <a:extLst>
              <a:ext uri="{FF2B5EF4-FFF2-40B4-BE49-F238E27FC236}">
                <a16:creationId xmlns:a16="http://schemas.microsoft.com/office/drawing/2014/main" id="{C948078D-CC28-4A3D-99FF-15D19B4E48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6005" y="2273757"/>
            <a:ext cx="451672" cy="386921"/>
          </a:xfrm>
          <a:prstGeom prst="rect">
            <a:avLst/>
          </a:prstGeom>
        </p:spPr>
      </p:pic>
      <p:pic>
        <p:nvPicPr>
          <p:cNvPr id="22" name="Graphic 21" descr="Checkmark">
            <a:extLst>
              <a:ext uri="{FF2B5EF4-FFF2-40B4-BE49-F238E27FC236}">
                <a16:creationId xmlns:a16="http://schemas.microsoft.com/office/drawing/2014/main" id="{13D9B04F-CC77-4A15-A67D-E04800A0F1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8370" y="2945564"/>
            <a:ext cx="451672" cy="386921"/>
          </a:xfrm>
          <a:prstGeom prst="rect">
            <a:avLst/>
          </a:prstGeom>
        </p:spPr>
      </p:pic>
      <p:pic>
        <p:nvPicPr>
          <p:cNvPr id="23" name="Graphic 22" descr="Checkmark">
            <a:extLst>
              <a:ext uri="{FF2B5EF4-FFF2-40B4-BE49-F238E27FC236}">
                <a16:creationId xmlns:a16="http://schemas.microsoft.com/office/drawing/2014/main" id="{0A58A10D-B100-4EC0-B5BC-560EC407D8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6005" y="3902257"/>
            <a:ext cx="451672" cy="386921"/>
          </a:xfrm>
          <a:prstGeom prst="rect">
            <a:avLst/>
          </a:prstGeom>
        </p:spPr>
      </p:pic>
      <p:pic>
        <p:nvPicPr>
          <p:cNvPr id="25" name="Graphic 24" descr="Checkmark">
            <a:extLst>
              <a:ext uri="{FF2B5EF4-FFF2-40B4-BE49-F238E27FC236}">
                <a16:creationId xmlns:a16="http://schemas.microsoft.com/office/drawing/2014/main" id="{A847A92A-4762-4CC7-9F22-9EFEB57C4A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8370" y="4564658"/>
            <a:ext cx="451672" cy="386921"/>
          </a:xfrm>
          <a:prstGeom prst="rect">
            <a:avLst/>
          </a:prstGeom>
        </p:spPr>
      </p:pic>
      <p:pic>
        <p:nvPicPr>
          <p:cNvPr id="27" name="Graphic 26" descr="Checkmark">
            <a:extLst>
              <a:ext uri="{FF2B5EF4-FFF2-40B4-BE49-F238E27FC236}">
                <a16:creationId xmlns:a16="http://schemas.microsoft.com/office/drawing/2014/main" id="{901357FE-97C4-43A2-BB56-07A48110E7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06005" y="5310109"/>
            <a:ext cx="451672" cy="386921"/>
          </a:xfrm>
          <a:prstGeom prst="rect">
            <a:avLst/>
          </a:prstGeom>
        </p:spPr>
      </p:pic>
      <p:pic>
        <p:nvPicPr>
          <p:cNvPr id="31" name="Graphic 30" descr="Checkmark">
            <a:extLst>
              <a:ext uri="{FF2B5EF4-FFF2-40B4-BE49-F238E27FC236}">
                <a16:creationId xmlns:a16="http://schemas.microsoft.com/office/drawing/2014/main" id="{822D6A91-12B4-4036-B8ED-38D4387FE3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8370" y="5913810"/>
            <a:ext cx="451672" cy="386921"/>
          </a:xfrm>
          <a:prstGeom prst="rect">
            <a:avLst/>
          </a:prstGeom>
        </p:spPr>
      </p:pic>
    </p:spTree>
    <p:extLst>
      <p:ext uri="{BB962C8B-B14F-4D97-AF65-F5344CB8AC3E}">
        <p14:creationId xmlns:p14="http://schemas.microsoft.com/office/powerpoint/2010/main" val="3644119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0">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Run">
            <a:extLst>
              <a:ext uri="{FF2B5EF4-FFF2-40B4-BE49-F238E27FC236}">
                <a16:creationId xmlns:a16="http://schemas.microsoft.com/office/drawing/2014/main" id="{1CB9EBD4-D95B-494E-8519-7F85D56A7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3809" y="847514"/>
            <a:ext cx="3613168" cy="3613168"/>
          </a:xfrm>
          <a:prstGeom prst="rect">
            <a:avLst/>
          </a:prstGeom>
        </p:spPr>
      </p:pic>
      <p:sp>
        <p:nvSpPr>
          <p:cNvPr id="29" name="Title 1">
            <a:extLst>
              <a:ext uri="{FF2B5EF4-FFF2-40B4-BE49-F238E27FC236}">
                <a16:creationId xmlns:a16="http://schemas.microsoft.com/office/drawing/2014/main" id="{59EA712C-9282-488E-9FFA-19A44AEA7A5B}"/>
              </a:ext>
            </a:extLst>
          </p:cNvPr>
          <p:cNvSpPr txBox="1">
            <a:spLocks/>
          </p:cNvSpPr>
          <p:nvPr/>
        </p:nvSpPr>
        <p:spPr>
          <a:xfrm>
            <a:off x="108070" y="-204095"/>
            <a:ext cx="7187479" cy="1343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dirty="0">
                <a:solidFill>
                  <a:schemeClr val="tx1"/>
                </a:solidFill>
              </a:rPr>
              <a:t>Week 6 </a:t>
            </a:r>
            <a:r>
              <a:rPr lang="en-CA" sz="2000" dirty="0">
                <a:solidFill>
                  <a:schemeClr val="tx1"/>
                </a:solidFill>
              </a:rPr>
              <a:t>October 27 – November 2</a:t>
            </a:r>
            <a:endParaRPr lang="en-US" dirty="0">
              <a:solidFill>
                <a:schemeClr val="tx1"/>
              </a:solidFill>
            </a:endParaRPr>
          </a:p>
        </p:txBody>
      </p:sp>
      <p:graphicFrame>
        <p:nvGraphicFramePr>
          <p:cNvPr id="30" name="Table 5">
            <a:extLst>
              <a:ext uri="{FF2B5EF4-FFF2-40B4-BE49-F238E27FC236}">
                <a16:creationId xmlns:a16="http://schemas.microsoft.com/office/drawing/2014/main" id="{AE3C3956-912C-4331-BB5D-E65DD7B6D513}"/>
              </a:ext>
            </a:extLst>
          </p:cNvPr>
          <p:cNvGraphicFramePr>
            <a:graphicFrameLocks/>
          </p:cNvGraphicFramePr>
          <p:nvPr>
            <p:extLst>
              <p:ext uri="{D42A27DB-BD31-4B8C-83A1-F6EECF244321}">
                <p14:modId xmlns:p14="http://schemas.microsoft.com/office/powerpoint/2010/main" val="2339804064"/>
              </p:ext>
            </p:extLst>
          </p:nvPr>
        </p:nvGraphicFramePr>
        <p:xfrm>
          <a:off x="108070" y="811108"/>
          <a:ext cx="5661325" cy="5945996"/>
        </p:xfrm>
        <a:graphic>
          <a:graphicData uri="http://schemas.openxmlformats.org/drawingml/2006/table">
            <a:tbl>
              <a:tblPr firstRow="1" bandRow="1">
                <a:tableStyleId>{073A0DAA-6AF3-43AB-8588-CEC1D06C72B9}</a:tableStyleId>
              </a:tblPr>
              <a:tblGrid>
                <a:gridCol w="1405770">
                  <a:extLst>
                    <a:ext uri="{9D8B030D-6E8A-4147-A177-3AD203B41FA5}">
                      <a16:colId xmlns:a16="http://schemas.microsoft.com/office/drawing/2014/main" val="1569155749"/>
                    </a:ext>
                  </a:extLst>
                </a:gridCol>
                <a:gridCol w="1424892">
                  <a:extLst>
                    <a:ext uri="{9D8B030D-6E8A-4147-A177-3AD203B41FA5}">
                      <a16:colId xmlns:a16="http://schemas.microsoft.com/office/drawing/2014/main" val="4169157282"/>
                    </a:ext>
                  </a:extLst>
                </a:gridCol>
                <a:gridCol w="2028657">
                  <a:extLst>
                    <a:ext uri="{9D8B030D-6E8A-4147-A177-3AD203B41FA5}">
                      <a16:colId xmlns:a16="http://schemas.microsoft.com/office/drawing/2014/main" val="1462230288"/>
                    </a:ext>
                  </a:extLst>
                </a:gridCol>
                <a:gridCol w="802006">
                  <a:extLst>
                    <a:ext uri="{9D8B030D-6E8A-4147-A177-3AD203B41FA5}">
                      <a16:colId xmlns:a16="http://schemas.microsoft.com/office/drawing/2014/main" val="147546066"/>
                    </a:ext>
                  </a:extLst>
                </a:gridCol>
              </a:tblGrid>
              <a:tr h="588413">
                <a:tc>
                  <a:txBody>
                    <a:bodyPr/>
                    <a:lstStyle/>
                    <a:p>
                      <a:r>
                        <a:rPr lang="en-CA" sz="1600" dirty="0"/>
                        <a:t>DATE</a:t>
                      </a:r>
                      <a:endParaRPr lang="en-US" sz="1600" dirty="0"/>
                    </a:p>
                  </a:txBody>
                  <a:tcPr/>
                </a:tc>
                <a:tc>
                  <a:txBody>
                    <a:bodyPr/>
                    <a:lstStyle/>
                    <a:p>
                      <a:r>
                        <a:rPr lang="en-CA" sz="1600" dirty="0"/>
                        <a:t>PLACE OF EXERCISE</a:t>
                      </a:r>
                      <a:endParaRPr lang="en-US" sz="1600" dirty="0"/>
                    </a:p>
                  </a:txBody>
                  <a:tcPr/>
                </a:tc>
                <a:tc>
                  <a:txBody>
                    <a:bodyPr/>
                    <a:lstStyle/>
                    <a:p>
                      <a:r>
                        <a:rPr lang="en-CA" sz="1600" dirty="0"/>
                        <a:t>EXERCISES DONE</a:t>
                      </a:r>
                      <a:endParaRPr lang="en-US" sz="1600" dirty="0"/>
                    </a:p>
                  </a:txBody>
                  <a:tcPr/>
                </a:tc>
                <a:tc>
                  <a:txBody>
                    <a:bodyPr/>
                    <a:lstStyle/>
                    <a:p>
                      <a:r>
                        <a:rPr lang="en-CA" sz="1600" dirty="0"/>
                        <a:t>DIET?</a:t>
                      </a:r>
                      <a:endParaRPr lang="en-US" sz="1600" dirty="0"/>
                    </a:p>
                  </a:txBody>
                  <a:tcPr/>
                </a:tc>
                <a:extLst>
                  <a:ext uri="{0D108BD9-81ED-4DB2-BD59-A6C34878D82A}">
                    <a16:rowId xmlns:a16="http://schemas.microsoft.com/office/drawing/2014/main" val="1136428366"/>
                  </a:ext>
                </a:extLst>
              </a:tr>
              <a:tr h="820395">
                <a:tc>
                  <a:txBody>
                    <a:bodyPr/>
                    <a:lstStyle/>
                    <a:p>
                      <a:pPr algn="ctr">
                        <a:lnSpc>
                          <a:spcPct val="107000"/>
                        </a:lnSpc>
                        <a:spcAft>
                          <a:spcPts val="0"/>
                        </a:spcAft>
                      </a:pPr>
                      <a:r>
                        <a:rPr lang="en-US" sz="1200" dirty="0"/>
                        <a:t>October 27</a:t>
                      </a:r>
                    </a:p>
                    <a:p>
                      <a:pPr algn="ctr">
                        <a:lnSpc>
                          <a:spcPct val="107000"/>
                        </a:lnSpc>
                        <a:spcAft>
                          <a:spcPts val="0"/>
                        </a:spcAft>
                      </a:pPr>
                      <a:r>
                        <a:rPr lang="en-US" sz="1200" dirty="0"/>
                        <a:t>Sunday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10 jump ropes</a:t>
                      </a:r>
                    </a:p>
                    <a:p>
                      <a:pPr algn="ctr">
                        <a:lnSpc>
                          <a:spcPct val="107000"/>
                        </a:lnSpc>
                        <a:spcAft>
                          <a:spcPts val="0"/>
                        </a:spcAft>
                      </a:pPr>
                      <a:r>
                        <a:rPr lang="en-US" sz="1200" dirty="0"/>
                        <a:t>20 jumping jacks 4 sets</a:t>
                      </a:r>
                    </a:p>
                    <a:p>
                      <a:pPr algn="ctr">
                        <a:lnSpc>
                          <a:spcPct val="107000"/>
                        </a:lnSpc>
                        <a:spcAft>
                          <a:spcPts val="0"/>
                        </a:spcAft>
                      </a:pPr>
                      <a:r>
                        <a:rPr lang="en-US" sz="1200" dirty="0"/>
                        <a:t>5 sit ups 3 sets</a:t>
                      </a:r>
                    </a:p>
                    <a:p>
                      <a:pPr algn="ctr">
                        <a:lnSpc>
                          <a:spcPct val="107000"/>
                        </a:lnSpc>
                        <a:spcAft>
                          <a:spcPts val="0"/>
                        </a:spcAft>
                      </a:pPr>
                      <a:r>
                        <a:rPr lang="en-US" sz="1200" dirty="0"/>
                        <a:t>30 seconds jog in place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353037634"/>
                  </a:ext>
                </a:extLst>
              </a:tr>
              <a:tr h="388920">
                <a:tc>
                  <a:txBody>
                    <a:bodyPr/>
                    <a:lstStyle/>
                    <a:p>
                      <a:pPr algn="ctr">
                        <a:lnSpc>
                          <a:spcPct val="107000"/>
                        </a:lnSpc>
                        <a:spcAft>
                          <a:spcPts val="0"/>
                        </a:spcAft>
                      </a:pPr>
                      <a:r>
                        <a:rPr lang="en-US" sz="1200" dirty="0"/>
                        <a:t>October 28</a:t>
                      </a:r>
                    </a:p>
                    <a:p>
                      <a:pPr algn="ctr">
                        <a:lnSpc>
                          <a:spcPct val="107000"/>
                        </a:lnSpc>
                        <a:spcAft>
                          <a:spcPts val="0"/>
                        </a:spcAft>
                      </a:pPr>
                      <a:r>
                        <a:rPr lang="en-US" sz="1200" dirty="0"/>
                        <a:t>Monday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REST</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REST </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1766944154"/>
                  </a:ext>
                </a:extLst>
              </a:tr>
              <a:tr h="786615">
                <a:tc>
                  <a:txBody>
                    <a:bodyPr/>
                    <a:lstStyle/>
                    <a:p>
                      <a:pPr algn="ctr">
                        <a:lnSpc>
                          <a:spcPct val="107000"/>
                        </a:lnSpc>
                        <a:spcAft>
                          <a:spcPts val="0"/>
                        </a:spcAft>
                      </a:pPr>
                      <a:r>
                        <a:rPr lang="en-US" sz="1200" dirty="0"/>
                        <a:t>October 29</a:t>
                      </a:r>
                    </a:p>
                    <a:p>
                      <a:pPr algn="ctr">
                        <a:lnSpc>
                          <a:spcPct val="107000"/>
                        </a:lnSpc>
                        <a:spcAft>
                          <a:spcPts val="0"/>
                        </a:spcAft>
                      </a:pPr>
                      <a:r>
                        <a:rPr lang="en-US" sz="1200" dirty="0"/>
                        <a:t>Tuesday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20 jumping jacks 3 sets</a:t>
                      </a:r>
                    </a:p>
                    <a:p>
                      <a:pPr algn="ctr">
                        <a:lnSpc>
                          <a:spcPct val="107000"/>
                        </a:lnSpc>
                        <a:spcAft>
                          <a:spcPts val="0"/>
                        </a:spcAft>
                      </a:pPr>
                      <a:r>
                        <a:rPr lang="en-US" sz="1200" dirty="0"/>
                        <a:t>5 leg raises 2 sets</a:t>
                      </a:r>
                    </a:p>
                    <a:p>
                      <a:pPr algn="ctr">
                        <a:lnSpc>
                          <a:spcPct val="107000"/>
                        </a:lnSpc>
                        <a:spcAft>
                          <a:spcPts val="0"/>
                        </a:spcAft>
                      </a:pPr>
                      <a:r>
                        <a:rPr lang="en-US" sz="1200" dirty="0"/>
                        <a:t>15 secs planking 2 sets</a:t>
                      </a:r>
                    </a:p>
                    <a:p>
                      <a:pPr algn="ctr">
                        <a:lnSpc>
                          <a:spcPct val="107000"/>
                        </a:lnSpc>
                        <a:spcAft>
                          <a:spcPts val="0"/>
                        </a:spcAft>
                      </a:pPr>
                      <a:r>
                        <a:rPr lang="en-US" sz="1200" dirty="0"/>
                        <a:t>5 squats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3112644033"/>
                  </a:ext>
                </a:extLst>
              </a:tr>
              <a:tr h="815023">
                <a:tc>
                  <a:txBody>
                    <a:bodyPr/>
                    <a:lstStyle/>
                    <a:p>
                      <a:pPr algn="ctr">
                        <a:lnSpc>
                          <a:spcPct val="107000"/>
                        </a:lnSpc>
                        <a:spcAft>
                          <a:spcPts val="0"/>
                        </a:spcAft>
                      </a:pPr>
                      <a:r>
                        <a:rPr lang="en-US" sz="1200" dirty="0"/>
                        <a:t>October 30 Wednesday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25 jump ropes</a:t>
                      </a:r>
                    </a:p>
                    <a:p>
                      <a:pPr algn="ctr">
                        <a:lnSpc>
                          <a:spcPct val="107000"/>
                        </a:lnSpc>
                        <a:spcAft>
                          <a:spcPts val="0"/>
                        </a:spcAft>
                      </a:pPr>
                      <a:r>
                        <a:rPr lang="en-US" sz="1200" dirty="0"/>
                        <a:t>10 jumping jacks 3 sets</a:t>
                      </a:r>
                    </a:p>
                    <a:p>
                      <a:pPr algn="ctr">
                        <a:lnSpc>
                          <a:spcPct val="107000"/>
                        </a:lnSpc>
                        <a:spcAft>
                          <a:spcPts val="0"/>
                        </a:spcAft>
                      </a:pPr>
                      <a:r>
                        <a:rPr lang="en-US" sz="1200" dirty="0"/>
                        <a:t>10 squats 3 sets</a:t>
                      </a:r>
                    </a:p>
                    <a:p>
                      <a:pPr algn="ctr">
                        <a:lnSpc>
                          <a:spcPct val="107000"/>
                        </a:lnSpc>
                        <a:spcAft>
                          <a:spcPts val="0"/>
                        </a:spcAft>
                      </a:pPr>
                      <a:r>
                        <a:rPr lang="en-US" sz="1200" dirty="0"/>
                        <a:t>16 Arm circles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379444384"/>
                  </a:ext>
                </a:extLst>
              </a:tr>
              <a:tr h="804571">
                <a:tc>
                  <a:txBody>
                    <a:bodyPr/>
                    <a:lstStyle/>
                    <a:p>
                      <a:pPr algn="ctr">
                        <a:lnSpc>
                          <a:spcPct val="107000"/>
                        </a:lnSpc>
                        <a:spcAft>
                          <a:spcPts val="0"/>
                        </a:spcAft>
                      </a:pPr>
                      <a:r>
                        <a:rPr lang="en-US" sz="1200" dirty="0"/>
                        <a:t>October 31 Thursday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10 jump ropes</a:t>
                      </a:r>
                    </a:p>
                    <a:p>
                      <a:pPr algn="ctr">
                        <a:lnSpc>
                          <a:spcPct val="107000"/>
                        </a:lnSpc>
                        <a:spcAft>
                          <a:spcPts val="0"/>
                        </a:spcAft>
                      </a:pPr>
                      <a:r>
                        <a:rPr lang="en-US" sz="1200" dirty="0"/>
                        <a:t>30 secs jog in place 2 sets</a:t>
                      </a:r>
                    </a:p>
                    <a:p>
                      <a:pPr algn="ctr">
                        <a:lnSpc>
                          <a:spcPct val="107000"/>
                        </a:lnSpc>
                        <a:spcAft>
                          <a:spcPts val="0"/>
                        </a:spcAft>
                      </a:pPr>
                      <a:r>
                        <a:rPr lang="en-US" sz="1200" dirty="0"/>
                        <a:t>16 arm circles 2 sets</a:t>
                      </a:r>
                    </a:p>
                    <a:p>
                      <a:pPr algn="ctr">
                        <a:lnSpc>
                          <a:spcPct val="107000"/>
                        </a:lnSpc>
                        <a:spcAft>
                          <a:spcPts val="0"/>
                        </a:spcAft>
                      </a:pPr>
                      <a:r>
                        <a:rPr lang="en-US" sz="1200" dirty="0"/>
                        <a:t>5 lunges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a:p>
                  </a:txBody>
                  <a:tcPr/>
                </a:tc>
                <a:extLst>
                  <a:ext uri="{0D108BD9-81ED-4DB2-BD59-A6C34878D82A}">
                    <a16:rowId xmlns:a16="http://schemas.microsoft.com/office/drawing/2014/main" val="2376017539"/>
                  </a:ext>
                </a:extLst>
              </a:tr>
              <a:tr h="720147">
                <a:tc>
                  <a:txBody>
                    <a:bodyPr/>
                    <a:lstStyle/>
                    <a:p>
                      <a:pPr algn="ctr">
                        <a:lnSpc>
                          <a:spcPct val="107000"/>
                        </a:lnSpc>
                        <a:spcAft>
                          <a:spcPts val="0"/>
                        </a:spcAft>
                      </a:pPr>
                      <a:r>
                        <a:rPr lang="en-US" sz="1200" dirty="0"/>
                        <a:t>November 1</a:t>
                      </a:r>
                    </a:p>
                    <a:p>
                      <a:pPr algn="ctr">
                        <a:lnSpc>
                          <a:spcPct val="107000"/>
                        </a:lnSpc>
                        <a:spcAft>
                          <a:spcPts val="0"/>
                        </a:spcAft>
                      </a:pPr>
                      <a:r>
                        <a:rPr lang="en-US" sz="1200" dirty="0"/>
                        <a:t>Friday</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30 secs jog in place 2 sets</a:t>
                      </a:r>
                    </a:p>
                    <a:p>
                      <a:pPr algn="ctr">
                        <a:lnSpc>
                          <a:spcPct val="107000"/>
                        </a:lnSpc>
                        <a:spcAft>
                          <a:spcPts val="0"/>
                        </a:spcAft>
                      </a:pPr>
                      <a:r>
                        <a:rPr lang="en-US" sz="1200" dirty="0"/>
                        <a:t>10 jump ropes</a:t>
                      </a:r>
                    </a:p>
                    <a:p>
                      <a:pPr algn="ctr">
                        <a:lnSpc>
                          <a:spcPct val="107000"/>
                        </a:lnSpc>
                        <a:spcAft>
                          <a:spcPts val="0"/>
                        </a:spcAft>
                      </a:pPr>
                      <a:r>
                        <a:rPr lang="en-US" sz="1200" dirty="0"/>
                        <a:t>20 wall push ups 2 sets</a:t>
                      </a:r>
                    </a:p>
                    <a:p>
                      <a:pPr algn="ctr">
                        <a:lnSpc>
                          <a:spcPct val="107000"/>
                        </a:lnSpc>
                        <a:spcAft>
                          <a:spcPts val="0"/>
                        </a:spcAft>
                      </a:pPr>
                      <a:r>
                        <a:rPr lang="en-US" sz="1200" dirty="0"/>
                        <a:t>5 sit ups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1592816648"/>
                  </a:ext>
                </a:extLst>
              </a:tr>
              <a:tr h="720147">
                <a:tc>
                  <a:txBody>
                    <a:bodyPr/>
                    <a:lstStyle/>
                    <a:p>
                      <a:pPr algn="ctr">
                        <a:lnSpc>
                          <a:spcPct val="107000"/>
                        </a:lnSpc>
                        <a:spcAft>
                          <a:spcPts val="0"/>
                        </a:spcAft>
                      </a:pPr>
                      <a:r>
                        <a:rPr lang="en-US" sz="1200"/>
                        <a:t>November 2</a:t>
                      </a:r>
                    </a:p>
                    <a:p>
                      <a:pPr algn="ctr">
                        <a:lnSpc>
                          <a:spcPct val="107000"/>
                        </a:lnSpc>
                        <a:spcAft>
                          <a:spcPts val="0"/>
                        </a:spcAft>
                      </a:pPr>
                      <a:r>
                        <a:rPr lang="en-US" sz="1200"/>
                        <a:t>Satuday</a:t>
                      </a:r>
                      <a:endParaRPr lang="en-US" sz="120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HOME</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n-US" sz="1200" dirty="0"/>
                        <a:t> 15 jumping jacks 3 sets</a:t>
                      </a:r>
                    </a:p>
                    <a:p>
                      <a:pPr algn="ctr">
                        <a:lnSpc>
                          <a:spcPct val="107000"/>
                        </a:lnSpc>
                        <a:spcAft>
                          <a:spcPts val="0"/>
                        </a:spcAft>
                      </a:pPr>
                      <a:r>
                        <a:rPr lang="en-US" sz="1200" dirty="0"/>
                        <a:t>30 secs wall sits</a:t>
                      </a:r>
                    </a:p>
                    <a:p>
                      <a:pPr algn="ctr">
                        <a:lnSpc>
                          <a:spcPct val="107000"/>
                        </a:lnSpc>
                        <a:spcAft>
                          <a:spcPts val="0"/>
                        </a:spcAft>
                      </a:pPr>
                      <a:r>
                        <a:rPr lang="en-US" sz="1200" dirty="0"/>
                        <a:t>10 squats 3 sets</a:t>
                      </a:r>
                    </a:p>
                    <a:p>
                      <a:pPr algn="ctr">
                        <a:lnSpc>
                          <a:spcPct val="107000"/>
                        </a:lnSpc>
                        <a:spcAft>
                          <a:spcPts val="0"/>
                        </a:spcAft>
                      </a:pPr>
                      <a:r>
                        <a:rPr lang="en-US" sz="1200" dirty="0"/>
                        <a:t>10 modified push ups 3 sets</a:t>
                      </a:r>
                      <a:endParaRPr lang="en-US" sz="1200" dirty="0">
                        <a:solidFill>
                          <a:schemeClr val="accent2"/>
                        </a:solidFill>
                        <a:latin typeface="Calibri" panose="020F0502020204030204" pitchFamily="34" charset="0"/>
                        <a:cs typeface="Calibri" panose="020F0502020204030204" pitchFamily="34" charset="0"/>
                      </a:endParaRPr>
                    </a:p>
                  </a:txBody>
                  <a:tcPr marL="68580" marR="68580" marT="0" marB="0"/>
                </a:tc>
                <a:tc>
                  <a:txBody>
                    <a:bodyPr/>
                    <a:lstStyle/>
                    <a:p>
                      <a:endParaRPr lang="en-US" dirty="0"/>
                    </a:p>
                  </a:txBody>
                  <a:tcPr/>
                </a:tc>
                <a:extLst>
                  <a:ext uri="{0D108BD9-81ED-4DB2-BD59-A6C34878D82A}">
                    <a16:rowId xmlns:a16="http://schemas.microsoft.com/office/drawing/2014/main" val="2799630975"/>
                  </a:ext>
                </a:extLst>
              </a:tr>
            </a:tbl>
          </a:graphicData>
        </a:graphic>
      </p:graphicFrame>
      <p:pic>
        <p:nvPicPr>
          <p:cNvPr id="31" name="Graphic 30" descr="Checkmark">
            <a:extLst>
              <a:ext uri="{FF2B5EF4-FFF2-40B4-BE49-F238E27FC236}">
                <a16:creationId xmlns:a16="http://schemas.microsoft.com/office/drawing/2014/main" id="{D94BCAB8-A7D8-4799-BBF0-861CEE5A58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1675589"/>
            <a:ext cx="451672" cy="455338"/>
          </a:xfrm>
          <a:prstGeom prst="rect">
            <a:avLst/>
          </a:prstGeom>
        </p:spPr>
      </p:pic>
      <p:pic>
        <p:nvPicPr>
          <p:cNvPr id="32" name="Graphic 31" descr="Checkmark">
            <a:extLst>
              <a:ext uri="{FF2B5EF4-FFF2-40B4-BE49-F238E27FC236}">
                <a16:creationId xmlns:a16="http://schemas.microsoft.com/office/drawing/2014/main" id="{866988CC-BB9F-4BB4-B440-2E698D513E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2179029"/>
            <a:ext cx="451672" cy="455338"/>
          </a:xfrm>
          <a:prstGeom prst="rect">
            <a:avLst/>
          </a:prstGeom>
        </p:spPr>
      </p:pic>
      <p:pic>
        <p:nvPicPr>
          <p:cNvPr id="33" name="Graphic 32" descr="Checkmark">
            <a:extLst>
              <a:ext uri="{FF2B5EF4-FFF2-40B4-BE49-F238E27FC236}">
                <a16:creationId xmlns:a16="http://schemas.microsoft.com/office/drawing/2014/main" id="{0ACFBDF1-25C0-4B5C-9D54-EC535EA9E8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2765878"/>
            <a:ext cx="451672" cy="455338"/>
          </a:xfrm>
          <a:prstGeom prst="rect">
            <a:avLst/>
          </a:prstGeom>
        </p:spPr>
      </p:pic>
      <p:pic>
        <p:nvPicPr>
          <p:cNvPr id="34" name="Graphic 33" descr="Checkmark">
            <a:extLst>
              <a:ext uri="{FF2B5EF4-FFF2-40B4-BE49-F238E27FC236}">
                <a16:creationId xmlns:a16="http://schemas.microsoft.com/office/drawing/2014/main" id="{C9055097-4D36-47FD-A8C9-80358B2373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3636785"/>
            <a:ext cx="451672" cy="455338"/>
          </a:xfrm>
          <a:prstGeom prst="rect">
            <a:avLst/>
          </a:prstGeom>
        </p:spPr>
      </p:pic>
      <p:pic>
        <p:nvPicPr>
          <p:cNvPr id="35" name="Graphic 34" descr="Checkmark">
            <a:extLst>
              <a:ext uri="{FF2B5EF4-FFF2-40B4-BE49-F238E27FC236}">
                <a16:creationId xmlns:a16="http://schemas.microsoft.com/office/drawing/2014/main" id="{A0E5D86F-3973-4A7C-9C2C-D484CB0572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4508592"/>
            <a:ext cx="451672" cy="455338"/>
          </a:xfrm>
          <a:prstGeom prst="rect">
            <a:avLst/>
          </a:prstGeom>
        </p:spPr>
      </p:pic>
      <p:pic>
        <p:nvPicPr>
          <p:cNvPr id="36" name="Graphic 35" descr="Checkmark">
            <a:extLst>
              <a:ext uri="{FF2B5EF4-FFF2-40B4-BE49-F238E27FC236}">
                <a16:creationId xmlns:a16="http://schemas.microsoft.com/office/drawing/2014/main" id="{E9677F28-441D-4C0E-ABF4-90CA54C0C1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5380399"/>
            <a:ext cx="451672" cy="455338"/>
          </a:xfrm>
          <a:prstGeom prst="rect">
            <a:avLst/>
          </a:prstGeom>
        </p:spPr>
      </p:pic>
      <p:pic>
        <p:nvPicPr>
          <p:cNvPr id="37" name="Graphic 36" descr="Checkmark">
            <a:extLst>
              <a:ext uri="{FF2B5EF4-FFF2-40B4-BE49-F238E27FC236}">
                <a16:creationId xmlns:a16="http://schemas.microsoft.com/office/drawing/2014/main" id="{5D28887C-F52C-479A-B756-D74185AE6A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6486" y="6024537"/>
            <a:ext cx="451672" cy="455338"/>
          </a:xfrm>
          <a:prstGeom prst="rect">
            <a:avLst/>
          </a:prstGeom>
        </p:spPr>
      </p:pic>
    </p:spTree>
    <p:extLst>
      <p:ext uri="{BB962C8B-B14F-4D97-AF65-F5344CB8AC3E}">
        <p14:creationId xmlns:p14="http://schemas.microsoft.com/office/powerpoint/2010/main" val="11330710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AB194D5EA99048AD3A13FAD98B2126" ma:contentTypeVersion="11" ma:contentTypeDescription="Create a new document." ma:contentTypeScope="" ma:versionID="590137e6038d10eb6c6a43357ee0b6d5">
  <xsd:schema xmlns:xsd="http://www.w3.org/2001/XMLSchema" xmlns:xs="http://www.w3.org/2001/XMLSchema" xmlns:p="http://schemas.microsoft.com/office/2006/metadata/properties" xmlns:ns3="213ccd01-2797-43b0-9b6c-cdde795fafff" xmlns:ns4="0e0e46dd-8fe2-4bdf-8e33-3e20f7420fd4" targetNamespace="http://schemas.microsoft.com/office/2006/metadata/properties" ma:root="true" ma:fieldsID="4eabb987b9292672ec51b5d5dddc95a8" ns3:_="" ns4:_="">
    <xsd:import namespace="213ccd01-2797-43b0-9b6c-cdde795fafff"/>
    <xsd:import namespace="0e0e46dd-8fe2-4bdf-8e33-3e20f7420fd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3ccd01-2797-43b0-9b6c-cdde795faf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0e46dd-8fe2-4bdf-8e33-3e20f7420fd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83E8EA-35A7-4042-9439-90386F7AC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3ccd01-2797-43b0-9b6c-cdde795fafff"/>
    <ds:schemaRef ds:uri="0e0e46dd-8fe2-4bdf-8e33-3e20f7420f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3A0122-88DD-464A-97CE-CEF047F2EF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2649EE6-9932-43BB-886B-5CA7FAD3C6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TotalTime>
  <Words>1862</Words>
  <Application>Microsoft Office PowerPoint</Application>
  <PresentationFormat>Widescreen</PresentationFormat>
  <Paragraphs>425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Rockwell</vt:lpstr>
      <vt:lpstr>Rockwell Condensed</vt:lpstr>
      <vt:lpstr>Rockwell Extra Bold</vt:lpstr>
      <vt:lpstr>Vivaldi</vt:lpstr>
      <vt:lpstr>Wingdings</vt:lpstr>
      <vt:lpstr>Wood Type</vt:lpstr>
      <vt:lpstr>Exercise  for 30 days</vt:lpstr>
      <vt:lpstr>introduction</vt:lpstr>
      <vt:lpstr>Work plan</vt:lpstr>
      <vt:lpstr>WEEK 1 SEPTEMBER 22 – September 28</vt:lpstr>
      <vt:lpstr>Week 2</vt:lpstr>
      <vt:lpstr>PowerPoint Presentation</vt:lpstr>
      <vt:lpstr>Week 4</vt:lpstr>
      <vt:lpstr>Week 5 October 20 – October 26</vt:lpstr>
      <vt:lpstr>PowerPoint Presentation</vt:lpstr>
      <vt:lpstr>PowerPoint Presentation</vt:lpstr>
      <vt:lpstr>PowerPoint Presentation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for 30 days</dc:title>
  <dc:creator>Ernestyne Lu</dc:creator>
  <cp:lastModifiedBy>Lu,Jamie</cp:lastModifiedBy>
  <cp:revision>3</cp:revision>
  <dcterms:created xsi:type="dcterms:W3CDTF">2019-11-18T04:22:53Z</dcterms:created>
  <dcterms:modified xsi:type="dcterms:W3CDTF">2019-11-18T19:00:56Z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0x010100ABAB194D5EA99048AD3A13FAD98B2126</vt:lpwstr>
  </property>
</Properties>
</file>