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3" r:id="rId6"/>
    <p:sldId id="264" r:id="rId7"/>
    <p:sldId id="257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7345F-1F74-4D2F-A5F4-88C765F53E3F}" v="47" dt="2020-01-27T01:50:02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1/26/2020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fitness-png/download/2277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Motivation_and_emotion/Book/2018/Goal_sharing_and_goal_pursui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ruijver.blogspot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for 5 days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A . COMM2700 . W0441213 . Jamie Lu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F8DC-14B0-4F24-A89F-5438BA9F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13716"/>
            <a:ext cx="10515600" cy="904875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0FEBB4E-B249-43D8-8951-7B2B75CC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4051945"/>
            <a:ext cx="8489703" cy="1594253"/>
          </a:xfrm>
        </p:spPr>
        <p:txBody>
          <a:bodyPr>
            <a:normAutofit/>
          </a:bodyPr>
          <a:lstStyle/>
          <a:p>
            <a:r>
              <a:rPr lang="en-CA" sz="2000" dirty="0"/>
              <a:t>	Exercise is very crucial to every human being’s health. It can not only help physically but emotionally and mentally as well.</a:t>
            </a:r>
          </a:p>
          <a:p>
            <a:r>
              <a:rPr lang="en-CA" sz="2000" dirty="0"/>
              <a:t>	Last year, I took on the challenge of exercising as my project. I really saw the impact that took on my life and that is why I would like to motivate myself again using this task.</a:t>
            </a:r>
            <a:endParaRPr lang="en-US" sz="2000" dirty="0"/>
          </a:p>
        </p:txBody>
      </p:sp>
      <p:pic>
        <p:nvPicPr>
          <p:cNvPr id="5" name="Picture 4" descr="A person wearing a costume&#10;&#10;Description automatically generated">
            <a:extLst>
              <a:ext uri="{FF2B5EF4-FFF2-40B4-BE49-F238E27FC236}">
                <a16:creationId xmlns:a16="http://schemas.microsoft.com/office/drawing/2014/main" id="{4ECD427D-7B03-46D4-89DA-681A233C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73660" y="0"/>
            <a:ext cx="45887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E46B0-70DC-4724-8DE7-F663A40FBA16}"/>
              </a:ext>
            </a:extLst>
          </p:cNvPr>
          <p:cNvSpPr txBox="1"/>
          <p:nvPr/>
        </p:nvSpPr>
        <p:spPr>
          <a:xfrm>
            <a:off x="8221235" y="6089650"/>
            <a:ext cx="458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pngall.com/fitness-png/download/22778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9575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941A40-5FC6-47D7-BFA7-D213B97C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5088" y="2772877"/>
            <a:ext cx="5539516" cy="3693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8FF0E-D462-48CB-B28D-13D87E174745}"/>
              </a:ext>
            </a:extLst>
          </p:cNvPr>
          <p:cNvSpPr txBox="1"/>
          <p:nvPr/>
        </p:nvSpPr>
        <p:spPr>
          <a:xfrm>
            <a:off x="9090421" y="6532563"/>
            <a:ext cx="3879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 tooltip="https://en.wikiversity.org/wiki/Motivation_and_emotion/Book/2018/Goal_sharing_and_goal_purs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6FE5C-F330-4194-B556-BAF26FDF1179}"/>
              </a:ext>
            </a:extLst>
          </p:cNvPr>
          <p:cNvSpPr txBox="1"/>
          <p:nvPr/>
        </p:nvSpPr>
        <p:spPr>
          <a:xfrm>
            <a:off x="807868" y="2459504"/>
            <a:ext cx="5350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accent1">
                    <a:lumMod val="50000"/>
                  </a:schemeClr>
                </a:solidFill>
                <a:latin typeface="The Hand Extrablack" panose="03070A02030502020204" pitchFamily="66" charset="0"/>
                <a:ea typeface="STHupo" panose="020B0503020204020204" pitchFamily="2" charset="-122"/>
              </a:rPr>
              <a:t>Do the planned exercises everyday for a week!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The Hand Extrablack" panose="03070A02030502020204" pitchFamily="66" charset="0"/>
              <a:ea typeface="STHupo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149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Healthy Habit Tracker</a:t>
            </a:r>
          </a:p>
          <a:p>
            <a:r>
              <a:rPr lang="en-US" dirty="0"/>
              <a:t>When the day is complete, the corresponding circle will be filled indicating that I have completed my goal for that day.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BBC-E81A-446B-BCD1-77ED250A51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37386" cy="99070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Healthy Habit Tracker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EAE6C-ACC5-4C7F-BD25-1D7A9DAF5034}"/>
              </a:ext>
            </a:extLst>
          </p:cNvPr>
          <p:cNvSpPr/>
          <p:nvPr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32 oz of water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F4BAAC-FA27-4094-8985-0069531C2808}"/>
              </a:ext>
            </a:extLst>
          </p:cNvPr>
          <p:cNvSpPr txBox="1">
            <a:spLocks/>
          </p:cNvSpPr>
          <p:nvPr/>
        </p:nvSpPr>
        <p:spPr>
          <a:xfrm>
            <a:off x="896112" y="2929835"/>
            <a:ext cx="3310128" cy="369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</a:pPr>
            <a:r>
              <a:rPr lang="en-US" dirty="0"/>
              <a:t>M	T	W	T	F	S	S</a:t>
            </a:r>
          </a:p>
        </p:txBody>
      </p:sp>
      <p:sp>
        <p:nvSpPr>
          <p:cNvPr id="5" name="Oval 4" descr="Circle shape">
            <a:extLst>
              <a:ext uri="{FF2B5EF4-FFF2-40B4-BE49-F238E27FC236}">
                <a16:creationId xmlns:a16="http://schemas.microsoft.com/office/drawing/2014/main" id="{5EDE4436-5171-4C5D-A72E-B10BF1DA7761}"/>
              </a:ext>
            </a:extLst>
          </p:cNvPr>
          <p:cNvSpPr/>
          <p:nvPr/>
        </p:nvSpPr>
        <p:spPr>
          <a:xfrm>
            <a:off x="965107" y="355874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descr="Circle shape">
            <a:extLst>
              <a:ext uri="{FF2B5EF4-FFF2-40B4-BE49-F238E27FC236}">
                <a16:creationId xmlns:a16="http://schemas.microsoft.com/office/drawing/2014/main" id="{3DF97C59-F258-4361-9C1C-FB9E403D561C}"/>
              </a:ext>
            </a:extLst>
          </p:cNvPr>
          <p:cNvSpPr/>
          <p:nvPr/>
        </p:nvSpPr>
        <p:spPr>
          <a:xfrm>
            <a:off x="1440595" y="355874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 descr="Circle shape">
            <a:extLst>
              <a:ext uri="{FF2B5EF4-FFF2-40B4-BE49-F238E27FC236}">
                <a16:creationId xmlns:a16="http://schemas.microsoft.com/office/drawing/2014/main" id="{8B821B5A-8F4F-4C16-A68C-76BDB0C84902}"/>
              </a:ext>
            </a:extLst>
          </p:cNvPr>
          <p:cNvSpPr/>
          <p:nvPr/>
        </p:nvSpPr>
        <p:spPr>
          <a:xfrm>
            <a:off x="1916083" y="355874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Circle shape">
            <a:extLst>
              <a:ext uri="{FF2B5EF4-FFF2-40B4-BE49-F238E27FC236}">
                <a16:creationId xmlns:a16="http://schemas.microsoft.com/office/drawing/2014/main" id="{84625A37-FD1A-4CDB-B2E3-E2BA14D7D633}"/>
              </a:ext>
            </a:extLst>
          </p:cNvPr>
          <p:cNvSpPr/>
          <p:nvPr/>
        </p:nvSpPr>
        <p:spPr>
          <a:xfrm>
            <a:off x="2391571" y="355874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 descr="Circle shape">
            <a:extLst>
              <a:ext uri="{FF2B5EF4-FFF2-40B4-BE49-F238E27FC236}">
                <a16:creationId xmlns:a16="http://schemas.microsoft.com/office/drawing/2014/main" id="{3ED04A98-DA84-429A-90B4-8C147B3F27C1}"/>
              </a:ext>
            </a:extLst>
          </p:cNvPr>
          <p:cNvSpPr/>
          <p:nvPr/>
        </p:nvSpPr>
        <p:spPr>
          <a:xfrm>
            <a:off x="2867059" y="355874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descr="Circle shape">
            <a:extLst>
              <a:ext uri="{FF2B5EF4-FFF2-40B4-BE49-F238E27FC236}">
                <a16:creationId xmlns:a16="http://schemas.microsoft.com/office/drawing/2014/main" id="{BD908723-BFEB-4072-9CA5-2B3298D524B3}"/>
              </a:ext>
            </a:extLst>
          </p:cNvPr>
          <p:cNvSpPr/>
          <p:nvPr/>
        </p:nvSpPr>
        <p:spPr>
          <a:xfrm>
            <a:off x="3339132" y="355874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Circle shape">
            <a:extLst>
              <a:ext uri="{FF2B5EF4-FFF2-40B4-BE49-F238E27FC236}">
                <a16:creationId xmlns:a16="http://schemas.microsoft.com/office/drawing/2014/main" id="{51DA910A-8F91-4BD8-A2D4-B6B2A9C219BB}"/>
              </a:ext>
            </a:extLst>
          </p:cNvPr>
          <p:cNvSpPr/>
          <p:nvPr/>
        </p:nvSpPr>
        <p:spPr>
          <a:xfrm>
            <a:off x="3818035" y="355874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D0482-F88B-41D4-BC5E-500ADD1DB317}"/>
              </a:ext>
            </a:extLst>
          </p:cNvPr>
          <p:cNvSpPr/>
          <p:nvPr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Jumping Jacks</a:t>
            </a:r>
          </a:p>
          <a:p>
            <a:pPr algn="ctr"/>
            <a:r>
              <a:rPr lang="en-CA" dirty="0"/>
              <a:t>10counts 3 reps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831601F-74CC-4797-BE8D-C0DCE909C745}"/>
              </a:ext>
            </a:extLst>
          </p:cNvPr>
          <p:cNvSpPr txBox="1">
            <a:spLocks/>
          </p:cNvSpPr>
          <p:nvPr/>
        </p:nvSpPr>
        <p:spPr>
          <a:xfrm>
            <a:off x="4442460" y="2930778"/>
            <a:ext cx="3310128" cy="3626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  T	W  T	 F   S	 S</a:t>
            </a:r>
          </a:p>
        </p:txBody>
      </p:sp>
      <p:sp>
        <p:nvSpPr>
          <p:cNvPr id="14" name="Oval 13" descr="Circle shape">
            <a:extLst>
              <a:ext uri="{FF2B5EF4-FFF2-40B4-BE49-F238E27FC236}">
                <a16:creationId xmlns:a16="http://schemas.microsoft.com/office/drawing/2014/main" id="{051BC264-D3FC-435C-9454-153B6B159C1E}"/>
              </a:ext>
            </a:extLst>
          </p:cNvPr>
          <p:cNvSpPr/>
          <p:nvPr/>
        </p:nvSpPr>
        <p:spPr>
          <a:xfrm>
            <a:off x="4518479" y="355874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 descr="Circle shape">
            <a:extLst>
              <a:ext uri="{FF2B5EF4-FFF2-40B4-BE49-F238E27FC236}">
                <a16:creationId xmlns:a16="http://schemas.microsoft.com/office/drawing/2014/main" id="{690670ED-74EF-4680-9A6A-B398C1EE8729}"/>
              </a:ext>
            </a:extLst>
          </p:cNvPr>
          <p:cNvSpPr/>
          <p:nvPr/>
        </p:nvSpPr>
        <p:spPr>
          <a:xfrm>
            <a:off x="4993967" y="355874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 descr="Circle shape">
            <a:extLst>
              <a:ext uri="{FF2B5EF4-FFF2-40B4-BE49-F238E27FC236}">
                <a16:creationId xmlns:a16="http://schemas.microsoft.com/office/drawing/2014/main" id="{D9EA18E3-61DD-4A0F-BDA6-E2D680486B55}"/>
              </a:ext>
            </a:extLst>
          </p:cNvPr>
          <p:cNvSpPr/>
          <p:nvPr/>
        </p:nvSpPr>
        <p:spPr>
          <a:xfrm>
            <a:off x="5469455" y="355874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 descr="Circle shape">
            <a:extLst>
              <a:ext uri="{FF2B5EF4-FFF2-40B4-BE49-F238E27FC236}">
                <a16:creationId xmlns:a16="http://schemas.microsoft.com/office/drawing/2014/main" id="{B08EB416-CCFD-4C3A-90A0-4288499EE55C}"/>
              </a:ext>
            </a:extLst>
          </p:cNvPr>
          <p:cNvSpPr/>
          <p:nvPr/>
        </p:nvSpPr>
        <p:spPr>
          <a:xfrm>
            <a:off x="5944943" y="355874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descr="Circle shape">
            <a:extLst>
              <a:ext uri="{FF2B5EF4-FFF2-40B4-BE49-F238E27FC236}">
                <a16:creationId xmlns:a16="http://schemas.microsoft.com/office/drawing/2014/main" id="{F712B280-CA0C-4489-B3A7-22EFCE333F41}"/>
              </a:ext>
            </a:extLst>
          </p:cNvPr>
          <p:cNvSpPr/>
          <p:nvPr/>
        </p:nvSpPr>
        <p:spPr>
          <a:xfrm>
            <a:off x="6420431" y="355874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id="{CCC1CE71-9D01-4FC2-93EE-2E2E83EE32E9}"/>
              </a:ext>
            </a:extLst>
          </p:cNvPr>
          <p:cNvSpPr/>
          <p:nvPr/>
        </p:nvSpPr>
        <p:spPr>
          <a:xfrm>
            <a:off x="6892504" y="355874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 descr="Circle shape">
            <a:extLst>
              <a:ext uri="{FF2B5EF4-FFF2-40B4-BE49-F238E27FC236}">
                <a16:creationId xmlns:a16="http://schemas.microsoft.com/office/drawing/2014/main" id="{9DC3AEAD-903D-41C3-9430-473D1657CE1C}"/>
              </a:ext>
            </a:extLst>
          </p:cNvPr>
          <p:cNvSpPr/>
          <p:nvPr/>
        </p:nvSpPr>
        <p:spPr>
          <a:xfrm>
            <a:off x="7371407" y="355874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487F1D-E91C-4E4F-97B4-48B6C43AD17B}"/>
              </a:ext>
            </a:extLst>
          </p:cNvPr>
          <p:cNvSpPr/>
          <p:nvPr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Squats</a:t>
            </a:r>
          </a:p>
          <a:p>
            <a:pPr algn="ctr"/>
            <a:r>
              <a:rPr lang="en-US" dirty="0"/>
              <a:t>10counts 3 reps</a:t>
            </a:r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E1A9A8C-E764-4372-AF0A-AE822F6863D1}"/>
              </a:ext>
            </a:extLst>
          </p:cNvPr>
          <p:cNvSpPr/>
          <p:nvPr/>
        </p:nvSpPr>
        <p:spPr>
          <a:xfrm>
            <a:off x="8069069" y="3558746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 descr="Circle shape">
            <a:extLst>
              <a:ext uri="{FF2B5EF4-FFF2-40B4-BE49-F238E27FC236}">
                <a16:creationId xmlns:a16="http://schemas.microsoft.com/office/drawing/2014/main" id="{182B0E7A-644D-4162-A308-33A2B1C0025E}"/>
              </a:ext>
            </a:extLst>
          </p:cNvPr>
          <p:cNvSpPr/>
          <p:nvPr/>
        </p:nvSpPr>
        <p:spPr>
          <a:xfrm>
            <a:off x="8544557" y="3558746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id="{6A55B19A-5EA4-48FB-9CA4-C3B369ED6EEF}"/>
              </a:ext>
            </a:extLst>
          </p:cNvPr>
          <p:cNvSpPr/>
          <p:nvPr/>
        </p:nvSpPr>
        <p:spPr>
          <a:xfrm>
            <a:off x="9020045" y="3558746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 descr="Circle shape">
            <a:extLst>
              <a:ext uri="{FF2B5EF4-FFF2-40B4-BE49-F238E27FC236}">
                <a16:creationId xmlns:a16="http://schemas.microsoft.com/office/drawing/2014/main" id="{193DF5C6-7D41-447B-BC0D-5767F8EDF753}"/>
              </a:ext>
            </a:extLst>
          </p:cNvPr>
          <p:cNvSpPr/>
          <p:nvPr/>
        </p:nvSpPr>
        <p:spPr>
          <a:xfrm>
            <a:off x="9495533" y="3558746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 descr="Circle shape">
            <a:extLst>
              <a:ext uri="{FF2B5EF4-FFF2-40B4-BE49-F238E27FC236}">
                <a16:creationId xmlns:a16="http://schemas.microsoft.com/office/drawing/2014/main" id="{37101936-B2A0-440F-BEF0-F375999EE6D0}"/>
              </a:ext>
            </a:extLst>
          </p:cNvPr>
          <p:cNvSpPr/>
          <p:nvPr/>
        </p:nvSpPr>
        <p:spPr>
          <a:xfrm>
            <a:off x="9971021" y="3558746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 descr="Circle shape">
            <a:extLst>
              <a:ext uri="{FF2B5EF4-FFF2-40B4-BE49-F238E27FC236}">
                <a16:creationId xmlns:a16="http://schemas.microsoft.com/office/drawing/2014/main" id="{837362BC-9FE9-452F-A322-2B819BD6163B}"/>
              </a:ext>
            </a:extLst>
          </p:cNvPr>
          <p:cNvSpPr/>
          <p:nvPr/>
        </p:nvSpPr>
        <p:spPr>
          <a:xfrm>
            <a:off x="10443094" y="3558746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 descr="Circle shape">
            <a:extLst>
              <a:ext uri="{FF2B5EF4-FFF2-40B4-BE49-F238E27FC236}">
                <a16:creationId xmlns:a16="http://schemas.microsoft.com/office/drawing/2014/main" id="{B9AB88C1-D728-417F-9E3C-4925E9B9D0D7}"/>
              </a:ext>
            </a:extLst>
          </p:cNvPr>
          <p:cNvSpPr/>
          <p:nvPr/>
        </p:nvSpPr>
        <p:spPr>
          <a:xfrm>
            <a:off x="10921997" y="3558746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582A9818-B94A-4825-B32A-46616C8A6823}"/>
              </a:ext>
            </a:extLst>
          </p:cNvPr>
          <p:cNvSpPr txBox="1">
            <a:spLocks/>
          </p:cNvSpPr>
          <p:nvPr/>
        </p:nvSpPr>
        <p:spPr>
          <a:xfrm>
            <a:off x="7985760" y="2930778"/>
            <a:ext cx="3310128" cy="3626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  T	W  T	 F   S	 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9C05AC-49DC-4005-ADCE-6D1C0ADA7566}"/>
              </a:ext>
            </a:extLst>
          </p:cNvPr>
          <p:cNvSpPr/>
          <p:nvPr/>
        </p:nvSpPr>
        <p:spPr>
          <a:xfrm>
            <a:off x="868679" y="4046836"/>
            <a:ext cx="3364993" cy="7537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 ups</a:t>
            </a:r>
          </a:p>
          <a:p>
            <a:pPr algn="ctr"/>
            <a:r>
              <a:rPr lang="en-US" dirty="0"/>
              <a:t>10counts 3 reps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9851CE1-1C68-4824-97AD-9845E119D5AA}"/>
              </a:ext>
            </a:extLst>
          </p:cNvPr>
          <p:cNvSpPr txBox="1">
            <a:spLocks/>
          </p:cNvSpPr>
          <p:nvPr/>
        </p:nvSpPr>
        <p:spPr>
          <a:xfrm>
            <a:off x="868679" y="5060088"/>
            <a:ext cx="3310128" cy="369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</a:pPr>
            <a:r>
              <a:rPr lang="en-US" dirty="0"/>
              <a:t>M	T	W	T	F	S	S</a:t>
            </a:r>
          </a:p>
        </p:txBody>
      </p:sp>
      <p:sp>
        <p:nvSpPr>
          <p:cNvPr id="40" name="Oval 39" descr="Circle shape">
            <a:extLst>
              <a:ext uri="{FF2B5EF4-FFF2-40B4-BE49-F238E27FC236}">
                <a16:creationId xmlns:a16="http://schemas.microsoft.com/office/drawing/2014/main" id="{7D5841EF-503A-4469-954C-1A84A762FB68}"/>
              </a:ext>
            </a:extLst>
          </p:cNvPr>
          <p:cNvSpPr/>
          <p:nvPr/>
        </p:nvSpPr>
        <p:spPr>
          <a:xfrm>
            <a:off x="966365" y="569214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 descr="Circle shape">
            <a:extLst>
              <a:ext uri="{FF2B5EF4-FFF2-40B4-BE49-F238E27FC236}">
                <a16:creationId xmlns:a16="http://schemas.microsoft.com/office/drawing/2014/main" id="{ECCEE113-FC9D-4D67-8D89-8E566C9F355D}"/>
              </a:ext>
            </a:extLst>
          </p:cNvPr>
          <p:cNvSpPr/>
          <p:nvPr/>
        </p:nvSpPr>
        <p:spPr>
          <a:xfrm>
            <a:off x="1441853" y="569214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 descr="Circle shape">
            <a:extLst>
              <a:ext uri="{FF2B5EF4-FFF2-40B4-BE49-F238E27FC236}">
                <a16:creationId xmlns:a16="http://schemas.microsoft.com/office/drawing/2014/main" id="{8068E90D-0A9D-49AC-994C-6B7799039ABE}"/>
              </a:ext>
            </a:extLst>
          </p:cNvPr>
          <p:cNvSpPr/>
          <p:nvPr/>
        </p:nvSpPr>
        <p:spPr>
          <a:xfrm>
            <a:off x="1917341" y="569214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 descr="Circle shape">
            <a:extLst>
              <a:ext uri="{FF2B5EF4-FFF2-40B4-BE49-F238E27FC236}">
                <a16:creationId xmlns:a16="http://schemas.microsoft.com/office/drawing/2014/main" id="{10A69267-48DB-444E-AC13-79D7D67E04DC}"/>
              </a:ext>
            </a:extLst>
          </p:cNvPr>
          <p:cNvSpPr/>
          <p:nvPr/>
        </p:nvSpPr>
        <p:spPr>
          <a:xfrm>
            <a:off x="2392829" y="569214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 descr="Circle shape">
            <a:extLst>
              <a:ext uri="{FF2B5EF4-FFF2-40B4-BE49-F238E27FC236}">
                <a16:creationId xmlns:a16="http://schemas.microsoft.com/office/drawing/2014/main" id="{A41DE2D4-294E-4254-8476-479AF655DEF7}"/>
              </a:ext>
            </a:extLst>
          </p:cNvPr>
          <p:cNvSpPr/>
          <p:nvPr/>
        </p:nvSpPr>
        <p:spPr>
          <a:xfrm>
            <a:off x="2868317" y="569214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 descr="Circle shape">
            <a:extLst>
              <a:ext uri="{FF2B5EF4-FFF2-40B4-BE49-F238E27FC236}">
                <a16:creationId xmlns:a16="http://schemas.microsoft.com/office/drawing/2014/main" id="{40F6D5C4-D253-448D-AD77-58B1E37E0B17}"/>
              </a:ext>
            </a:extLst>
          </p:cNvPr>
          <p:cNvSpPr/>
          <p:nvPr/>
        </p:nvSpPr>
        <p:spPr>
          <a:xfrm>
            <a:off x="3340390" y="569214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 descr="Circle shape">
            <a:extLst>
              <a:ext uri="{FF2B5EF4-FFF2-40B4-BE49-F238E27FC236}">
                <a16:creationId xmlns:a16="http://schemas.microsoft.com/office/drawing/2014/main" id="{B999329F-7D87-4BD9-B8F7-7DAFBA58E93D}"/>
              </a:ext>
            </a:extLst>
          </p:cNvPr>
          <p:cNvSpPr/>
          <p:nvPr/>
        </p:nvSpPr>
        <p:spPr>
          <a:xfrm>
            <a:off x="3819293" y="569214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71019D-4CFA-41E7-AA7A-D370C87BA3E9}"/>
              </a:ext>
            </a:extLst>
          </p:cNvPr>
          <p:cNvSpPr/>
          <p:nvPr/>
        </p:nvSpPr>
        <p:spPr>
          <a:xfrm>
            <a:off x="4364076" y="4046836"/>
            <a:ext cx="3364992" cy="753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Jumping Jacks</a:t>
            </a:r>
          </a:p>
          <a:p>
            <a:pPr algn="ctr"/>
            <a:r>
              <a:rPr lang="en-CA" dirty="0"/>
              <a:t>10counts 3 reps</a:t>
            </a:r>
            <a:endParaRPr lang="en-US" dirty="0"/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345D87D0-F270-455C-90E8-7041CF15A3CF}"/>
              </a:ext>
            </a:extLst>
          </p:cNvPr>
          <p:cNvSpPr txBox="1">
            <a:spLocks/>
          </p:cNvSpPr>
          <p:nvPr/>
        </p:nvSpPr>
        <p:spPr>
          <a:xfrm>
            <a:off x="4440936" y="5060088"/>
            <a:ext cx="3310128" cy="3626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  T	W  T	 F   S	 S</a:t>
            </a:r>
          </a:p>
        </p:txBody>
      </p:sp>
      <p:sp>
        <p:nvSpPr>
          <p:cNvPr id="49" name="Oval 48" descr="Circle shape">
            <a:extLst>
              <a:ext uri="{FF2B5EF4-FFF2-40B4-BE49-F238E27FC236}">
                <a16:creationId xmlns:a16="http://schemas.microsoft.com/office/drawing/2014/main" id="{DC39F49C-2A22-4850-B78F-78B803BB4110}"/>
              </a:ext>
            </a:extLst>
          </p:cNvPr>
          <p:cNvSpPr/>
          <p:nvPr/>
        </p:nvSpPr>
        <p:spPr>
          <a:xfrm>
            <a:off x="4518479" y="569214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 descr="Circle shape">
            <a:extLst>
              <a:ext uri="{FF2B5EF4-FFF2-40B4-BE49-F238E27FC236}">
                <a16:creationId xmlns:a16="http://schemas.microsoft.com/office/drawing/2014/main" id="{3106BCF0-9529-4FDB-9412-AB41F9530658}"/>
              </a:ext>
            </a:extLst>
          </p:cNvPr>
          <p:cNvSpPr/>
          <p:nvPr/>
        </p:nvSpPr>
        <p:spPr>
          <a:xfrm>
            <a:off x="4993967" y="569214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 descr="Circle shape">
            <a:extLst>
              <a:ext uri="{FF2B5EF4-FFF2-40B4-BE49-F238E27FC236}">
                <a16:creationId xmlns:a16="http://schemas.microsoft.com/office/drawing/2014/main" id="{836CEC9E-28DE-4CE2-A276-C6972986CA4F}"/>
              </a:ext>
            </a:extLst>
          </p:cNvPr>
          <p:cNvSpPr/>
          <p:nvPr/>
        </p:nvSpPr>
        <p:spPr>
          <a:xfrm>
            <a:off x="5469455" y="569214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 descr="Circle shape">
            <a:extLst>
              <a:ext uri="{FF2B5EF4-FFF2-40B4-BE49-F238E27FC236}">
                <a16:creationId xmlns:a16="http://schemas.microsoft.com/office/drawing/2014/main" id="{BEF276F8-D89A-44E9-AAB7-8167FD28DA36}"/>
              </a:ext>
            </a:extLst>
          </p:cNvPr>
          <p:cNvSpPr/>
          <p:nvPr/>
        </p:nvSpPr>
        <p:spPr>
          <a:xfrm>
            <a:off x="5944943" y="569214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 descr="Circle shape">
            <a:extLst>
              <a:ext uri="{FF2B5EF4-FFF2-40B4-BE49-F238E27FC236}">
                <a16:creationId xmlns:a16="http://schemas.microsoft.com/office/drawing/2014/main" id="{10691C31-E38A-451E-B58F-6DCF20F5A198}"/>
              </a:ext>
            </a:extLst>
          </p:cNvPr>
          <p:cNvSpPr/>
          <p:nvPr/>
        </p:nvSpPr>
        <p:spPr>
          <a:xfrm>
            <a:off x="6420431" y="569214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 descr="Circle shape">
            <a:extLst>
              <a:ext uri="{FF2B5EF4-FFF2-40B4-BE49-F238E27FC236}">
                <a16:creationId xmlns:a16="http://schemas.microsoft.com/office/drawing/2014/main" id="{22B635BC-EB3E-4A28-9B54-8E315DEF1EAF}"/>
              </a:ext>
            </a:extLst>
          </p:cNvPr>
          <p:cNvSpPr/>
          <p:nvPr/>
        </p:nvSpPr>
        <p:spPr>
          <a:xfrm>
            <a:off x="6892504" y="569214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 descr="Circle shape">
            <a:extLst>
              <a:ext uri="{FF2B5EF4-FFF2-40B4-BE49-F238E27FC236}">
                <a16:creationId xmlns:a16="http://schemas.microsoft.com/office/drawing/2014/main" id="{ED67F31A-D676-4F89-A09E-67D502EC2F9F}"/>
              </a:ext>
            </a:extLst>
          </p:cNvPr>
          <p:cNvSpPr/>
          <p:nvPr/>
        </p:nvSpPr>
        <p:spPr>
          <a:xfrm>
            <a:off x="7371407" y="569214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469039-5C4E-4BDA-B8EF-950C53F276AD}"/>
              </a:ext>
            </a:extLst>
          </p:cNvPr>
          <p:cNvSpPr/>
          <p:nvPr/>
        </p:nvSpPr>
        <p:spPr>
          <a:xfrm>
            <a:off x="7953690" y="4046836"/>
            <a:ext cx="3364992" cy="7537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 Raises</a:t>
            </a:r>
          </a:p>
          <a:p>
            <a:pPr algn="ctr"/>
            <a:r>
              <a:rPr lang="en-US" dirty="0"/>
              <a:t>10counts 3 reps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A908C1DD-AC3C-428D-A364-55603B8A7109}"/>
              </a:ext>
            </a:extLst>
          </p:cNvPr>
          <p:cNvSpPr txBox="1">
            <a:spLocks/>
          </p:cNvSpPr>
          <p:nvPr/>
        </p:nvSpPr>
        <p:spPr>
          <a:xfrm>
            <a:off x="8008554" y="5066905"/>
            <a:ext cx="3310128" cy="3626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  T	W  T	 F   S	 S</a:t>
            </a:r>
          </a:p>
        </p:txBody>
      </p:sp>
      <p:sp>
        <p:nvSpPr>
          <p:cNvPr id="58" name="Oval 57" descr="Circle shape">
            <a:extLst>
              <a:ext uri="{FF2B5EF4-FFF2-40B4-BE49-F238E27FC236}">
                <a16:creationId xmlns:a16="http://schemas.microsoft.com/office/drawing/2014/main" id="{518EF92F-C134-4C10-919F-E7DE1D65EB4D}"/>
              </a:ext>
            </a:extLst>
          </p:cNvPr>
          <p:cNvSpPr/>
          <p:nvPr/>
        </p:nvSpPr>
        <p:spPr>
          <a:xfrm>
            <a:off x="8069069" y="5692147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 descr="Circle shape">
            <a:extLst>
              <a:ext uri="{FF2B5EF4-FFF2-40B4-BE49-F238E27FC236}">
                <a16:creationId xmlns:a16="http://schemas.microsoft.com/office/drawing/2014/main" id="{C7B37D6D-B958-4D2B-BD55-4B39CA77D11C}"/>
              </a:ext>
            </a:extLst>
          </p:cNvPr>
          <p:cNvSpPr/>
          <p:nvPr/>
        </p:nvSpPr>
        <p:spPr>
          <a:xfrm>
            <a:off x="8544557" y="5692147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 descr="Circle shape">
            <a:extLst>
              <a:ext uri="{FF2B5EF4-FFF2-40B4-BE49-F238E27FC236}">
                <a16:creationId xmlns:a16="http://schemas.microsoft.com/office/drawing/2014/main" id="{029CDD64-9D09-449D-83F2-0191327F4787}"/>
              </a:ext>
            </a:extLst>
          </p:cNvPr>
          <p:cNvSpPr/>
          <p:nvPr/>
        </p:nvSpPr>
        <p:spPr>
          <a:xfrm>
            <a:off x="9020045" y="5692147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 descr="Circle shape">
            <a:extLst>
              <a:ext uri="{FF2B5EF4-FFF2-40B4-BE49-F238E27FC236}">
                <a16:creationId xmlns:a16="http://schemas.microsoft.com/office/drawing/2014/main" id="{465160B5-45A3-4AE0-9257-5A75919ACABC}"/>
              </a:ext>
            </a:extLst>
          </p:cNvPr>
          <p:cNvSpPr/>
          <p:nvPr/>
        </p:nvSpPr>
        <p:spPr>
          <a:xfrm>
            <a:off x="9495533" y="5692147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 descr="Circle shape">
            <a:extLst>
              <a:ext uri="{FF2B5EF4-FFF2-40B4-BE49-F238E27FC236}">
                <a16:creationId xmlns:a16="http://schemas.microsoft.com/office/drawing/2014/main" id="{9FC17291-7958-48F2-890C-B806AC8BA82F}"/>
              </a:ext>
            </a:extLst>
          </p:cNvPr>
          <p:cNvSpPr/>
          <p:nvPr/>
        </p:nvSpPr>
        <p:spPr>
          <a:xfrm>
            <a:off x="9971021" y="5692147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 descr="Circle shape">
            <a:extLst>
              <a:ext uri="{FF2B5EF4-FFF2-40B4-BE49-F238E27FC236}">
                <a16:creationId xmlns:a16="http://schemas.microsoft.com/office/drawing/2014/main" id="{518E7D8D-BE3C-4A00-BEA7-7F02B2359DC3}"/>
              </a:ext>
            </a:extLst>
          </p:cNvPr>
          <p:cNvSpPr/>
          <p:nvPr/>
        </p:nvSpPr>
        <p:spPr>
          <a:xfrm>
            <a:off x="10443094" y="5692147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Circle shape">
            <a:extLst>
              <a:ext uri="{FF2B5EF4-FFF2-40B4-BE49-F238E27FC236}">
                <a16:creationId xmlns:a16="http://schemas.microsoft.com/office/drawing/2014/main" id="{94572AA4-E290-427E-BB6E-35C1EE0E4ACD}"/>
              </a:ext>
            </a:extLst>
          </p:cNvPr>
          <p:cNvSpPr/>
          <p:nvPr/>
        </p:nvSpPr>
        <p:spPr>
          <a:xfrm>
            <a:off x="10921997" y="5692147"/>
            <a:ext cx="228600" cy="2286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3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EF206B5-27E9-4B51-8397-B40C2208A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481697">
            <a:off x="5383906" y="2681613"/>
            <a:ext cx="6610350" cy="329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4D31E-3CDE-4AE0-8E2B-3BC17420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2" y="915717"/>
            <a:ext cx="6934201" cy="965477"/>
          </a:xfrm>
        </p:spPr>
        <p:txBody>
          <a:bodyPr/>
          <a:lstStyle/>
          <a:p>
            <a:r>
              <a:rPr lang="en-CA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5A9A-B6FB-4FFF-A6DF-6DDD1318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82" y="1928442"/>
            <a:ext cx="6934200" cy="2585545"/>
          </a:xfrm>
        </p:spPr>
        <p:txBody>
          <a:bodyPr/>
          <a:lstStyle/>
          <a:p>
            <a:r>
              <a:rPr lang="en-CA" dirty="0"/>
              <a:t>I have successfully followed the scheduled exercises as well as drank at least 32oz of water each day. I feel a lot lighter and healthier. This task has successfully motivated me to do exercises everyday in order to maintain a healthier lifestyle.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81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1" ma:contentTypeDescription="Create a new document." ma:contentTypeScope="" ma:versionID="590137e6038d10eb6c6a43357ee0b6d5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4eabb987b9292672ec51b5d5dddc95a8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8ABA5F-14BB-4CD0-A60C-D37EFA725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</vt:lpstr>
      <vt:lpstr>The Hand Extrablack</vt:lpstr>
      <vt:lpstr>Office Theme</vt:lpstr>
      <vt:lpstr>Exercise for 5 days</vt:lpstr>
      <vt:lpstr>Introduction</vt:lpstr>
      <vt:lpstr>PowerPoint Presentation</vt:lpstr>
      <vt:lpstr>Directions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2020-01-27T01:12:06Z</dcterms:created>
  <dcterms:modified xsi:type="dcterms:W3CDTF">2020-01-27T01:50:07Z</dcterms:modified>
</cp:coreProperties>
</file>