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43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22A2E-DC07-413B-B7CF-7BDCD5E5EE3D}" type="doc">
      <dgm:prSet loTypeId="urn:microsoft.com/office/officeart/2005/8/layout/cycle3" loCatId="cycle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CFC9F46-F752-4B9F-8957-8E4A545A1773}">
      <dgm:prSet/>
      <dgm:spPr/>
      <dgm:t>
        <a:bodyPr/>
        <a:lstStyle/>
        <a:p>
          <a:r>
            <a:rPr lang="en-US" b="1" i="0" baseline="0"/>
            <a:t>Splitting Data:</a:t>
          </a:r>
          <a:r>
            <a:rPr lang="en-US" b="0" i="0" baseline="0"/>
            <a:t> </a:t>
          </a:r>
          <a:endParaRPr lang="en-US"/>
        </a:p>
      </dgm:t>
    </dgm:pt>
    <dgm:pt modelId="{3AE1156D-0D21-42C6-B205-054539AFCAC8}" type="parTrans" cxnId="{76F0A000-9477-4D76-840F-00B2C6BE8A76}">
      <dgm:prSet/>
      <dgm:spPr/>
      <dgm:t>
        <a:bodyPr/>
        <a:lstStyle/>
        <a:p>
          <a:endParaRPr lang="en-US"/>
        </a:p>
      </dgm:t>
    </dgm:pt>
    <dgm:pt modelId="{351421E2-6C3D-4EA5-BF07-2964FA02F83C}" type="sibTrans" cxnId="{76F0A000-9477-4D76-840F-00B2C6BE8A76}">
      <dgm:prSet/>
      <dgm:spPr/>
      <dgm:t>
        <a:bodyPr/>
        <a:lstStyle/>
        <a:p>
          <a:endParaRPr lang="en-US"/>
        </a:p>
      </dgm:t>
    </dgm:pt>
    <dgm:pt modelId="{18DD552D-BB0F-46A7-9394-9EE101929B5E}">
      <dgm:prSet/>
      <dgm:spPr/>
      <dgm:t>
        <a:bodyPr/>
        <a:lstStyle/>
        <a:p>
          <a:r>
            <a:rPr lang="en-US" b="0" i="0" baseline="0"/>
            <a:t>80% training data, 20% testing data. </a:t>
          </a:r>
          <a:endParaRPr lang="en-US"/>
        </a:p>
      </dgm:t>
    </dgm:pt>
    <dgm:pt modelId="{FCB62CA2-75D6-4912-8E18-02C0F1C3CF63}" type="parTrans" cxnId="{8AA7835A-ABC2-4782-AD4F-7ED7F1F21E02}">
      <dgm:prSet/>
      <dgm:spPr/>
      <dgm:t>
        <a:bodyPr/>
        <a:lstStyle/>
        <a:p>
          <a:endParaRPr lang="en-US"/>
        </a:p>
      </dgm:t>
    </dgm:pt>
    <dgm:pt modelId="{41854588-5C6A-4E39-883D-E4133A7531BF}" type="sibTrans" cxnId="{8AA7835A-ABC2-4782-AD4F-7ED7F1F21E02}">
      <dgm:prSet/>
      <dgm:spPr/>
      <dgm:t>
        <a:bodyPr/>
        <a:lstStyle/>
        <a:p>
          <a:endParaRPr lang="en-US"/>
        </a:p>
      </dgm:t>
    </dgm:pt>
    <dgm:pt modelId="{E3787F4A-56D7-4BEC-A5B5-5E74328697AB}">
      <dgm:prSet/>
      <dgm:spPr/>
      <dgm:t>
        <a:bodyPr/>
        <a:lstStyle/>
        <a:p>
          <a:r>
            <a:rPr lang="en-US" b="1" i="0" baseline="0"/>
            <a:t>Command:</a:t>
          </a:r>
          <a:r>
            <a:rPr lang="en-US" b="0" i="0" baseline="0"/>
            <a:t> </a:t>
          </a:r>
          <a:endParaRPr lang="en-US"/>
        </a:p>
      </dgm:t>
    </dgm:pt>
    <dgm:pt modelId="{A2EF1471-4C8A-4905-89BE-364669610B3D}" type="parTrans" cxnId="{28B79399-CC90-44BC-9A6F-B626A769AADB}">
      <dgm:prSet/>
      <dgm:spPr/>
      <dgm:t>
        <a:bodyPr/>
        <a:lstStyle/>
        <a:p>
          <a:endParaRPr lang="en-US"/>
        </a:p>
      </dgm:t>
    </dgm:pt>
    <dgm:pt modelId="{F0D8C81C-348C-4238-96A0-3B0DA653BA86}" type="sibTrans" cxnId="{28B79399-CC90-44BC-9A6F-B626A769AADB}">
      <dgm:prSet/>
      <dgm:spPr/>
      <dgm:t>
        <a:bodyPr/>
        <a:lstStyle/>
        <a:p>
          <a:endParaRPr lang="en-US"/>
        </a:p>
      </dgm:t>
    </dgm:pt>
    <dgm:pt modelId="{3D07D2D3-D272-466A-B246-DBAF62A74175}">
      <dgm:prSet/>
      <dgm:spPr/>
      <dgm:t>
        <a:bodyPr/>
        <a:lstStyle/>
        <a:p>
          <a:r>
            <a:rPr lang="en-US" b="0" i="0" baseline="0"/>
            <a:t>train_size = int(0.8 * len(data))</a:t>
          </a:r>
          <a:endParaRPr lang="en-US"/>
        </a:p>
      </dgm:t>
    </dgm:pt>
    <dgm:pt modelId="{E705834B-C50F-47FC-B2E1-E4507367EDDB}" type="parTrans" cxnId="{50E4752F-E119-47F5-A35E-28B28965E12D}">
      <dgm:prSet/>
      <dgm:spPr/>
      <dgm:t>
        <a:bodyPr/>
        <a:lstStyle/>
        <a:p>
          <a:endParaRPr lang="en-US"/>
        </a:p>
      </dgm:t>
    </dgm:pt>
    <dgm:pt modelId="{249C45B8-D29C-4C3A-841F-F19FEF1E2E43}" type="sibTrans" cxnId="{50E4752F-E119-47F5-A35E-28B28965E12D}">
      <dgm:prSet/>
      <dgm:spPr/>
      <dgm:t>
        <a:bodyPr/>
        <a:lstStyle/>
        <a:p>
          <a:endParaRPr lang="en-US"/>
        </a:p>
      </dgm:t>
    </dgm:pt>
    <dgm:pt modelId="{0E7BF42E-F261-4948-908F-206081026AC9}">
      <dgm:prSet/>
      <dgm:spPr/>
      <dgm:t>
        <a:bodyPr/>
        <a:lstStyle/>
        <a:p>
          <a:r>
            <a:rPr lang="en-US" b="0" i="0" baseline="0"/>
            <a:t>train, test = data.iloc[:train_size], data.iloc[train_size:]</a:t>
          </a:r>
          <a:endParaRPr lang="en-US"/>
        </a:p>
      </dgm:t>
    </dgm:pt>
    <dgm:pt modelId="{5F25E910-CB46-48BA-905E-7EBEE4B86B53}" type="parTrans" cxnId="{6F84383B-BC87-460E-A878-9102D5A98FA0}">
      <dgm:prSet/>
      <dgm:spPr/>
      <dgm:t>
        <a:bodyPr/>
        <a:lstStyle/>
        <a:p>
          <a:endParaRPr lang="en-US"/>
        </a:p>
      </dgm:t>
    </dgm:pt>
    <dgm:pt modelId="{E01DBBD9-6D9A-4CA6-8EBC-8A2637B43733}" type="sibTrans" cxnId="{6F84383B-BC87-460E-A878-9102D5A98FA0}">
      <dgm:prSet/>
      <dgm:spPr/>
      <dgm:t>
        <a:bodyPr/>
        <a:lstStyle/>
        <a:p>
          <a:endParaRPr lang="en-US"/>
        </a:p>
      </dgm:t>
    </dgm:pt>
    <dgm:pt modelId="{92ADD191-792B-4B6D-A734-09AE928A62B9}">
      <dgm:prSet/>
      <dgm:spPr/>
      <dgm:t>
        <a:bodyPr/>
        <a:lstStyle/>
        <a:p>
          <a:r>
            <a:rPr lang="en-US" b="1"/>
            <a:t>Shape of Data: </a:t>
          </a:r>
          <a:endParaRPr lang="en-US"/>
        </a:p>
      </dgm:t>
    </dgm:pt>
    <dgm:pt modelId="{CBF505EE-D350-4739-ACDA-5AFF2BFC74F8}" type="parTrans" cxnId="{D273C2C0-D182-4688-9EDE-4CC4F1E3BCD8}">
      <dgm:prSet/>
      <dgm:spPr/>
      <dgm:t>
        <a:bodyPr/>
        <a:lstStyle/>
        <a:p>
          <a:endParaRPr lang="en-US"/>
        </a:p>
      </dgm:t>
    </dgm:pt>
    <dgm:pt modelId="{A3A9124A-6B6A-4E77-9A8E-0A81E6DA7930}" type="sibTrans" cxnId="{D273C2C0-D182-4688-9EDE-4CC4F1E3BCD8}">
      <dgm:prSet/>
      <dgm:spPr/>
      <dgm:t>
        <a:bodyPr/>
        <a:lstStyle/>
        <a:p>
          <a:endParaRPr lang="en-US"/>
        </a:p>
      </dgm:t>
    </dgm:pt>
    <dgm:pt modelId="{F8956E24-DD45-4097-89B3-3036E0488D20}">
      <dgm:prSet/>
      <dgm:spPr/>
      <dgm:t>
        <a:bodyPr/>
        <a:lstStyle/>
        <a:p>
          <a:r>
            <a:rPr lang="en-US"/>
            <a:t>Training set: (78074,5)</a:t>
          </a:r>
        </a:p>
      </dgm:t>
    </dgm:pt>
    <dgm:pt modelId="{B2DB7F0C-AE19-477E-A88C-6A29633FDFEB}" type="parTrans" cxnId="{B9DA7645-DA82-436B-8CAE-55ED3E2027BA}">
      <dgm:prSet/>
      <dgm:spPr/>
      <dgm:t>
        <a:bodyPr/>
        <a:lstStyle/>
        <a:p>
          <a:endParaRPr lang="en-US"/>
        </a:p>
      </dgm:t>
    </dgm:pt>
    <dgm:pt modelId="{CB2B2347-D621-4A09-910A-72E765AA1DD1}" type="sibTrans" cxnId="{B9DA7645-DA82-436B-8CAE-55ED3E2027BA}">
      <dgm:prSet/>
      <dgm:spPr/>
      <dgm:t>
        <a:bodyPr/>
        <a:lstStyle/>
        <a:p>
          <a:endParaRPr lang="en-US"/>
        </a:p>
      </dgm:t>
    </dgm:pt>
    <dgm:pt modelId="{A23D8762-DCED-439B-A046-623BD4739227}">
      <dgm:prSet/>
      <dgm:spPr/>
      <dgm:t>
        <a:bodyPr/>
        <a:lstStyle/>
        <a:p>
          <a:r>
            <a:rPr lang="en-US" b="1"/>
            <a:t>Testing set:</a:t>
          </a:r>
          <a:endParaRPr lang="en-US"/>
        </a:p>
      </dgm:t>
    </dgm:pt>
    <dgm:pt modelId="{82446178-BDBA-48F0-A251-2F5C8884BC23}" type="parTrans" cxnId="{227AB269-42EB-4943-A93C-CFC9FEA1D4BF}">
      <dgm:prSet/>
      <dgm:spPr/>
      <dgm:t>
        <a:bodyPr/>
        <a:lstStyle/>
        <a:p>
          <a:endParaRPr lang="en-US"/>
        </a:p>
      </dgm:t>
    </dgm:pt>
    <dgm:pt modelId="{666DE4D8-BFF3-41BE-8B9F-7C60799C61AE}" type="sibTrans" cxnId="{227AB269-42EB-4943-A93C-CFC9FEA1D4BF}">
      <dgm:prSet/>
      <dgm:spPr/>
      <dgm:t>
        <a:bodyPr/>
        <a:lstStyle/>
        <a:p>
          <a:endParaRPr lang="en-US"/>
        </a:p>
      </dgm:t>
    </dgm:pt>
    <dgm:pt modelId="{54C5DC54-D438-47DE-A0B9-3BAF49EFB22D}">
      <dgm:prSet/>
      <dgm:spPr/>
      <dgm:t>
        <a:bodyPr/>
        <a:lstStyle/>
        <a:p>
          <a:r>
            <a:rPr lang="en-US"/>
            <a:t>(19522,5)</a:t>
          </a:r>
        </a:p>
      </dgm:t>
    </dgm:pt>
    <dgm:pt modelId="{BD96650A-61CD-4ACC-AF0B-27C1CCA2B124}" type="parTrans" cxnId="{BD301387-482C-48A7-B81F-4AFE31EB0A3C}">
      <dgm:prSet/>
      <dgm:spPr/>
      <dgm:t>
        <a:bodyPr/>
        <a:lstStyle/>
        <a:p>
          <a:endParaRPr lang="en-US"/>
        </a:p>
      </dgm:t>
    </dgm:pt>
    <dgm:pt modelId="{C9EB14F1-CA5D-4184-A13C-14E5BF0A4BF3}" type="sibTrans" cxnId="{BD301387-482C-48A7-B81F-4AFE31EB0A3C}">
      <dgm:prSet/>
      <dgm:spPr/>
      <dgm:t>
        <a:bodyPr/>
        <a:lstStyle/>
        <a:p>
          <a:endParaRPr lang="en-US"/>
        </a:p>
      </dgm:t>
    </dgm:pt>
    <dgm:pt modelId="{C893D009-D32B-410F-A4A3-DB94AA2BD739}" type="pres">
      <dgm:prSet presAssocID="{22422A2E-DC07-413B-B7CF-7BDCD5E5EE3D}" presName="Name0" presStyleCnt="0">
        <dgm:presLayoutVars>
          <dgm:dir/>
          <dgm:resizeHandles val="exact"/>
        </dgm:presLayoutVars>
      </dgm:prSet>
      <dgm:spPr/>
    </dgm:pt>
    <dgm:pt modelId="{3BD0B3CE-8357-4613-AEE9-C08D911E1213}" type="pres">
      <dgm:prSet presAssocID="{22422A2E-DC07-413B-B7CF-7BDCD5E5EE3D}" presName="cycle" presStyleCnt="0"/>
      <dgm:spPr/>
    </dgm:pt>
    <dgm:pt modelId="{582C075C-A122-49DA-823C-D3BE79E9EB4F}" type="pres">
      <dgm:prSet presAssocID="{CCFC9F46-F752-4B9F-8957-8E4A545A1773}" presName="nodeFirstNode" presStyleLbl="node1" presStyleIdx="0" presStyleCnt="9">
        <dgm:presLayoutVars>
          <dgm:bulletEnabled val="1"/>
        </dgm:presLayoutVars>
      </dgm:prSet>
      <dgm:spPr/>
    </dgm:pt>
    <dgm:pt modelId="{4B9FDAC3-30AD-45B7-A54C-7C75F344A7AB}" type="pres">
      <dgm:prSet presAssocID="{351421E2-6C3D-4EA5-BF07-2964FA02F83C}" presName="sibTransFirstNode" presStyleLbl="bgShp" presStyleIdx="0" presStyleCnt="1"/>
      <dgm:spPr/>
    </dgm:pt>
    <dgm:pt modelId="{93EE8A78-A046-4141-873D-436DE597E8D2}" type="pres">
      <dgm:prSet presAssocID="{18DD552D-BB0F-46A7-9394-9EE101929B5E}" presName="nodeFollowingNodes" presStyleLbl="node1" presStyleIdx="1" presStyleCnt="9">
        <dgm:presLayoutVars>
          <dgm:bulletEnabled val="1"/>
        </dgm:presLayoutVars>
      </dgm:prSet>
      <dgm:spPr/>
    </dgm:pt>
    <dgm:pt modelId="{D1D13C72-1D74-401E-8462-DFA80D48CAAB}" type="pres">
      <dgm:prSet presAssocID="{E3787F4A-56D7-4BEC-A5B5-5E74328697AB}" presName="nodeFollowingNodes" presStyleLbl="node1" presStyleIdx="2" presStyleCnt="9">
        <dgm:presLayoutVars>
          <dgm:bulletEnabled val="1"/>
        </dgm:presLayoutVars>
      </dgm:prSet>
      <dgm:spPr/>
    </dgm:pt>
    <dgm:pt modelId="{89BDEB25-6654-4B14-9026-27A59C2820AB}" type="pres">
      <dgm:prSet presAssocID="{3D07D2D3-D272-466A-B246-DBAF62A74175}" presName="nodeFollowingNodes" presStyleLbl="node1" presStyleIdx="3" presStyleCnt="9">
        <dgm:presLayoutVars>
          <dgm:bulletEnabled val="1"/>
        </dgm:presLayoutVars>
      </dgm:prSet>
      <dgm:spPr/>
    </dgm:pt>
    <dgm:pt modelId="{B615474C-827B-407A-9CEA-88C9D9B6E7D7}" type="pres">
      <dgm:prSet presAssocID="{0E7BF42E-F261-4948-908F-206081026AC9}" presName="nodeFollowingNodes" presStyleLbl="node1" presStyleIdx="4" presStyleCnt="9">
        <dgm:presLayoutVars>
          <dgm:bulletEnabled val="1"/>
        </dgm:presLayoutVars>
      </dgm:prSet>
      <dgm:spPr/>
    </dgm:pt>
    <dgm:pt modelId="{3A5DBEF1-CDDC-465E-AC2A-662D8CCDAC45}" type="pres">
      <dgm:prSet presAssocID="{92ADD191-792B-4B6D-A734-09AE928A62B9}" presName="nodeFollowingNodes" presStyleLbl="node1" presStyleIdx="5" presStyleCnt="9">
        <dgm:presLayoutVars>
          <dgm:bulletEnabled val="1"/>
        </dgm:presLayoutVars>
      </dgm:prSet>
      <dgm:spPr/>
    </dgm:pt>
    <dgm:pt modelId="{1B0A1431-2FF5-4C57-8FA0-B1A6E202E368}" type="pres">
      <dgm:prSet presAssocID="{F8956E24-DD45-4097-89B3-3036E0488D20}" presName="nodeFollowingNodes" presStyleLbl="node1" presStyleIdx="6" presStyleCnt="9">
        <dgm:presLayoutVars>
          <dgm:bulletEnabled val="1"/>
        </dgm:presLayoutVars>
      </dgm:prSet>
      <dgm:spPr/>
    </dgm:pt>
    <dgm:pt modelId="{1BF3DB36-03BA-47F8-869F-E8940492CC28}" type="pres">
      <dgm:prSet presAssocID="{A23D8762-DCED-439B-A046-623BD4739227}" presName="nodeFollowingNodes" presStyleLbl="node1" presStyleIdx="7" presStyleCnt="9">
        <dgm:presLayoutVars>
          <dgm:bulletEnabled val="1"/>
        </dgm:presLayoutVars>
      </dgm:prSet>
      <dgm:spPr/>
    </dgm:pt>
    <dgm:pt modelId="{64F35A51-9A2F-4A03-8099-2CD64369BE44}" type="pres">
      <dgm:prSet presAssocID="{54C5DC54-D438-47DE-A0B9-3BAF49EFB22D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76F0A000-9477-4D76-840F-00B2C6BE8A76}" srcId="{22422A2E-DC07-413B-B7CF-7BDCD5E5EE3D}" destId="{CCFC9F46-F752-4B9F-8957-8E4A545A1773}" srcOrd="0" destOrd="0" parTransId="{3AE1156D-0D21-42C6-B205-054539AFCAC8}" sibTransId="{351421E2-6C3D-4EA5-BF07-2964FA02F83C}"/>
    <dgm:cxn modelId="{2ED5B422-0E88-4F86-B6D9-3A8DB93E237D}" type="presOf" srcId="{0E7BF42E-F261-4948-908F-206081026AC9}" destId="{B615474C-827B-407A-9CEA-88C9D9B6E7D7}" srcOrd="0" destOrd="0" presId="urn:microsoft.com/office/officeart/2005/8/layout/cycle3"/>
    <dgm:cxn modelId="{50E4752F-E119-47F5-A35E-28B28965E12D}" srcId="{22422A2E-DC07-413B-B7CF-7BDCD5E5EE3D}" destId="{3D07D2D3-D272-466A-B246-DBAF62A74175}" srcOrd="3" destOrd="0" parTransId="{E705834B-C50F-47FC-B2E1-E4507367EDDB}" sibTransId="{249C45B8-D29C-4C3A-841F-F19FEF1E2E43}"/>
    <dgm:cxn modelId="{6F84383B-BC87-460E-A878-9102D5A98FA0}" srcId="{22422A2E-DC07-413B-B7CF-7BDCD5E5EE3D}" destId="{0E7BF42E-F261-4948-908F-206081026AC9}" srcOrd="4" destOrd="0" parTransId="{5F25E910-CB46-48BA-905E-7EBEE4B86B53}" sibTransId="{E01DBBD9-6D9A-4CA6-8EBC-8A2637B43733}"/>
    <dgm:cxn modelId="{DAE4CC3F-192B-43CD-8594-52F5DBFB957A}" type="presOf" srcId="{18DD552D-BB0F-46A7-9394-9EE101929B5E}" destId="{93EE8A78-A046-4141-873D-436DE597E8D2}" srcOrd="0" destOrd="0" presId="urn:microsoft.com/office/officeart/2005/8/layout/cycle3"/>
    <dgm:cxn modelId="{B9DA7645-DA82-436B-8CAE-55ED3E2027BA}" srcId="{22422A2E-DC07-413B-B7CF-7BDCD5E5EE3D}" destId="{F8956E24-DD45-4097-89B3-3036E0488D20}" srcOrd="6" destOrd="0" parTransId="{B2DB7F0C-AE19-477E-A88C-6A29633FDFEB}" sibTransId="{CB2B2347-D621-4A09-910A-72E765AA1DD1}"/>
    <dgm:cxn modelId="{726BBF45-C1A1-4DBA-99EA-4B411E33D18A}" type="presOf" srcId="{E3787F4A-56D7-4BEC-A5B5-5E74328697AB}" destId="{D1D13C72-1D74-401E-8462-DFA80D48CAAB}" srcOrd="0" destOrd="0" presId="urn:microsoft.com/office/officeart/2005/8/layout/cycle3"/>
    <dgm:cxn modelId="{227AB269-42EB-4943-A93C-CFC9FEA1D4BF}" srcId="{22422A2E-DC07-413B-B7CF-7BDCD5E5EE3D}" destId="{A23D8762-DCED-439B-A046-623BD4739227}" srcOrd="7" destOrd="0" parTransId="{82446178-BDBA-48F0-A251-2F5C8884BC23}" sibTransId="{666DE4D8-BFF3-41BE-8B9F-7C60799C61AE}"/>
    <dgm:cxn modelId="{43521973-1759-408D-8EBB-711E8EAAB77C}" type="presOf" srcId="{22422A2E-DC07-413B-B7CF-7BDCD5E5EE3D}" destId="{C893D009-D32B-410F-A4A3-DB94AA2BD739}" srcOrd="0" destOrd="0" presId="urn:microsoft.com/office/officeart/2005/8/layout/cycle3"/>
    <dgm:cxn modelId="{8AA7835A-ABC2-4782-AD4F-7ED7F1F21E02}" srcId="{22422A2E-DC07-413B-B7CF-7BDCD5E5EE3D}" destId="{18DD552D-BB0F-46A7-9394-9EE101929B5E}" srcOrd="1" destOrd="0" parTransId="{FCB62CA2-75D6-4912-8E18-02C0F1C3CF63}" sibTransId="{41854588-5C6A-4E39-883D-E4133A7531BF}"/>
    <dgm:cxn modelId="{BD301387-482C-48A7-B81F-4AFE31EB0A3C}" srcId="{22422A2E-DC07-413B-B7CF-7BDCD5E5EE3D}" destId="{54C5DC54-D438-47DE-A0B9-3BAF49EFB22D}" srcOrd="8" destOrd="0" parTransId="{BD96650A-61CD-4ACC-AF0B-27C1CCA2B124}" sibTransId="{C9EB14F1-CA5D-4184-A13C-14E5BF0A4BF3}"/>
    <dgm:cxn modelId="{FE5EB788-68A3-442D-8556-7415F0C246AD}" type="presOf" srcId="{3D07D2D3-D272-466A-B246-DBAF62A74175}" destId="{89BDEB25-6654-4B14-9026-27A59C2820AB}" srcOrd="0" destOrd="0" presId="urn:microsoft.com/office/officeart/2005/8/layout/cycle3"/>
    <dgm:cxn modelId="{8DFAF38E-9C6B-4A0B-BD62-777A81050A5D}" type="presOf" srcId="{A23D8762-DCED-439B-A046-623BD4739227}" destId="{1BF3DB36-03BA-47F8-869F-E8940492CC28}" srcOrd="0" destOrd="0" presId="urn:microsoft.com/office/officeart/2005/8/layout/cycle3"/>
    <dgm:cxn modelId="{28B79399-CC90-44BC-9A6F-B626A769AADB}" srcId="{22422A2E-DC07-413B-B7CF-7BDCD5E5EE3D}" destId="{E3787F4A-56D7-4BEC-A5B5-5E74328697AB}" srcOrd="2" destOrd="0" parTransId="{A2EF1471-4C8A-4905-89BE-364669610B3D}" sibTransId="{F0D8C81C-348C-4238-96A0-3B0DA653BA86}"/>
    <dgm:cxn modelId="{AF7AC6A4-E76E-47E7-80C9-59CE043945CE}" type="presOf" srcId="{CCFC9F46-F752-4B9F-8957-8E4A545A1773}" destId="{582C075C-A122-49DA-823C-D3BE79E9EB4F}" srcOrd="0" destOrd="0" presId="urn:microsoft.com/office/officeart/2005/8/layout/cycle3"/>
    <dgm:cxn modelId="{05D51DBD-B27B-4485-94C6-494C0B9AB985}" type="presOf" srcId="{351421E2-6C3D-4EA5-BF07-2964FA02F83C}" destId="{4B9FDAC3-30AD-45B7-A54C-7C75F344A7AB}" srcOrd="0" destOrd="0" presId="urn:microsoft.com/office/officeart/2005/8/layout/cycle3"/>
    <dgm:cxn modelId="{D273C2C0-D182-4688-9EDE-4CC4F1E3BCD8}" srcId="{22422A2E-DC07-413B-B7CF-7BDCD5E5EE3D}" destId="{92ADD191-792B-4B6D-A734-09AE928A62B9}" srcOrd="5" destOrd="0" parTransId="{CBF505EE-D350-4739-ACDA-5AFF2BFC74F8}" sibTransId="{A3A9124A-6B6A-4E77-9A8E-0A81E6DA7930}"/>
    <dgm:cxn modelId="{55A627E6-F1D4-4BCB-8A9F-E56A5D23BF14}" type="presOf" srcId="{92ADD191-792B-4B6D-A734-09AE928A62B9}" destId="{3A5DBEF1-CDDC-465E-AC2A-662D8CCDAC45}" srcOrd="0" destOrd="0" presId="urn:microsoft.com/office/officeart/2005/8/layout/cycle3"/>
    <dgm:cxn modelId="{281FBAF0-1E81-4697-B375-F9A439D48172}" type="presOf" srcId="{F8956E24-DD45-4097-89B3-3036E0488D20}" destId="{1B0A1431-2FF5-4C57-8FA0-B1A6E202E368}" srcOrd="0" destOrd="0" presId="urn:microsoft.com/office/officeart/2005/8/layout/cycle3"/>
    <dgm:cxn modelId="{850D61FF-7878-4F3F-8676-FA8FA56698FD}" type="presOf" srcId="{54C5DC54-D438-47DE-A0B9-3BAF49EFB22D}" destId="{64F35A51-9A2F-4A03-8099-2CD64369BE44}" srcOrd="0" destOrd="0" presId="urn:microsoft.com/office/officeart/2005/8/layout/cycle3"/>
    <dgm:cxn modelId="{3AAB268A-251D-415A-B81B-0A33547D07B4}" type="presParOf" srcId="{C893D009-D32B-410F-A4A3-DB94AA2BD739}" destId="{3BD0B3CE-8357-4613-AEE9-C08D911E1213}" srcOrd="0" destOrd="0" presId="urn:microsoft.com/office/officeart/2005/8/layout/cycle3"/>
    <dgm:cxn modelId="{75294A78-2789-4CD9-8AF3-76364059C92C}" type="presParOf" srcId="{3BD0B3CE-8357-4613-AEE9-C08D911E1213}" destId="{582C075C-A122-49DA-823C-D3BE79E9EB4F}" srcOrd="0" destOrd="0" presId="urn:microsoft.com/office/officeart/2005/8/layout/cycle3"/>
    <dgm:cxn modelId="{E7C1B6A7-2A85-4553-86F5-ED0D38C769FC}" type="presParOf" srcId="{3BD0B3CE-8357-4613-AEE9-C08D911E1213}" destId="{4B9FDAC3-30AD-45B7-A54C-7C75F344A7AB}" srcOrd="1" destOrd="0" presId="urn:microsoft.com/office/officeart/2005/8/layout/cycle3"/>
    <dgm:cxn modelId="{CA3DFBA4-337C-476F-94F9-5A7C12F0A49B}" type="presParOf" srcId="{3BD0B3CE-8357-4613-AEE9-C08D911E1213}" destId="{93EE8A78-A046-4141-873D-436DE597E8D2}" srcOrd="2" destOrd="0" presId="urn:microsoft.com/office/officeart/2005/8/layout/cycle3"/>
    <dgm:cxn modelId="{2C1FFF50-5F9D-420F-B37C-C18067E1DDFA}" type="presParOf" srcId="{3BD0B3CE-8357-4613-AEE9-C08D911E1213}" destId="{D1D13C72-1D74-401E-8462-DFA80D48CAAB}" srcOrd="3" destOrd="0" presId="urn:microsoft.com/office/officeart/2005/8/layout/cycle3"/>
    <dgm:cxn modelId="{B017E8CF-BF27-4BEC-A9BC-EF3E7FB8B243}" type="presParOf" srcId="{3BD0B3CE-8357-4613-AEE9-C08D911E1213}" destId="{89BDEB25-6654-4B14-9026-27A59C2820AB}" srcOrd="4" destOrd="0" presId="urn:microsoft.com/office/officeart/2005/8/layout/cycle3"/>
    <dgm:cxn modelId="{ABB8D812-E3F6-4142-B1CE-97E7AA99F885}" type="presParOf" srcId="{3BD0B3CE-8357-4613-AEE9-C08D911E1213}" destId="{B615474C-827B-407A-9CEA-88C9D9B6E7D7}" srcOrd="5" destOrd="0" presId="urn:microsoft.com/office/officeart/2005/8/layout/cycle3"/>
    <dgm:cxn modelId="{F45EABAD-4E4A-485A-9B07-C0A497045580}" type="presParOf" srcId="{3BD0B3CE-8357-4613-AEE9-C08D911E1213}" destId="{3A5DBEF1-CDDC-465E-AC2A-662D8CCDAC45}" srcOrd="6" destOrd="0" presId="urn:microsoft.com/office/officeart/2005/8/layout/cycle3"/>
    <dgm:cxn modelId="{CB250192-44AF-4884-8673-97754D55BF71}" type="presParOf" srcId="{3BD0B3CE-8357-4613-AEE9-C08D911E1213}" destId="{1B0A1431-2FF5-4C57-8FA0-B1A6E202E368}" srcOrd="7" destOrd="0" presId="urn:microsoft.com/office/officeart/2005/8/layout/cycle3"/>
    <dgm:cxn modelId="{EDCBEDD1-4E06-42CE-8C9A-AA0A1041E4B6}" type="presParOf" srcId="{3BD0B3CE-8357-4613-AEE9-C08D911E1213}" destId="{1BF3DB36-03BA-47F8-869F-E8940492CC28}" srcOrd="8" destOrd="0" presId="urn:microsoft.com/office/officeart/2005/8/layout/cycle3"/>
    <dgm:cxn modelId="{D55BD432-CBA2-44AE-8C15-7E570DCE1C3A}" type="presParOf" srcId="{3BD0B3CE-8357-4613-AEE9-C08D911E1213}" destId="{64F35A51-9A2F-4A03-8099-2CD64369BE44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FDAC3-30AD-45B7-A54C-7C75F344A7AB}">
      <dsp:nvSpPr>
        <dsp:cNvPr id="0" name=""/>
        <dsp:cNvSpPr/>
      </dsp:nvSpPr>
      <dsp:spPr>
        <a:xfrm>
          <a:off x="2987349" y="-48233"/>
          <a:ext cx="4540900" cy="4540900"/>
        </a:xfrm>
        <a:prstGeom prst="circularArrow">
          <a:avLst>
            <a:gd name="adj1" fmla="val 5544"/>
            <a:gd name="adj2" fmla="val 330680"/>
            <a:gd name="adj3" fmla="val 14740509"/>
            <a:gd name="adj4" fmla="val 16822639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2C075C-A122-49DA-823C-D3BE79E9EB4F}">
      <dsp:nvSpPr>
        <dsp:cNvPr id="0" name=""/>
        <dsp:cNvSpPr/>
      </dsp:nvSpPr>
      <dsp:spPr>
        <a:xfrm>
          <a:off x="4664757" y="1119"/>
          <a:ext cx="1186085" cy="59304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Splitting Data:</a:t>
          </a:r>
          <a:r>
            <a:rPr lang="en-US" sz="900" b="0" i="0" kern="1200" baseline="0"/>
            <a:t> </a:t>
          </a:r>
          <a:endParaRPr lang="en-US" sz="900" kern="1200"/>
        </a:p>
      </dsp:txBody>
      <dsp:txXfrm>
        <a:off x="4693707" y="30069"/>
        <a:ext cx="1128185" cy="535142"/>
      </dsp:txXfrm>
    </dsp:sp>
    <dsp:sp modelId="{93EE8A78-A046-4141-873D-436DE597E8D2}">
      <dsp:nvSpPr>
        <dsp:cNvPr id="0" name=""/>
        <dsp:cNvSpPr/>
      </dsp:nvSpPr>
      <dsp:spPr>
        <a:xfrm>
          <a:off x="5909462" y="454155"/>
          <a:ext cx="1186085" cy="5930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/>
            <a:t>80% training data, 20% testing data. </a:t>
          </a:r>
          <a:endParaRPr lang="en-US" sz="900" kern="1200"/>
        </a:p>
      </dsp:txBody>
      <dsp:txXfrm>
        <a:off x="5938412" y="483105"/>
        <a:ext cx="1128185" cy="535142"/>
      </dsp:txXfrm>
    </dsp:sp>
    <dsp:sp modelId="{D1D13C72-1D74-401E-8462-DFA80D48CAAB}">
      <dsp:nvSpPr>
        <dsp:cNvPr id="0" name=""/>
        <dsp:cNvSpPr/>
      </dsp:nvSpPr>
      <dsp:spPr>
        <a:xfrm>
          <a:off x="6571756" y="1601282"/>
          <a:ext cx="1186085" cy="59304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Command:</a:t>
          </a:r>
          <a:r>
            <a:rPr lang="en-US" sz="900" b="0" i="0" kern="1200" baseline="0"/>
            <a:t> </a:t>
          </a:r>
          <a:endParaRPr lang="en-US" sz="900" kern="1200"/>
        </a:p>
      </dsp:txBody>
      <dsp:txXfrm>
        <a:off x="6600706" y="1630232"/>
        <a:ext cx="1128185" cy="535142"/>
      </dsp:txXfrm>
    </dsp:sp>
    <dsp:sp modelId="{89BDEB25-6654-4B14-9026-27A59C2820AB}">
      <dsp:nvSpPr>
        <dsp:cNvPr id="0" name=""/>
        <dsp:cNvSpPr/>
      </dsp:nvSpPr>
      <dsp:spPr>
        <a:xfrm>
          <a:off x="6341744" y="2905746"/>
          <a:ext cx="1186085" cy="59304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/>
            <a:t>train_size = int(0.8 * len(data))</a:t>
          </a:r>
          <a:endParaRPr lang="en-US" sz="900" kern="1200"/>
        </a:p>
      </dsp:txBody>
      <dsp:txXfrm>
        <a:off x="6370694" y="2934696"/>
        <a:ext cx="1128185" cy="535142"/>
      </dsp:txXfrm>
    </dsp:sp>
    <dsp:sp modelId="{B615474C-827B-407A-9CEA-88C9D9B6E7D7}">
      <dsp:nvSpPr>
        <dsp:cNvPr id="0" name=""/>
        <dsp:cNvSpPr/>
      </dsp:nvSpPr>
      <dsp:spPr>
        <a:xfrm>
          <a:off x="5327051" y="3757175"/>
          <a:ext cx="1186085" cy="59304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/>
            <a:t>train, test = data.iloc[:train_size], data.iloc[train_size:]</a:t>
          </a:r>
          <a:endParaRPr lang="en-US" sz="900" kern="1200"/>
        </a:p>
      </dsp:txBody>
      <dsp:txXfrm>
        <a:off x="5356001" y="3786125"/>
        <a:ext cx="1128185" cy="535142"/>
      </dsp:txXfrm>
    </dsp:sp>
    <dsp:sp modelId="{3A5DBEF1-CDDC-465E-AC2A-662D8CCDAC45}">
      <dsp:nvSpPr>
        <dsp:cNvPr id="0" name=""/>
        <dsp:cNvSpPr/>
      </dsp:nvSpPr>
      <dsp:spPr>
        <a:xfrm>
          <a:off x="4002463" y="3757175"/>
          <a:ext cx="1186085" cy="59304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Shape of Data: </a:t>
          </a:r>
          <a:endParaRPr lang="en-US" sz="900" kern="1200"/>
        </a:p>
      </dsp:txBody>
      <dsp:txXfrm>
        <a:off x="4031413" y="3786125"/>
        <a:ext cx="1128185" cy="535142"/>
      </dsp:txXfrm>
    </dsp:sp>
    <dsp:sp modelId="{1B0A1431-2FF5-4C57-8FA0-B1A6E202E368}">
      <dsp:nvSpPr>
        <dsp:cNvPr id="0" name=""/>
        <dsp:cNvSpPr/>
      </dsp:nvSpPr>
      <dsp:spPr>
        <a:xfrm>
          <a:off x="2987769" y="2905746"/>
          <a:ext cx="1186085" cy="5930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Training set: (78074,5)</a:t>
          </a:r>
        </a:p>
      </dsp:txBody>
      <dsp:txXfrm>
        <a:off x="3016719" y="2934696"/>
        <a:ext cx="1128185" cy="535142"/>
      </dsp:txXfrm>
    </dsp:sp>
    <dsp:sp modelId="{1BF3DB36-03BA-47F8-869F-E8940492CC28}">
      <dsp:nvSpPr>
        <dsp:cNvPr id="0" name=""/>
        <dsp:cNvSpPr/>
      </dsp:nvSpPr>
      <dsp:spPr>
        <a:xfrm>
          <a:off x="2757757" y="1601282"/>
          <a:ext cx="1186085" cy="59304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Testing set:</a:t>
          </a:r>
          <a:endParaRPr lang="en-US" sz="900" kern="1200"/>
        </a:p>
      </dsp:txBody>
      <dsp:txXfrm>
        <a:off x="2786707" y="1630232"/>
        <a:ext cx="1128185" cy="535142"/>
      </dsp:txXfrm>
    </dsp:sp>
    <dsp:sp modelId="{64F35A51-9A2F-4A03-8099-2CD64369BE44}">
      <dsp:nvSpPr>
        <dsp:cNvPr id="0" name=""/>
        <dsp:cNvSpPr/>
      </dsp:nvSpPr>
      <dsp:spPr>
        <a:xfrm>
          <a:off x="3420051" y="454155"/>
          <a:ext cx="1186085" cy="59304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(19522,5)</a:t>
          </a:r>
        </a:p>
      </dsp:txBody>
      <dsp:txXfrm>
        <a:off x="3449001" y="483105"/>
        <a:ext cx="1128185" cy="535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2FD7-EC13-A58B-5093-4538264EC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E238-26B9-7E40-39D5-C2A3044E7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9623-7A4C-4CEC-72A9-29C9071A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1A68-AF29-45E2-8445-DFACB68966E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6C06-9C21-439E-B27C-D43B4456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F87AF-AEC3-30DE-4442-178F75BE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679C-2FEB-4834-94A2-6AB12EEE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7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8924-3062-A394-C6DF-1D346940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44D89-EE0C-6678-2815-5E757F6AB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F15A8-1BCE-6FE7-7319-EFB653D3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1A68-AF29-45E2-8445-DFACB68966E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30A6F-CC05-3440-1D61-C19CBC49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3973E-FFF2-DD8B-13BF-622CCE89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679C-2FEB-4834-94A2-6AB12EEE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7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75A5C-8483-FAFE-88C7-072380B2C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771DE-941E-D502-58D8-27CCCCB52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A58A6-2D37-02D0-F0B3-D3025EDB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1A68-AF29-45E2-8445-DFACB68966E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0F0F-A741-EFD2-8BB2-41CFCD0B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9B552-71F8-C3C5-AE3E-2E3C3BE6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679C-2FEB-4834-94A2-6AB12EEE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B183-41EB-0DE6-C559-CAAB25D3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A3E37-18F6-68DA-974F-15DCF329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5CA37-A71D-1E54-B9DC-1E705C9A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1A68-AF29-45E2-8445-DFACB68966E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5E0C-1987-A216-7495-D8F47C5F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B8AE-B193-69E8-1CD1-7506420D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679C-2FEB-4834-94A2-6AB12EEE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3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BB9-45C8-D1EE-F263-D4E23DA3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BEB66-51B3-2332-7222-A33C0095A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C014-381B-FE62-C507-E9865A3F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1A68-AF29-45E2-8445-DFACB68966E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CE84C-9630-0A0C-AEDA-D02C393E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BE42-E426-E924-5E31-6FA01AD0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679C-2FEB-4834-94A2-6AB12EEE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8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FA87-B6C0-75F2-4AEC-82DF8899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0E7C5-073B-ACE4-FDAF-AABA9A8B3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45DB8-5DC5-7DD5-A74D-1143DFC44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AD1B9-E473-F1B2-BC03-BA3F0E6C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1A68-AF29-45E2-8445-DFACB68966E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F51D3-7E3E-259E-8AFA-C465A0F1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1442D-B743-77C4-247A-5D117EB7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679C-2FEB-4834-94A2-6AB12EEE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058B-6C8A-5E0D-E758-37BA33F8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FA3C5-8272-3C56-D93F-BF97A416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FFF13-758F-8980-D73E-751A93218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890E9-8AA8-A810-F990-F56FB3846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62425-8BFA-6B25-4EF7-0DC420F72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17979-C96E-487B-1852-78E1B36C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1A68-AF29-45E2-8445-DFACB68966E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60175-2106-CA41-B1CE-A9DC04F9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E3D8A-BFD0-3DD3-9C86-68FBC9B0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679C-2FEB-4834-94A2-6AB12EEE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6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7E47-546B-D97D-DB61-3F546DE9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7405D-05A0-4039-E42C-66DCDEC9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1A68-AF29-45E2-8445-DFACB68966E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0A8FA-DF4A-1DCD-3407-1DCB2B1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8C5BE-E8DC-4521-3DA2-E87D1C41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679C-2FEB-4834-94A2-6AB12EEE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AF01C-0BD1-DF7B-48D5-3A19F249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1A68-AF29-45E2-8445-DFACB68966E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2F92C-50AE-EB2C-E66A-7BB52890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34164-2E62-BDAE-A902-B2367876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679C-2FEB-4834-94A2-6AB12EEE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F94C-0108-A18A-B2B4-45CBCC57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B01E8-CCF3-7F0F-77E4-858B8A0C5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1A855-832D-3F6D-018B-581335B4B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14FF8-C5F3-940B-64A3-795F05D6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1A68-AF29-45E2-8445-DFACB68966E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A60AF-490F-E3D9-7BAB-CB29FD98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320D2-9BBC-F0CA-2D86-C76E19FE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679C-2FEB-4834-94A2-6AB12EEE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0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2956-E775-A66A-C014-8A642487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FEBA6-58A5-910A-540B-6F0C036AE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36F76-58A9-B407-DBE1-A0155F7C9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0B143-C8A5-76E0-D3CC-2F39EE31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1A68-AF29-45E2-8445-DFACB68966E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50A8-7474-CD95-61D0-91B6E66F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56CB9-A6A9-D5D2-18E5-ED978E20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679C-2FEB-4834-94A2-6AB12EEE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0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5A791-E728-BE0C-D6E2-96352FC7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2F420-03A6-FDA9-2C9D-EFA12FB33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E953A-C19C-FF84-8C8D-F1A870AD5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C31A68-AF29-45E2-8445-DFACB68966E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2762E-6D8F-AF65-F51A-10376326F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B488-0726-BF6E-2340-CD2BC1E38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74679C-2FEB-4834-94A2-6AB12EEE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8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62597-0F02-FCFD-E85B-B97464D01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10" y="1598246"/>
            <a:ext cx="4626709" cy="5122985"/>
          </a:xfrm>
        </p:spPr>
        <p:txBody>
          <a:bodyPr anchor="t">
            <a:normAutofit/>
          </a:bodyPr>
          <a:lstStyle/>
          <a:p>
            <a:pPr algn="r"/>
            <a:r>
              <a:rPr lang="en-US" sz="7400">
                <a:solidFill>
                  <a:srgbClr val="FFFFFF"/>
                </a:solidFill>
              </a:rPr>
              <a:t>IIoT Time Series Forecasting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0FD5C-C642-CF9D-C6CA-176F26B41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672176" cy="5095221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Time Series Data Analysis and Forecasting</a:t>
            </a:r>
          </a:p>
          <a:p>
            <a:pPr algn="l"/>
            <a:r>
              <a:rPr lang="en-US" sz="4400">
                <a:solidFill>
                  <a:srgbClr val="FFFFFF"/>
                </a:solidFill>
              </a:rPr>
              <a:t>by</a:t>
            </a:r>
          </a:p>
          <a:p>
            <a:pPr algn="l"/>
            <a:r>
              <a:rPr lang="en-US" sz="4400">
                <a:solidFill>
                  <a:srgbClr val="FFFFFF"/>
                </a:solidFill>
              </a:rPr>
              <a:t>Florentin Degbo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02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5DCAC-EE5B-D785-7513-CEDD3EE6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 b="1"/>
              <a:t>Introduction to IIoT Time Series Forecasting</a:t>
            </a:r>
            <a:endParaRPr lang="en-US" sz="50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54528E-F6F6-D218-D380-E971DF13F3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5240" y="2969469"/>
            <a:ext cx="8074815" cy="28003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Understand the process of forecasting time series data from IIoT (Industrial Internet of Things) sensor data.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10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Overview: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Sensor temperature data recorded at different time intervals.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0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Concepts: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Time series forecasting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IIoT applications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preparation and preprocessing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98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8D03-4F72-7CB6-680A-B26314E1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Data Import and Exploration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88B12342-A76C-DBB8-4C37-EB1CE72370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B75E812-D0B2-F9D5-EB4D-31D2A584A6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68557" y="2551176"/>
            <a:ext cx="5444382" cy="35912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Importing Data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Used pd.read_csv to load data from </a:t>
            </a:r>
            <a:r>
              <a:rPr lang="en-US" altLang="en-US" sz="1700">
                <a:latin typeface="Arial" panose="020B0604020202020204" pitchFamily="34" charset="0"/>
              </a:rPr>
              <a:t>the zile file.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File contains time series temperature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= pd.read_csv('archive.zip', compression='zip’)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7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Basic Exploration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Columns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70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6608E-6A51-5F3A-D091-1AF67F25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63E915-B192-868C-134D-43A6DE43C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5548" y="2217343"/>
            <a:ext cx="9880893" cy="3959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Cleaning Data: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Checked for missing values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No missing data.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3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3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3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Converting Data Types: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Converted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3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Command:</a:t>
            </a:r>
            <a:endParaRPr kumimoji="0" lang="en-US" altLang="en-US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data['noted_date'] = pd.to_datetime(data['noted_date'], format='%d-%m-%Y %H:%M')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0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14F1B-38B7-5AF2-12F0-DB6E25F58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2A17E1-4EDC-BB47-8EE6-B92D602276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5548" y="2217343"/>
            <a:ext cx="9880893" cy="3959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Creating New Features: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Extracted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3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Command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3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data['hour'] = data['noted_date'].dt.hour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data['day_of_week'] = data['noted_date'].dt.dayofweek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data['month'] = data['noted_date'].dt.month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data['week_of_year'] = data['noted_date'].dt.isocalendar().week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3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Sample After Feature Engineering: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View of the updated data with new columns: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300" b="1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1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31BD4-D366-C953-6843-8194B14CCE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43C0BB-53B5-ABAC-C050-AAA4596F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Train-Test Split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EFA6E92-E995-8128-0E47-05DF77717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3610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2773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ormulas written on a blackboard">
            <a:extLst>
              <a:ext uri="{FF2B5EF4-FFF2-40B4-BE49-F238E27FC236}">
                <a16:creationId xmlns:a16="http://schemas.microsoft.com/office/drawing/2014/main" id="{2A45C7E4-1F50-54F2-3C9C-E4D108E9AE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95453-8D12-5A4C-BC0B-7C98637C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Evaluation 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51F702-9B07-EF95-54C2-B69CCF4960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Evaluation Metrics: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Mean Absolute Error (MAE)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Mean Squared Error (MSE)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Mean Absolute Percentage Error (MAPE)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Mean Absolute Scaled Error (MASE)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5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15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5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Example of MAE, MSE, MAPE, and MASE calculations: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mae = mean_absolute_error(y_true, y_pred)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mse = mean_squared_error(y_true, y_pred)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mape = mean_absolute_percentage_error(y_true, y_pred)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mase = np.mean(np.abs(np.array(y_true[1:]) - np.array(y_pred[1:]))) / np.mean(np.abs(np.diff(y_true)))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8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1CEDB1-E61A-576D-A7A1-27277686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989918" cy="5478640"/>
          </a:xfrm>
          <a:noFill/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Installing Required Libraries</a:t>
            </a:r>
            <a:br>
              <a:rPr lang="en-US" sz="4800" b="1">
                <a:solidFill>
                  <a:schemeClr val="bg1"/>
                </a:solidFill>
              </a:rPr>
            </a:b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0C6AAF-1FF5-BF24-1AD5-561703A0FB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1946" y="630936"/>
            <a:ext cx="4982273" cy="547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Required Packages for Forecasting: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Installed libraries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Installation Command: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pip install statsforecast mlforecast datasets pandas scikit-learn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08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44633-9ED0-C18D-B39F-7164E64D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5B8839-AE4D-E9DC-5D56-08FC66E4DA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5548" y="2217343"/>
            <a:ext cx="9880893" cy="3959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preprocessing and feature engineering are critical for accurate time series forecasting.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0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Evaluation metrics help measure model performance.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0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Apply forecasting models.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0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Compare results with the current approach and assess improvements.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33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517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IIoT Time Series Forecasting Lab</vt:lpstr>
      <vt:lpstr>Introduction to IIoT Time Series Forecasting</vt:lpstr>
      <vt:lpstr>Data Import and Exploration</vt:lpstr>
      <vt:lpstr>Data Preprocessing</vt:lpstr>
      <vt:lpstr>Feature Engineering</vt:lpstr>
      <vt:lpstr>Train-Test Split </vt:lpstr>
      <vt:lpstr>Model Evaluation Metrics</vt:lpstr>
      <vt:lpstr>Installing Required Libraries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Florentin Degbo</dc:creator>
  <cp:lastModifiedBy>Florentin Degbo</cp:lastModifiedBy>
  <cp:revision>1</cp:revision>
  <dcterms:created xsi:type="dcterms:W3CDTF">2025-03-18T02:18:27Z</dcterms:created>
  <dcterms:modified xsi:type="dcterms:W3CDTF">2025-03-18T22:34:20Z</dcterms:modified>
</cp:coreProperties>
</file>