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D09-D87B-48AE-9950-6A20019F1931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89AF-3009-4559-ABDE-2CEEBC42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58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D09-D87B-48AE-9950-6A20019F1931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89AF-3009-4559-ABDE-2CEEBC42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59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D09-D87B-48AE-9950-6A20019F1931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89AF-3009-4559-ABDE-2CEEBC42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9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D09-D87B-48AE-9950-6A20019F1931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89AF-3009-4559-ABDE-2CEEBC42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87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D09-D87B-48AE-9950-6A20019F1931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89AF-3009-4559-ABDE-2CEEBC42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72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D09-D87B-48AE-9950-6A20019F1931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89AF-3009-4559-ABDE-2CEEBC42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58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D09-D87B-48AE-9950-6A20019F1931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89AF-3009-4559-ABDE-2CEEBC42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07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D09-D87B-48AE-9950-6A20019F1931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89AF-3009-4559-ABDE-2CEEBC42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48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D09-D87B-48AE-9950-6A20019F1931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89AF-3009-4559-ABDE-2CEEBC42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80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D09-D87B-48AE-9950-6A20019F1931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89AF-3009-4559-ABDE-2CEEBC42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84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D09-D87B-48AE-9950-6A20019F1931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89AF-3009-4559-ABDE-2CEEBC42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9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FD09-D87B-48AE-9950-6A20019F1931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89AF-3009-4559-ABDE-2CEEBC42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7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" y="194811"/>
            <a:ext cx="10058400" cy="547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8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41" y="488515"/>
            <a:ext cx="9859447" cy="5688448"/>
          </a:xfrm>
        </p:spPr>
      </p:pic>
    </p:spTree>
    <p:extLst>
      <p:ext uri="{BB962C8B-B14F-4D97-AF65-F5344CB8AC3E}">
        <p14:creationId xmlns:p14="http://schemas.microsoft.com/office/powerpoint/2010/main" val="305454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38" y="0"/>
            <a:ext cx="9871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2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98" y="0"/>
            <a:ext cx="9337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9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76" y="0"/>
            <a:ext cx="9739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0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0" y="0"/>
            <a:ext cx="9538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8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I3302</dc:creator>
  <cp:lastModifiedBy>I3302</cp:lastModifiedBy>
  <cp:revision>1</cp:revision>
  <dcterms:created xsi:type="dcterms:W3CDTF">2017-02-23T08:14:16Z</dcterms:created>
  <dcterms:modified xsi:type="dcterms:W3CDTF">2017-02-23T08:21:42Z</dcterms:modified>
</cp:coreProperties>
</file>