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CFC5FEE-EE9B-4C62-999B-D7CF6F30B592}">
          <p14:sldIdLst>
            <p14:sldId id="256"/>
            <p14:sldId id="257"/>
          </p14:sldIdLst>
        </p14:section>
        <p14:section name="Section 1" id="{400698B3-42A1-4A0E-9910-2F011809C908}">
          <p14:sldIdLst>
            <p14:sldId id="29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5004" y="1991825"/>
            <a:ext cx="877961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Casă inteligentă – Senzori fără fir pentru automatizarea casei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651A9-576E-D06E-FE29-6403B30CF0C0}"/>
              </a:ext>
            </a:extLst>
          </p:cNvPr>
          <p:cNvSpPr txBox="1"/>
          <p:nvPr/>
        </p:nvSpPr>
        <p:spPr>
          <a:xfrm>
            <a:off x="6730809" y="3492243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Absolvent: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Robert-Valentin 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C6A4-7E2A-40CB-5CA1-EF8438A99066}"/>
              </a:ext>
            </a:extLst>
          </p:cNvPr>
          <p:cNvSpPr txBox="1"/>
          <p:nvPr/>
        </p:nvSpPr>
        <p:spPr>
          <a:xfrm>
            <a:off x="564608" y="3492243"/>
            <a:ext cx="1965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Coordonator științific: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Ș.l. dr. ing. Călin BÎRĂ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 dirty="0"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 dirty="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 dirty="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 dirty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80827" y="672575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Introducere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742673" y="1317873"/>
            <a:ext cx="3191400" cy="302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Case inteligente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Automatizare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Internet of Things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1" name="Summary Zoom 10">
                <a:extLst>
                  <a:ext uri="{FF2B5EF4-FFF2-40B4-BE49-F238E27FC236}">
                    <a16:creationId xmlns:a16="http://schemas.microsoft.com/office/drawing/2014/main" id="{3BEB2433-5582-EB06-823A-693C15BEC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0520746"/>
                  </p:ext>
                </p:extLst>
              </p:nvPr>
            </p:nvGraphicFramePr>
            <p:xfrm>
              <a:off x="3263422" y="798771"/>
              <a:ext cx="6096000" cy="4064000"/>
            </p:xfrm>
            <a:graphic>
              <a:graphicData uri="http://schemas.microsoft.com/office/powerpoint/2016/summaryzoom">
                <psuz:summaryZm>
                  <psuz:summaryZmObj sectionId="{400698B3-42A1-4A0E-9910-2F011809C908}">
                    <psuz:zmPr id="{F064DA0F-2D39-421B-93C3-60751157BEB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4800" y="488950"/>
                          <a:ext cx="5486400" cy="3086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1" name="Summary Zoom 10">
                <a:extLst>
                  <a:ext uri="{FF2B5EF4-FFF2-40B4-BE49-F238E27FC236}">
                    <a16:creationId xmlns:a16="http://schemas.microsoft.com/office/drawing/2014/main" id="{3BEB2433-5582-EB06-823A-693C15BEC31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3263422" y="798771"/>
                <a:ext cx="6096000" cy="4064000"/>
                <a:chOff x="3263422" y="798771"/>
                <a:chExt cx="6096000" cy="4064000"/>
              </a:xfrm>
            </p:grpSpPr>
            <p:pic>
              <p:nvPicPr>
                <p:cNvPr id="4" name="Picture 4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8222" y="1287721"/>
                  <a:ext cx="5486400" cy="30861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 dirty="0"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 dirty="0"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 dirty="0"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 dirty="0"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 dirty="0"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9963-8A26-5805-DF08-5DD6CC8A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491D-69BA-E7DF-E959-1AAD0B5D5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B1CE-4114-460F-5F76-1EA59DE2E6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0FB6A-E5DA-1EDA-0AD3-09FC9A3EF88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C0AD-22F1-E621-A257-C833C350C6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7" name="Picture 6" descr="What is the Internet of Things (IoT) ?">
            <a:extLst>
              <a:ext uri="{FF2B5EF4-FFF2-40B4-BE49-F238E27FC236}">
                <a16:creationId xmlns:a16="http://schemas.microsoft.com/office/drawing/2014/main" id="{DFBAC551-678A-ECD3-8654-6230DC28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0444" cy="514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666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 dirty="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 dirty="0"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 dirty="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2116870" y="-1454527"/>
            <a:ext cx="0" cy="8052239"/>
            <a:chOff x="2564088" y="-1454526"/>
            <a:chExt cx="0" cy="8052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>
              <a:cxnSpLocks/>
            </p:cNvCxnSpPr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 dirty="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1494</Words>
  <Application>Microsoft Office PowerPoint</Application>
  <PresentationFormat>On-screen Show (16:9)</PresentationFormat>
  <Paragraphs>383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Helvetica Neue</vt:lpstr>
      <vt:lpstr>Montserrat</vt:lpstr>
      <vt:lpstr>Muli</vt:lpstr>
      <vt:lpstr>Nixie One</vt:lpstr>
      <vt:lpstr>Times New Roman</vt:lpstr>
      <vt:lpstr>Imogen template</vt:lpstr>
      <vt:lpstr>Casă inteligentă – Senzori fără fir pentru automatizarea casei</vt:lpstr>
      <vt:lpstr>Introducere</vt:lpstr>
      <vt:lpstr>PowerPoint Presentation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Casă inteligentă – Senzori fără fir pentru automatizarea casei</dc:title>
  <cp:lastModifiedBy>Ene Robert</cp:lastModifiedBy>
  <cp:revision>3</cp:revision>
  <dcterms:modified xsi:type="dcterms:W3CDTF">2022-07-01T21:11:01Z</dcterms:modified>
</cp:coreProperties>
</file>