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ABD0CD-0744-4041-B94D-8570740E70F4}" v="420" dt="2023-01-16T12:37:14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1/16/2023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79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39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3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6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1/16/2023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01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1/16/2023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8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580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3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9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0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762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1/16/2023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7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2E575E-A6C3-A855-D260-9288B3CB4F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/>
          <a:p>
            <a:r>
              <a:rPr lang="ru-RU" dirty="0">
                <a:cs typeface="Calibri Light"/>
              </a:rPr>
              <a:t>Бюджетный стрит </a:t>
            </a:r>
            <a:r>
              <a:rPr lang="ru-RU" dirty="0" err="1">
                <a:cs typeface="Calibri Light"/>
              </a:rPr>
              <a:t>файтер</a:t>
            </a:r>
            <a:endParaRPr lang="ru-RU" dirty="0" err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chemeClr val="tx1"/>
                </a:solidFill>
                <a:cs typeface="Calibri"/>
              </a:rPr>
              <a:t>Лепёха Евгений(геймплей)</a:t>
            </a:r>
          </a:p>
          <a:p>
            <a:r>
              <a:rPr lang="ru-RU" dirty="0">
                <a:solidFill>
                  <a:schemeClr val="tx1"/>
                </a:solidFill>
                <a:cs typeface="Calibri"/>
              </a:rPr>
              <a:t>Дворецкий Никита(интерфейс)</a:t>
            </a:r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06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AAC47-6AF1-66BE-40E8-25A054DE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0080"/>
            <a:ext cx="10268712" cy="3227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/>
              <a:t>Бюджетный стрит файтер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8184EB-E450-761C-DE31-E0841D96C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4526280"/>
            <a:ext cx="10268712" cy="150876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/>
              <a:t>2D файтер для двоих игроков, созданный для людей в развлекательных целях.</a:t>
            </a:r>
          </a:p>
        </p:txBody>
      </p:sp>
    </p:spTree>
    <p:extLst>
      <p:ext uri="{BB962C8B-B14F-4D97-AF65-F5344CB8AC3E}">
        <p14:creationId xmlns:p14="http://schemas.microsoft.com/office/powerpoint/2010/main" val="2781692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EFBC00-E245-96CB-91C6-BE3D4CF06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4628638" cy="5571066"/>
          </a:xfrm>
        </p:spPr>
        <p:txBody>
          <a:bodyPr>
            <a:normAutofit/>
          </a:bodyPr>
          <a:lstStyle/>
          <a:p>
            <a:r>
              <a:rPr lang="ru-RU" dirty="0"/>
              <a:t>Структура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B32A08-7F1D-3D96-9740-9D17CAC98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296" y="643467"/>
            <a:ext cx="4653536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(структура проекта)</a:t>
            </a:r>
          </a:p>
        </p:txBody>
      </p:sp>
    </p:spTree>
    <p:extLst>
      <p:ext uri="{BB962C8B-B14F-4D97-AF65-F5344CB8AC3E}">
        <p14:creationId xmlns:p14="http://schemas.microsoft.com/office/powerpoint/2010/main" val="271189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5C5944-3270-592A-F0EE-09CDBEE9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80"/>
            <a:ext cx="6389027" cy="55691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800"/>
              <a:t>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5E397F-748D-0AED-64A0-BB610700D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797" y="640079"/>
            <a:ext cx="3199034" cy="55691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(библиотеки)</a:t>
            </a:r>
          </a:p>
        </p:txBody>
      </p:sp>
    </p:spTree>
    <p:extLst>
      <p:ext uri="{BB962C8B-B14F-4D97-AF65-F5344CB8AC3E}">
        <p14:creationId xmlns:p14="http://schemas.microsoft.com/office/powerpoint/2010/main" val="275539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4C84B-4700-5728-9ABF-5680FA08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5ED031-0F95-EA11-EDBC-9F9E06F77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Приложение оправдало наши ожидания, однако есть перспективы для роста:</a:t>
            </a:r>
          </a:p>
          <a:p>
            <a:pPr marL="514350" indent="-514350">
              <a:buAutoNum type="arabicPeriod"/>
            </a:pPr>
            <a:r>
              <a:rPr lang="ru-RU" dirty="0"/>
              <a:t>Добавление новых персонажей и ИИ</a:t>
            </a:r>
          </a:p>
          <a:p>
            <a:pPr marL="514350" indent="-514350">
              <a:buAutoNum type="arabicPeriod"/>
            </a:pPr>
            <a:r>
              <a:rPr lang="ru-RU" dirty="0"/>
              <a:t>Улучшение графики и анимации</a:t>
            </a:r>
          </a:p>
          <a:p>
            <a:pPr marL="514350" indent="-514350">
              <a:buAutoNum type="arabicPeriod"/>
            </a:pPr>
            <a:r>
              <a:rPr lang="ru-RU" dirty="0"/>
              <a:t>Реализация многопользовательской нелокальной игры</a:t>
            </a:r>
          </a:p>
        </p:txBody>
      </p:sp>
    </p:spTree>
    <p:extLst>
      <p:ext uri="{BB962C8B-B14F-4D97-AF65-F5344CB8AC3E}">
        <p14:creationId xmlns:p14="http://schemas.microsoft.com/office/powerpoint/2010/main" val="958570295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2C1C31"/>
      </a:dk2>
      <a:lt2>
        <a:srgbClr val="F0F3F2"/>
      </a:lt2>
      <a:accent1>
        <a:srgbClr val="E72962"/>
      </a:accent1>
      <a:accent2>
        <a:srgbClr val="D5179F"/>
      </a:accent2>
      <a:accent3>
        <a:srgbClr val="CD29E7"/>
      </a:accent3>
      <a:accent4>
        <a:srgbClr val="6C17D5"/>
      </a:accent4>
      <a:accent5>
        <a:srgbClr val="312BE7"/>
      </a:accent5>
      <a:accent6>
        <a:srgbClr val="1760D5"/>
      </a:accent6>
      <a:hlink>
        <a:srgbClr val="593FBF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JuxtaposeVTI</vt:lpstr>
      <vt:lpstr>Бюджетный стрит файтер</vt:lpstr>
      <vt:lpstr>Бюджетный стрит файтер</vt:lpstr>
      <vt:lpstr>Структура</vt:lpstr>
      <vt:lpstr>Библиотеки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69</cp:revision>
  <dcterms:created xsi:type="dcterms:W3CDTF">2023-01-16T12:14:25Z</dcterms:created>
  <dcterms:modified xsi:type="dcterms:W3CDTF">2023-01-16T12:37:25Z</dcterms:modified>
</cp:coreProperties>
</file>