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BD0CD-0744-4041-B94D-8570740E70F4}" v="420" dt="2023-01-16T12:37:14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80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3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0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1/25/2023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575E-A6C3-A855-D260-9288B3CB4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Бюджетный стрит </a:t>
            </a:r>
            <a:r>
              <a:rPr lang="ru-RU" dirty="0" err="1">
                <a:cs typeface="Calibri Light"/>
              </a:rPr>
              <a:t>файтер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cs typeface="Calibri"/>
              </a:rPr>
              <a:t>Лепёха Евгений(геймплей)</a:t>
            </a:r>
          </a:p>
          <a:p>
            <a:r>
              <a:rPr lang="ru-RU" dirty="0">
                <a:solidFill>
                  <a:schemeClr val="tx1"/>
                </a:solidFill>
                <a:cs typeface="Calibri"/>
              </a:rPr>
              <a:t>Дворецкий Никита(интерфейс)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C47-6AF1-66BE-40E8-25A054DE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Бюджетный стрит файтер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184EB-E450-761C-DE31-E0841D96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/>
              <a:t>2D файтер для двоих игроков, созданный для людей в развлекательных целях.</a:t>
            </a:r>
          </a:p>
        </p:txBody>
      </p:sp>
    </p:spTree>
    <p:extLst>
      <p:ext uri="{BB962C8B-B14F-4D97-AF65-F5344CB8AC3E}">
        <p14:creationId xmlns:p14="http://schemas.microsoft.com/office/powerpoint/2010/main" val="278169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FBC00-E245-96CB-91C6-BE3D4CF0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32A08-7F1D-3D96-9740-9D17CAC9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3A408D-154F-4DF0-9FB1-9F0605AA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376" y="880707"/>
            <a:ext cx="4477375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C5944-3270-592A-F0EE-09CDBEE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E397F-748D-0AED-64A0-BB610700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random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pygame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27553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C84B-4700-5728-9ABF-5680FA08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ED031-0F95-EA11-EDBC-9F9E06F7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Приложение оправдало наши ожидания, однако есть перспективы для роста:</a:t>
            </a:r>
          </a:p>
          <a:p>
            <a:pPr marL="514350" indent="-514350">
              <a:buAutoNum type="arabicPeriod"/>
            </a:pPr>
            <a:r>
              <a:rPr lang="ru-RU" dirty="0"/>
              <a:t>Добавление новых персонажей и ИИ</a:t>
            </a:r>
          </a:p>
          <a:p>
            <a:pPr marL="514350" indent="-514350">
              <a:buAutoNum type="arabicPeriod"/>
            </a:pPr>
            <a:r>
              <a:rPr lang="ru-RU" dirty="0"/>
              <a:t>Улучшение графики и анимации</a:t>
            </a:r>
          </a:p>
          <a:p>
            <a:pPr marL="514350" indent="-514350">
              <a:buAutoNum type="arabicPeriod"/>
            </a:pPr>
            <a:r>
              <a:rPr lang="ru-RU" dirty="0"/>
              <a:t>Реализация многопользовательской нелокальной игры</a:t>
            </a:r>
          </a:p>
          <a:p>
            <a:pPr marL="514350" indent="-514350">
              <a:buAutoNum type="arabicPeriod"/>
            </a:pPr>
            <a:r>
              <a:rPr lang="ru-RU" dirty="0"/>
              <a:t>Улучшение элементов интерфейса и расширение возможностей взаимодействия в меню </a:t>
            </a:r>
          </a:p>
        </p:txBody>
      </p:sp>
    </p:spTree>
    <p:extLst>
      <p:ext uri="{BB962C8B-B14F-4D97-AF65-F5344CB8AC3E}">
        <p14:creationId xmlns:p14="http://schemas.microsoft.com/office/powerpoint/2010/main" val="95857029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Franklin Gothic Demi Cond</vt:lpstr>
      <vt:lpstr>Franklin Gothic Medium</vt:lpstr>
      <vt:lpstr>Wingdings</vt:lpstr>
      <vt:lpstr>JuxtaposeVTI</vt:lpstr>
      <vt:lpstr>Бюджетный стрит файтер</vt:lpstr>
      <vt:lpstr>Бюджетный стрит файтер</vt:lpstr>
      <vt:lpstr>Структура</vt:lpstr>
      <vt:lpstr>Библиотеки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72</cp:revision>
  <dcterms:created xsi:type="dcterms:W3CDTF">2023-01-16T12:14:25Z</dcterms:created>
  <dcterms:modified xsi:type="dcterms:W3CDTF">2023-01-25T07:06:32Z</dcterms:modified>
</cp:coreProperties>
</file>