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19B45-8171-4989-9F9F-8160407F78D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1620DEB6-C728-4488-9B5F-C4041ED102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Events</a:t>
          </a:r>
          <a:endParaRPr lang="en-US"/>
        </a:p>
      </dgm:t>
    </dgm:pt>
    <dgm:pt modelId="{C8C3FF0C-2D6C-43A7-9312-848DDE51ECD5}" type="parTrans" cxnId="{E77810C9-E31B-4CCC-BD08-F2DCE0E174E3}">
      <dgm:prSet/>
      <dgm:spPr/>
      <dgm:t>
        <a:bodyPr/>
        <a:lstStyle/>
        <a:p>
          <a:endParaRPr lang="en-US"/>
        </a:p>
      </dgm:t>
    </dgm:pt>
    <dgm:pt modelId="{A11A592B-474C-4CFA-A4D0-5AAAFA6B570B}" type="sibTrans" cxnId="{E77810C9-E31B-4CCC-BD08-F2DCE0E174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1E409F-2941-4049-8FFF-40AD4FDA7C0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Publisher</a:t>
          </a:r>
          <a:endParaRPr lang="en-US"/>
        </a:p>
      </dgm:t>
    </dgm:pt>
    <dgm:pt modelId="{CB78EE3C-22AA-408B-8608-1CA3437F885C}" type="parTrans" cxnId="{07FD2225-ED55-4DFD-A371-B61BBC8268D4}">
      <dgm:prSet/>
      <dgm:spPr/>
      <dgm:t>
        <a:bodyPr/>
        <a:lstStyle/>
        <a:p>
          <a:endParaRPr lang="en-US"/>
        </a:p>
      </dgm:t>
    </dgm:pt>
    <dgm:pt modelId="{15A91C06-8DD0-4973-BDCC-D31B5DC7AF79}" type="sibTrans" cxnId="{07FD2225-ED55-4DFD-A371-B61BBC8268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3FC706-20A6-4AFA-BD75-C24D820C9BD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Subscribers</a:t>
          </a:r>
          <a:endParaRPr lang="en-US"/>
        </a:p>
      </dgm:t>
    </dgm:pt>
    <dgm:pt modelId="{B5D508E6-4A21-4C65-804B-74CBCBCA81BE}" type="parTrans" cxnId="{34E3D3E5-B5CE-4839-910F-D946AFFA5605}">
      <dgm:prSet/>
      <dgm:spPr/>
      <dgm:t>
        <a:bodyPr/>
        <a:lstStyle/>
        <a:p>
          <a:endParaRPr lang="en-US"/>
        </a:p>
      </dgm:t>
    </dgm:pt>
    <dgm:pt modelId="{A2E0BF43-C9B3-4550-833F-874EA7E24C46}" type="sibTrans" cxnId="{34E3D3E5-B5CE-4839-910F-D946AFFA56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AA583B-A335-4DCB-9F22-0A124752E7D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Argument(en)</a:t>
          </a:r>
          <a:endParaRPr lang="en-US"/>
        </a:p>
      </dgm:t>
    </dgm:pt>
    <dgm:pt modelId="{FD0AC0EA-E3D2-43BF-9A4C-E8A8657D8360}" type="parTrans" cxnId="{6AE275F5-5D9B-4BEB-BBFF-32650C009932}">
      <dgm:prSet/>
      <dgm:spPr/>
      <dgm:t>
        <a:bodyPr/>
        <a:lstStyle/>
        <a:p>
          <a:endParaRPr lang="en-US"/>
        </a:p>
      </dgm:t>
    </dgm:pt>
    <dgm:pt modelId="{4A19280A-1BF6-4DBC-965F-5F0CF9F45719}" type="sibTrans" cxnId="{6AE275F5-5D9B-4BEB-BBFF-32650C009932}">
      <dgm:prSet/>
      <dgm:spPr/>
      <dgm:t>
        <a:bodyPr/>
        <a:lstStyle/>
        <a:p>
          <a:endParaRPr lang="en-US"/>
        </a:p>
      </dgm:t>
    </dgm:pt>
    <dgm:pt modelId="{234B3863-C7A4-4903-B0BD-93AA231D6C2D}" type="pres">
      <dgm:prSet presAssocID="{7CE19B45-8171-4989-9F9F-8160407F78D4}" presName="root" presStyleCnt="0">
        <dgm:presLayoutVars>
          <dgm:dir/>
          <dgm:resizeHandles val="exact"/>
        </dgm:presLayoutVars>
      </dgm:prSet>
      <dgm:spPr/>
    </dgm:pt>
    <dgm:pt modelId="{8EF310AD-996A-4864-B036-01313EC8DB7F}" type="pres">
      <dgm:prSet presAssocID="{7CE19B45-8171-4989-9F9F-8160407F78D4}" presName="container" presStyleCnt="0">
        <dgm:presLayoutVars>
          <dgm:dir/>
          <dgm:resizeHandles val="exact"/>
        </dgm:presLayoutVars>
      </dgm:prSet>
      <dgm:spPr/>
    </dgm:pt>
    <dgm:pt modelId="{9E7EB0BB-A490-490E-ABE5-8DF9FF3500F1}" type="pres">
      <dgm:prSet presAssocID="{1620DEB6-C728-4488-9B5F-C4041ED102B5}" presName="compNode" presStyleCnt="0"/>
      <dgm:spPr/>
    </dgm:pt>
    <dgm:pt modelId="{13F7CA74-5A73-4587-8C70-8A7A5CAEACA8}" type="pres">
      <dgm:prSet presAssocID="{1620DEB6-C728-4488-9B5F-C4041ED102B5}" presName="iconBgRect" presStyleLbl="bgShp" presStyleIdx="0" presStyleCnt="4"/>
      <dgm:spPr/>
    </dgm:pt>
    <dgm:pt modelId="{F625A9E9-CD75-4A3A-9111-9B39E0C0A4D1}" type="pres">
      <dgm:prSet presAssocID="{1620DEB6-C728-4488-9B5F-C4041ED102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90D2280-384F-4589-88C8-AFB89C3E297F}" type="pres">
      <dgm:prSet presAssocID="{1620DEB6-C728-4488-9B5F-C4041ED102B5}" presName="spaceRect" presStyleCnt="0"/>
      <dgm:spPr/>
    </dgm:pt>
    <dgm:pt modelId="{62BD2D19-1206-45EC-B88F-A25A65B87622}" type="pres">
      <dgm:prSet presAssocID="{1620DEB6-C728-4488-9B5F-C4041ED102B5}" presName="textRect" presStyleLbl="revTx" presStyleIdx="0" presStyleCnt="4">
        <dgm:presLayoutVars>
          <dgm:chMax val="1"/>
          <dgm:chPref val="1"/>
        </dgm:presLayoutVars>
      </dgm:prSet>
      <dgm:spPr/>
    </dgm:pt>
    <dgm:pt modelId="{C2E6923D-BDB7-4D47-8038-7FDCC7E75A51}" type="pres">
      <dgm:prSet presAssocID="{A11A592B-474C-4CFA-A4D0-5AAAFA6B570B}" presName="sibTrans" presStyleLbl="sibTrans2D1" presStyleIdx="0" presStyleCnt="0"/>
      <dgm:spPr/>
    </dgm:pt>
    <dgm:pt modelId="{0BC0FDE8-B234-495B-95D6-1FBE393CEC1A}" type="pres">
      <dgm:prSet presAssocID="{011E409F-2941-4049-8FFF-40AD4FDA7C00}" presName="compNode" presStyleCnt="0"/>
      <dgm:spPr/>
    </dgm:pt>
    <dgm:pt modelId="{C28E6693-AC50-42FA-BDA8-6EC2F121BC77}" type="pres">
      <dgm:prSet presAssocID="{011E409F-2941-4049-8FFF-40AD4FDA7C00}" presName="iconBgRect" presStyleLbl="bgShp" presStyleIdx="1" presStyleCnt="4"/>
      <dgm:spPr/>
    </dgm:pt>
    <dgm:pt modelId="{A17E3B95-8563-4EAF-A07A-421E3CFF812D}" type="pres">
      <dgm:prSet presAssocID="{011E409F-2941-4049-8FFF-40AD4FDA7C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E5A74A8-6742-4612-A396-F1AB45F86F1D}" type="pres">
      <dgm:prSet presAssocID="{011E409F-2941-4049-8FFF-40AD4FDA7C00}" presName="spaceRect" presStyleCnt="0"/>
      <dgm:spPr/>
    </dgm:pt>
    <dgm:pt modelId="{BEF82DBF-05D5-46ED-A864-68867312DC03}" type="pres">
      <dgm:prSet presAssocID="{011E409F-2941-4049-8FFF-40AD4FDA7C00}" presName="textRect" presStyleLbl="revTx" presStyleIdx="1" presStyleCnt="4">
        <dgm:presLayoutVars>
          <dgm:chMax val="1"/>
          <dgm:chPref val="1"/>
        </dgm:presLayoutVars>
      </dgm:prSet>
      <dgm:spPr/>
    </dgm:pt>
    <dgm:pt modelId="{0C5E4B61-0E62-4A45-ADD6-40EF3428B4BB}" type="pres">
      <dgm:prSet presAssocID="{15A91C06-8DD0-4973-BDCC-D31B5DC7AF79}" presName="sibTrans" presStyleLbl="sibTrans2D1" presStyleIdx="0" presStyleCnt="0"/>
      <dgm:spPr/>
    </dgm:pt>
    <dgm:pt modelId="{07E69EB2-546D-4451-91FE-F5E775352373}" type="pres">
      <dgm:prSet presAssocID="{DD3FC706-20A6-4AFA-BD75-C24D820C9BD1}" presName="compNode" presStyleCnt="0"/>
      <dgm:spPr/>
    </dgm:pt>
    <dgm:pt modelId="{AA5E2510-211A-4E10-8D21-09FD060D772E}" type="pres">
      <dgm:prSet presAssocID="{DD3FC706-20A6-4AFA-BD75-C24D820C9BD1}" presName="iconBgRect" presStyleLbl="bgShp" presStyleIdx="2" presStyleCnt="4"/>
      <dgm:spPr/>
    </dgm:pt>
    <dgm:pt modelId="{43382372-A3BB-4102-A8A1-8CF1197A1725}" type="pres">
      <dgm:prSet presAssocID="{DD3FC706-20A6-4AFA-BD75-C24D820C9B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EE3B517-D378-4598-B4E3-F15962C5663D}" type="pres">
      <dgm:prSet presAssocID="{DD3FC706-20A6-4AFA-BD75-C24D820C9BD1}" presName="spaceRect" presStyleCnt="0"/>
      <dgm:spPr/>
    </dgm:pt>
    <dgm:pt modelId="{1B3617A8-5AD4-4C01-86F2-901D7ED1AE31}" type="pres">
      <dgm:prSet presAssocID="{DD3FC706-20A6-4AFA-BD75-C24D820C9BD1}" presName="textRect" presStyleLbl="revTx" presStyleIdx="2" presStyleCnt="4">
        <dgm:presLayoutVars>
          <dgm:chMax val="1"/>
          <dgm:chPref val="1"/>
        </dgm:presLayoutVars>
      </dgm:prSet>
      <dgm:spPr/>
    </dgm:pt>
    <dgm:pt modelId="{AB1AB060-8C38-4998-8110-E6176B7EDA79}" type="pres">
      <dgm:prSet presAssocID="{A2E0BF43-C9B3-4550-833F-874EA7E24C46}" presName="sibTrans" presStyleLbl="sibTrans2D1" presStyleIdx="0" presStyleCnt="0"/>
      <dgm:spPr/>
    </dgm:pt>
    <dgm:pt modelId="{D68038C8-FEB4-4459-AF6E-8AE1D0B80FB7}" type="pres">
      <dgm:prSet presAssocID="{80AA583B-A335-4DCB-9F22-0A124752E7D8}" presName="compNode" presStyleCnt="0"/>
      <dgm:spPr/>
    </dgm:pt>
    <dgm:pt modelId="{12900549-89D0-4848-830C-3476F8304ECE}" type="pres">
      <dgm:prSet presAssocID="{80AA583B-A335-4DCB-9F22-0A124752E7D8}" presName="iconBgRect" presStyleLbl="bgShp" presStyleIdx="3" presStyleCnt="4"/>
      <dgm:spPr/>
    </dgm:pt>
    <dgm:pt modelId="{907DAE0B-0455-4889-948D-307C3CE682C6}" type="pres">
      <dgm:prSet presAssocID="{80AA583B-A335-4DCB-9F22-0A124752E7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F47AFEF-7B3D-4738-84C2-5601C640C8AE}" type="pres">
      <dgm:prSet presAssocID="{80AA583B-A335-4DCB-9F22-0A124752E7D8}" presName="spaceRect" presStyleCnt="0"/>
      <dgm:spPr/>
    </dgm:pt>
    <dgm:pt modelId="{B6BBBDBF-F494-490B-8F7E-DCD2653238D3}" type="pres">
      <dgm:prSet presAssocID="{80AA583B-A335-4DCB-9F22-0A124752E7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FD2225-ED55-4DFD-A371-B61BBC8268D4}" srcId="{7CE19B45-8171-4989-9F9F-8160407F78D4}" destId="{011E409F-2941-4049-8FFF-40AD4FDA7C00}" srcOrd="1" destOrd="0" parTransId="{CB78EE3C-22AA-408B-8608-1CA3437F885C}" sibTransId="{15A91C06-8DD0-4973-BDCC-D31B5DC7AF79}"/>
    <dgm:cxn modelId="{4ACA8937-FC81-44E4-BF3E-389F02B1AA2D}" type="presOf" srcId="{A2E0BF43-C9B3-4550-833F-874EA7E24C46}" destId="{AB1AB060-8C38-4998-8110-E6176B7EDA79}" srcOrd="0" destOrd="0" presId="urn:microsoft.com/office/officeart/2018/2/layout/IconCircleList"/>
    <dgm:cxn modelId="{DD42B64C-F3D3-4AB4-A05B-98CD30610D1A}" type="presOf" srcId="{15A91C06-8DD0-4973-BDCC-D31B5DC7AF79}" destId="{0C5E4B61-0E62-4A45-ADD6-40EF3428B4BB}" srcOrd="0" destOrd="0" presId="urn:microsoft.com/office/officeart/2018/2/layout/IconCircleList"/>
    <dgm:cxn modelId="{46DA6983-0291-4CAB-8BDE-4D64A3B98C1D}" type="presOf" srcId="{A11A592B-474C-4CFA-A4D0-5AAAFA6B570B}" destId="{C2E6923D-BDB7-4D47-8038-7FDCC7E75A51}" srcOrd="0" destOrd="0" presId="urn:microsoft.com/office/officeart/2018/2/layout/IconCircleList"/>
    <dgm:cxn modelId="{6F7E7990-A257-4010-A20A-A34E8EEC570F}" type="presOf" srcId="{1620DEB6-C728-4488-9B5F-C4041ED102B5}" destId="{62BD2D19-1206-45EC-B88F-A25A65B87622}" srcOrd="0" destOrd="0" presId="urn:microsoft.com/office/officeart/2018/2/layout/IconCircleList"/>
    <dgm:cxn modelId="{E77810C9-E31B-4CCC-BD08-F2DCE0E174E3}" srcId="{7CE19B45-8171-4989-9F9F-8160407F78D4}" destId="{1620DEB6-C728-4488-9B5F-C4041ED102B5}" srcOrd="0" destOrd="0" parTransId="{C8C3FF0C-2D6C-43A7-9312-848DDE51ECD5}" sibTransId="{A11A592B-474C-4CFA-A4D0-5AAAFA6B570B}"/>
    <dgm:cxn modelId="{7DB2B0D7-1F39-43E1-953B-874D0D070C60}" type="presOf" srcId="{011E409F-2941-4049-8FFF-40AD4FDA7C00}" destId="{BEF82DBF-05D5-46ED-A864-68867312DC03}" srcOrd="0" destOrd="0" presId="urn:microsoft.com/office/officeart/2018/2/layout/IconCircleList"/>
    <dgm:cxn modelId="{AA235EDE-D3E3-4B29-9AAC-24E0D830461A}" type="presOf" srcId="{7CE19B45-8171-4989-9F9F-8160407F78D4}" destId="{234B3863-C7A4-4903-B0BD-93AA231D6C2D}" srcOrd="0" destOrd="0" presId="urn:microsoft.com/office/officeart/2018/2/layout/IconCircleList"/>
    <dgm:cxn modelId="{34E3D3E5-B5CE-4839-910F-D946AFFA5605}" srcId="{7CE19B45-8171-4989-9F9F-8160407F78D4}" destId="{DD3FC706-20A6-4AFA-BD75-C24D820C9BD1}" srcOrd="2" destOrd="0" parTransId="{B5D508E6-4A21-4C65-804B-74CBCBCA81BE}" sibTransId="{A2E0BF43-C9B3-4550-833F-874EA7E24C46}"/>
    <dgm:cxn modelId="{85B5A3E6-60C1-4E11-9598-57AE6FF0069C}" type="presOf" srcId="{80AA583B-A335-4DCB-9F22-0A124752E7D8}" destId="{B6BBBDBF-F494-490B-8F7E-DCD2653238D3}" srcOrd="0" destOrd="0" presId="urn:microsoft.com/office/officeart/2018/2/layout/IconCircleList"/>
    <dgm:cxn modelId="{100D06F5-2CA1-44DD-8B9E-8A4909D166E8}" type="presOf" srcId="{DD3FC706-20A6-4AFA-BD75-C24D820C9BD1}" destId="{1B3617A8-5AD4-4C01-86F2-901D7ED1AE31}" srcOrd="0" destOrd="0" presId="urn:microsoft.com/office/officeart/2018/2/layout/IconCircleList"/>
    <dgm:cxn modelId="{6AE275F5-5D9B-4BEB-BBFF-32650C009932}" srcId="{7CE19B45-8171-4989-9F9F-8160407F78D4}" destId="{80AA583B-A335-4DCB-9F22-0A124752E7D8}" srcOrd="3" destOrd="0" parTransId="{FD0AC0EA-E3D2-43BF-9A4C-E8A8657D8360}" sibTransId="{4A19280A-1BF6-4DBC-965F-5F0CF9F45719}"/>
    <dgm:cxn modelId="{176A1CD9-76E7-4077-90B7-DBED7570F501}" type="presParOf" srcId="{234B3863-C7A4-4903-B0BD-93AA231D6C2D}" destId="{8EF310AD-996A-4864-B036-01313EC8DB7F}" srcOrd="0" destOrd="0" presId="urn:microsoft.com/office/officeart/2018/2/layout/IconCircleList"/>
    <dgm:cxn modelId="{8D587024-061A-4CFA-9531-E0EC6B22CBD6}" type="presParOf" srcId="{8EF310AD-996A-4864-B036-01313EC8DB7F}" destId="{9E7EB0BB-A490-490E-ABE5-8DF9FF3500F1}" srcOrd="0" destOrd="0" presId="urn:microsoft.com/office/officeart/2018/2/layout/IconCircleList"/>
    <dgm:cxn modelId="{BA855F45-403A-4E83-8A56-1F898D0065AF}" type="presParOf" srcId="{9E7EB0BB-A490-490E-ABE5-8DF9FF3500F1}" destId="{13F7CA74-5A73-4587-8C70-8A7A5CAEACA8}" srcOrd="0" destOrd="0" presId="urn:microsoft.com/office/officeart/2018/2/layout/IconCircleList"/>
    <dgm:cxn modelId="{8D0668F6-C763-4500-B8F8-C1C3A85AA858}" type="presParOf" srcId="{9E7EB0BB-A490-490E-ABE5-8DF9FF3500F1}" destId="{F625A9E9-CD75-4A3A-9111-9B39E0C0A4D1}" srcOrd="1" destOrd="0" presId="urn:microsoft.com/office/officeart/2018/2/layout/IconCircleList"/>
    <dgm:cxn modelId="{6F289384-2806-40ED-B08C-A6F7228AA435}" type="presParOf" srcId="{9E7EB0BB-A490-490E-ABE5-8DF9FF3500F1}" destId="{A90D2280-384F-4589-88C8-AFB89C3E297F}" srcOrd="2" destOrd="0" presId="urn:microsoft.com/office/officeart/2018/2/layout/IconCircleList"/>
    <dgm:cxn modelId="{35DDFA51-7CD9-4D33-B382-358E77B0AEB1}" type="presParOf" srcId="{9E7EB0BB-A490-490E-ABE5-8DF9FF3500F1}" destId="{62BD2D19-1206-45EC-B88F-A25A65B87622}" srcOrd="3" destOrd="0" presId="urn:microsoft.com/office/officeart/2018/2/layout/IconCircleList"/>
    <dgm:cxn modelId="{A4049F4B-1188-4C4E-A461-DD9742C46038}" type="presParOf" srcId="{8EF310AD-996A-4864-B036-01313EC8DB7F}" destId="{C2E6923D-BDB7-4D47-8038-7FDCC7E75A51}" srcOrd="1" destOrd="0" presId="urn:microsoft.com/office/officeart/2018/2/layout/IconCircleList"/>
    <dgm:cxn modelId="{20722BA6-1C13-4AE5-A866-C5CD93AB6124}" type="presParOf" srcId="{8EF310AD-996A-4864-B036-01313EC8DB7F}" destId="{0BC0FDE8-B234-495B-95D6-1FBE393CEC1A}" srcOrd="2" destOrd="0" presId="urn:microsoft.com/office/officeart/2018/2/layout/IconCircleList"/>
    <dgm:cxn modelId="{DCC44EDB-9ABF-435B-BFF1-8E0669737CBB}" type="presParOf" srcId="{0BC0FDE8-B234-495B-95D6-1FBE393CEC1A}" destId="{C28E6693-AC50-42FA-BDA8-6EC2F121BC77}" srcOrd="0" destOrd="0" presId="urn:microsoft.com/office/officeart/2018/2/layout/IconCircleList"/>
    <dgm:cxn modelId="{231B8634-FB0D-490A-B077-EFC7AAFFA95F}" type="presParOf" srcId="{0BC0FDE8-B234-495B-95D6-1FBE393CEC1A}" destId="{A17E3B95-8563-4EAF-A07A-421E3CFF812D}" srcOrd="1" destOrd="0" presId="urn:microsoft.com/office/officeart/2018/2/layout/IconCircleList"/>
    <dgm:cxn modelId="{810781EB-0C7C-4C6A-8D46-E4B8C63F80AA}" type="presParOf" srcId="{0BC0FDE8-B234-495B-95D6-1FBE393CEC1A}" destId="{6E5A74A8-6742-4612-A396-F1AB45F86F1D}" srcOrd="2" destOrd="0" presId="urn:microsoft.com/office/officeart/2018/2/layout/IconCircleList"/>
    <dgm:cxn modelId="{90C12886-8E33-41F7-B604-A8B433B45B80}" type="presParOf" srcId="{0BC0FDE8-B234-495B-95D6-1FBE393CEC1A}" destId="{BEF82DBF-05D5-46ED-A864-68867312DC03}" srcOrd="3" destOrd="0" presId="urn:microsoft.com/office/officeart/2018/2/layout/IconCircleList"/>
    <dgm:cxn modelId="{1908608B-B478-4850-9748-657B834998AE}" type="presParOf" srcId="{8EF310AD-996A-4864-B036-01313EC8DB7F}" destId="{0C5E4B61-0E62-4A45-ADD6-40EF3428B4BB}" srcOrd="3" destOrd="0" presId="urn:microsoft.com/office/officeart/2018/2/layout/IconCircleList"/>
    <dgm:cxn modelId="{B0A39A3D-967A-447F-AA2C-456B82F38684}" type="presParOf" srcId="{8EF310AD-996A-4864-B036-01313EC8DB7F}" destId="{07E69EB2-546D-4451-91FE-F5E775352373}" srcOrd="4" destOrd="0" presId="urn:microsoft.com/office/officeart/2018/2/layout/IconCircleList"/>
    <dgm:cxn modelId="{DDD5B4BB-52C9-41F0-A42A-94BA2218F433}" type="presParOf" srcId="{07E69EB2-546D-4451-91FE-F5E775352373}" destId="{AA5E2510-211A-4E10-8D21-09FD060D772E}" srcOrd="0" destOrd="0" presId="urn:microsoft.com/office/officeart/2018/2/layout/IconCircleList"/>
    <dgm:cxn modelId="{6562EAB6-1161-4D90-BA33-63D0E8A09161}" type="presParOf" srcId="{07E69EB2-546D-4451-91FE-F5E775352373}" destId="{43382372-A3BB-4102-A8A1-8CF1197A1725}" srcOrd="1" destOrd="0" presId="urn:microsoft.com/office/officeart/2018/2/layout/IconCircleList"/>
    <dgm:cxn modelId="{978E132B-5C07-4866-BE0F-41973CE87DED}" type="presParOf" srcId="{07E69EB2-546D-4451-91FE-F5E775352373}" destId="{1EE3B517-D378-4598-B4E3-F15962C5663D}" srcOrd="2" destOrd="0" presId="urn:microsoft.com/office/officeart/2018/2/layout/IconCircleList"/>
    <dgm:cxn modelId="{28E4BD4F-ACDE-413F-B8B6-D517EB641C08}" type="presParOf" srcId="{07E69EB2-546D-4451-91FE-F5E775352373}" destId="{1B3617A8-5AD4-4C01-86F2-901D7ED1AE31}" srcOrd="3" destOrd="0" presId="urn:microsoft.com/office/officeart/2018/2/layout/IconCircleList"/>
    <dgm:cxn modelId="{0B9EBB12-863D-4B21-9521-4923F5200E71}" type="presParOf" srcId="{8EF310AD-996A-4864-B036-01313EC8DB7F}" destId="{AB1AB060-8C38-4998-8110-E6176B7EDA79}" srcOrd="5" destOrd="0" presId="urn:microsoft.com/office/officeart/2018/2/layout/IconCircleList"/>
    <dgm:cxn modelId="{CAC024B5-5DCA-43B9-ADBF-F79D499EFA72}" type="presParOf" srcId="{8EF310AD-996A-4864-B036-01313EC8DB7F}" destId="{D68038C8-FEB4-4459-AF6E-8AE1D0B80FB7}" srcOrd="6" destOrd="0" presId="urn:microsoft.com/office/officeart/2018/2/layout/IconCircleList"/>
    <dgm:cxn modelId="{F4BCEBF8-F6D7-44F8-8546-E70200EFB66D}" type="presParOf" srcId="{D68038C8-FEB4-4459-AF6E-8AE1D0B80FB7}" destId="{12900549-89D0-4848-830C-3476F8304ECE}" srcOrd="0" destOrd="0" presId="urn:microsoft.com/office/officeart/2018/2/layout/IconCircleList"/>
    <dgm:cxn modelId="{427D358E-AC38-49D0-B626-11A6AB758E1B}" type="presParOf" srcId="{D68038C8-FEB4-4459-AF6E-8AE1D0B80FB7}" destId="{907DAE0B-0455-4889-948D-307C3CE682C6}" srcOrd="1" destOrd="0" presId="urn:microsoft.com/office/officeart/2018/2/layout/IconCircleList"/>
    <dgm:cxn modelId="{FEBFD23A-16EA-4A7E-B1B5-47E7E4B14EE1}" type="presParOf" srcId="{D68038C8-FEB4-4459-AF6E-8AE1D0B80FB7}" destId="{DF47AFEF-7B3D-4738-84C2-5601C640C8AE}" srcOrd="2" destOrd="0" presId="urn:microsoft.com/office/officeart/2018/2/layout/IconCircleList"/>
    <dgm:cxn modelId="{6A6285EB-AC57-46FE-A7E0-8D7E2BBBF405}" type="presParOf" srcId="{D68038C8-FEB4-4459-AF6E-8AE1D0B80FB7}" destId="{B6BBBDBF-F494-490B-8F7E-DCD2653238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19B45-8171-4989-9F9F-8160407F78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20DEB6-C728-4488-9B5F-C4041ED102B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Events – het vliegtuig is laat</a:t>
          </a:r>
          <a:endParaRPr lang="en-US"/>
        </a:p>
      </dgm:t>
    </dgm:pt>
    <dgm:pt modelId="{C8C3FF0C-2D6C-43A7-9312-848DDE51ECD5}" type="parTrans" cxnId="{E77810C9-E31B-4CCC-BD08-F2DCE0E174E3}">
      <dgm:prSet/>
      <dgm:spPr/>
      <dgm:t>
        <a:bodyPr/>
        <a:lstStyle/>
        <a:p>
          <a:endParaRPr lang="en-US"/>
        </a:p>
      </dgm:t>
    </dgm:pt>
    <dgm:pt modelId="{A11A592B-474C-4CFA-A4D0-5AAAFA6B570B}" type="sibTrans" cxnId="{E77810C9-E31B-4CCC-BD08-F2DCE0E174E3}">
      <dgm:prSet/>
      <dgm:spPr/>
      <dgm:t>
        <a:bodyPr/>
        <a:lstStyle/>
        <a:p>
          <a:endParaRPr lang="en-US"/>
        </a:p>
      </dgm:t>
    </dgm:pt>
    <dgm:pt modelId="{011E409F-2941-4049-8FFF-40AD4FDA7C0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Publisher – het vliegtuig</a:t>
          </a:r>
          <a:endParaRPr lang="en-US"/>
        </a:p>
      </dgm:t>
    </dgm:pt>
    <dgm:pt modelId="{CB78EE3C-22AA-408B-8608-1CA3437F885C}" type="parTrans" cxnId="{07FD2225-ED55-4DFD-A371-B61BBC8268D4}">
      <dgm:prSet/>
      <dgm:spPr/>
      <dgm:t>
        <a:bodyPr/>
        <a:lstStyle/>
        <a:p>
          <a:endParaRPr lang="en-US"/>
        </a:p>
      </dgm:t>
    </dgm:pt>
    <dgm:pt modelId="{15A91C06-8DD0-4973-BDCC-D31B5DC7AF79}" type="sibTrans" cxnId="{07FD2225-ED55-4DFD-A371-B61BBC8268D4}">
      <dgm:prSet/>
      <dgm:spPr/>
      <dgm:t>
        <a:bodyPr/>
        <a:lstStyle/>
        <a:p>
          <a:endParaRPr lang="en-US"/>
        </a:p>
      </dgm:t>
    </dgm:pt>
    <dgm:pt modelId="{DD3FC706-20A6-4AFA-BD75-C24D820C9BD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 err="1"/>
            <a:t>Subscribers</a:t>
          </a:r>
          <a:r>
            <a:rPr lang="nl-NL" dirty="0"/>
            <a:t> – de terminal, verkeerstoren, andere vliegtuigen</a:t>
          </a:r>
          <a:endParaRPr lang="en-US" dirty="0"/>
        </a:p>
      </dgm:t>
    </dgm:pt>
    <dgm:pt modelId="{B5D508E6-4A21-4C65-804B-74CBCBCA81BE}" type="parTrans" cxnId="{34E3D3E5-B5CE-4839-910F-D946AFFA5605}">
      <dgm:prSet/>
      <dgm:spPr/>
      <dgm:t>
        <a:bodyPr/>
        <a:lstStyle/>
        <a:p>
          <a:endParaRPr lang="en-US"/>
        </a:p>
      </dgm:t>
    </dgm:pt>
    <dgm:pt modelId="{A2E0BF43-C9B3-4550-833F-874EA7E24C46}" type="sibTrans" cxnId="{34E3D3E5-B5CE-4839-910F-D946AFFA5605}">
      <dgm:prSet/>
      <dgm:spPr/>
      <dgm:t>
        <a:bodyPr/>
        <a:lstStyle/>
        <a:p>
          <a:endParaRPr lang="en-US"/>
        </a:p>
      </dgm:t>
    </dgm:pt>
    <dgm:pt modelId="{80AA583B-A335-4DCB-9F22-0A124752E7D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Argument(en) – het vliegtuig is X minuten te laat</a:t>
          </a:r>
          <a:endParaRPr lang="en-US"/>
        </a:p>
      </dgm:t>
    </dgm:pt>
    <dgm:pt modelId="{FD0AC0EA-E3D2-43BF-9A4C-E8A8657D8360}" type="parTrans" cxnId="{6AE275F5-5D9B-4BEB-BBFF-32650C009932}">
      <dgm:prSet/>
      <dgm:spPr/>
      <dgm:t>
        <a:bodyPr/>
        <a:lstStyle/>
        <a:p>
          <a:endParaRPr lang="en-US"/>
        </a:p>
      </dgm:t>
    </dgm:pt>
    <dgm:pt modelId="{4A19280A-1BF6-4DBC-965F-5F0CF9F45719}" type="sibTrans" cxnId="{6AE275F5-5D9B-4BEB-BBFF-32650C009932}">
      <dgm:prSet/>
      <dgm:spPr/>
      <dgm:t>
        <a:bodyPr/>
        <a:lstStyle/>
        <a:p>
          <a:endParaRPr lang="en-US"/>
        </a:p>
      </dgm:t>
    </dgm:pt>
    <dgm:pt modelId="{A0E28CE0-F0E1-4430-9086-F5854DD5A858}" type="pres">
      <dgm:prSet presAssocID="{7CE19B45-8171-4989-9F9F-8160407F78D4}" presName="root" presStyleCnt="0">
        <dgm:presLayoutVars>
          <dgm:dir/>
          <dgm:resizeHandles val="exact"/>
        </dgm:presLayoutVars>
      </dgm:prSet>
      <dgm:spPr/>
    </dgm:pt>
    <dgm:pt modelId="{57BF3298-312D-4128-8E2D-2411AA70CA1A}" type="pres">
      <dgm:prSet presAssocID="{1620DEB6-C728-4488-9B5F-C4041ED102B5}" presName="compNode" presStyleCnt="0"/>
      <dgm:spPr/>
    </dgm:pt>
    <dgm:pt modelId="{EF19A072-1B96-4085-95C4-6DCEB7085108}" type="pres">
      <dgm:prSet presAssocID="{1620DEB6-C728-4488-9B5F-C4041ED102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5B2536C-CE62-4507-8258-7F69B8AFA12E}" type="pres">
      <dgm:prSet presAssocID="{1620DEB6-C728-4488-9B5F-C4041ED102B5}" presName="spaceRect" presStyleCnt="0"/>
      <dgm:spPr/>
    </dgm:pt>
    <dgm:pt modelId="{4CBA2E23-A533-4C40-ACF5-91D8DEDB4F8C}" type="pres">
      <dgm:prSet presAssocID="{1620DEB6-C728-4488-9B5F-C4041ED102B5}" presName="textRect" presStyleLbl="revTx" presStyleIdx="0" presStyleCnt="4">
        <dgm:presLayoutVars>
          <dgm:chMax val="1"/>
          <dgm:chPref val="1"/>
        </dgm:presLayoutVars>
      </dgm:prSet>
      <dgm:spPr/>
    </dgm:pt>
    <dgm:pt modelId="{01B6E74A-B79E-4500-8580-AD2774A6B19E}" type="pres">
      <dgm:prSet presAssocID="{A11A592B-474C-4CFA-A4D0-5AAAFA6B570B}" presName="sibTrans" presStyleCnt="0"/>
      <dgm:spPr/>
    </dgm:pt>
    <dgm:pt modelId="{3BEB044A-A4C6-44CB-ACE8-3755ED199C55}" type="pres">
      <dgm:prSet presAssocID="{011E409F-2941-4049-8FFF-40AD4FDA7C00}" presName="compNode" presStyleCnt="0"/>
      <dgm:spPr/>
    </dgm:pt>
    <dgm:pt modelId="{30B37B79-3FB5-4822-9B16-871D00798F81}" type="pres">
      <dgm:prSet presAssocID="{011E409F-2941-4049-8FFF-40AD4FDA7C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495D97FE-A2C5-4F6B-9F24-C7F9656E75DC}" type="pres">
      <dgm:prSet presAssocID="{011E409F-2941-4049-8FFF-40AD4FDA7C00}" presName="spaceRect" presStyleCnt="0"/>
      <dgm:spPr/>
    </dgm:pt>
    <dgm:pt modelId="{E7A66D2A-86E2-4096-9D9E-BFA5A7529D4B}" type="pres">
      <dgm:prSet presAssocID="{011E409F-2941-4049-8FFF-40AD4FDA7C00}" presName="textRect" presStyleLbl="revTx" presStyleIdx="1" presStyleCnt="4">
        <dgm:presLayoutVars>
          <dgm:chMax val="1"/>
          <dgm:chPref val="1"/>
        </dgm:presLayoutVars>
      </dgm:prSet>
      <dgm:spPr/>
    </dgm:pt>
    <dgm:pt modelId="{415E9E13-9A5C-4750-BFD6-9C6A211623D8}" type="pres">
      <dgm:prSet presAssocID="{15A91C06-8DD0-4973-BDCC-D31B5DC7AF79}" presName="sibTrans" presStyleCnt="0"/>
      <dgm:spPr/>
    </dgm:pt>
    <dgm:pt modelId="{4CBA156B-8501-40B5-9DE6-CD19430E2B9B}" type="pres">
      <dgm:prSet presAssocID="{DD3FC706-20A6-4AFA-BD75-C24D820C9BD1}" presName="compNode" presStyleCnt="0"/>
      <dgm:spPr/>
    </dgm:pt>
    <dgm:pt modelId="{AC5A2C55-42C0-4D48-B095-D4E1DE7F178A}" type="pres">
      <dgm:prSet presAssocID="{DD3FC706-20A6-4AFA-BD75-C24D820C9B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7CE8E7D4-A963-49BF-9BA8-7228AD6DB439}" type="pres">
      <dgm:prSet presAssocID="{DD3FC706-20A6-4AFA-BD75-C24D820C9BD1}" presName="spaceRect" presStyleCnt="0"/>
      <dgm:spPr/>
    </dgm:pt>
    <dgm:pt modelId="{24602B0D-CE67-4173-9458-906B0360B740}" type="pres">
      <dgm:prSet presAssocID="{DD3FC706-20A6-4AFA-BD75-C24D820C9BD1}" presName="textRect" presStyleLbl="revTx" presStyleIdx="2" presStyleCnt="4">
        <dgm:presLayoutVars>
          <dgm:chMax val="1"/>
          <dgm:chPref val="1"/>
        </dgm:presLayoutVars>
      </dgm:prSet>
      <dgm:spPr/>
    </dgm:pt>
    <dgm:pt modelId="{AC55FC88-E82E-4720-B45A-D8DCD5000A81}" type="pres">
      <dgm:prSet presAssocID="{A2E0BF43-C9B3-4550-833F-874EA7E24C46}" presName="sibTrans" presStyleCnt="0"/>
      <dgm:spPr/>
    </dgm:pt>
    <dgm:pt modelId="{85EA5FB2-99AF-4DC4-92D8-4E814A120DCB}" type="pres">
      <dgm:prSet presAssocID="{80AA583B-A335-4DCB-9F22-0A124752E7D8}" presName="compNode" presStyleCnt="0"/>
      <dgm:spPr/>
    </dgm:pt>
    <dgm:pt modelId="{3213D850-0C00-4CF4-83D7-FD7CB709135A}" type="pres">
      <dgm:prSet presAssocID="{80AA583B-A335-4DCB-9F22-0A124752E7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399A87-25DC-4A69-8AAD-9F7182D58809}" type="pres">
      <dgm:prSet presAssocID="{80AA583B-A335-4DCB-9F22-0A124752E7D8}" presName="spaceRect" presStyleCnt="0"/>
      <dgm:spPr/>
    </dgm:pt>
    <dgm:pt modelId="{48BB3757-FAFF-4C62-9832-3D2F5C398B1D}" type="pres">
      <dgm:prSet presAssocID="{80AA583B-A335-4DCB-9F22-0A124752E7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FD2225-ED55-4DFD-A371-B61BBC8268D4}" srcId="{7CE19B45-8171-4989-9F9F-8160407F78D4}" destId="{011E409F-2941-4049-8FFF-40AD4FDA7C00}" srcOrd="1" destOrd="0" parTransId="{CB78EE3C-22AA-408B-8608-1CA3437F885C}" sibTransId="{15A91C06-8DD0-4973-BDCC-D31B5DC7AF79}"/>
    <dgm:cxn modelId="{712A0364-D317-48AB-942A-8F283F4EA84A}" type="presOf" srcId="{011E409F-2941-4049-8FFF-40AD4FDA7C00}" destId="{E7A66D2A-86E2-4096-9D9E-BFA5A7529D4B}" srcOrd="0" destOrd="0" presId="urn:microsoft.com/office/officeart/2018/2/layout/IconLabelList"/>
    <dgm:cxn modelId="{48320B70-B378-418C-A14D-0D8623B173F1}" type="presOf" srcId="{DD3FC706-20A6-4AFA-BD75-C24D820C9BD1}" destId="{24602B0D-CE67-4173-9458-906B0360B740}" srcOrd="0" destOrd="0" presId="urn:microsoft.com/office/officeart/2018/2/layout/IconLabelList"/>
    <dgm:cxn modelId="{182C137B-6740-4349-9D43-AF0E9F8E08D2}" type="presOf" srcId="{1620DEB6-C728-4488-9B5F-C4041ED102B5}" destId="{4CBA2E23-A533-4C40-ACF5-91D8DEDB4F8C}" srcOrd="0" destOrd="0" presId="urn:microsoft.com/office/officeart/2018/2/layout/IconLabelList"/>
    <dgm:cxn modelId="{9C85EA9F-0C07-4244-914D-414040EA4150}" type="presOf" srcId="{7CE19B45-8171-4989-9F9F-8160407F78D4}" destId="{A0E28CE0-F0E1-4430-9086-F5854DD5A858}" srcOrd="0" destOrd="0" presId="urn:microsoft.com/office/officeart/2018/2/layout/IconLabelList"/>
    <dgm:cxn modelId="{E77810C9-E31B-4CCC-BD08-F2DCE0E174E3}" srcId="{7CE19B45-8171-4989-9F9F-8160407F78D4}" destId="{1620DEB6-C728-4488-9B5F-C4041ED102B5}" srcOrd="0" destOrd="0" parTransId="{C8C3FF0C-2D6C-43A7-9312-848DDE51ECD5}" sibTransId="{A11A592B-474C-4CFA-A4D0-5AAAFA6B570B}"/>
    <dgm:cxn modelId="{34E3D3E5-B5CE-4839-910F-D946AFFA5605}" srcId="{7CE19B45-8171-4989-9F9F-8160407F78D4}" destId="{DD3FC706-20A6-4AFA-BD75-C24D820C9BD1}" srcOrd="2" destOrd="0" parTransId="{B5D508E6-4A21-4C65-804B-74CBCBCA81BE}" sibTransId="{A2E0BF43-C9B3-4550-833F-874EA7E24C46}"/>
    <dgm:cxn modelId="{6AE275F5-5D9B-4BEB-BBFF-32650C009932}" srcId="{7CE19B45-8171-4989-9F9F-8160407F78D4}" destId="{80AA583B-A335-4DCB-9F22-0A124752E7D8}" srcOrd="3" destOrd="0" parTransId="{FD0AC0EA-E3D2-43BF-9A4C-E8A8657D8360}" sibTransId="{4A19280A-1BF6-4DBC-965F-5F0CF9F45719}"/>
    <dgm:cxn modelId="{A445AEF8-66C7-4240-A104-9F4C527EDBB9}" type="presOf" srcId="{80AA583B-A335-4DCB-9F22-0A124752E7D8}" destId="{48BB3757-FAFF-4C62-9832-3D2F5C398B1D}" srcOrd="0" destOrd="0" presId="urn:microsoft.com/office/officeart/2018/2/layout/IconLabelList"/>
    <dgm:cxn modelId="{7D726963-0509-4225-A045-4E664DD53BFA}" type="presParOf" srcId="{A0E28CE0-F0E1-4430-9086-F5854DD5A858}" destId="{57BF3298-312D-4128-8E2D-2411AA70CA1A}" srcOrd="0" destOrd="0" presId="urn:microsoft.com/office/officeart/2018/2/layout/IconLabelList"/>
    <dgm:cxn modelId="{A4806E58-DD20-42B0-8844-238EE438CE07}" type="presParOf" srcId="{57BF3298-312D-4128-8E2D-2411AA70CA1A}" destId="{EF19A072-1B96-4085-95C4-6DCEB7085108}" srcOrd="0" destOrd="0" presId="urn:microsoft.com/office/officeart/2018/2/layout/IconLabelList"/>
    <dgm:cxn modelId="{60343122-F981-4231-AB88-5A3F795621E0}" type="presParOf" srcId="{57BF3298-312D-4128-8E2D-2411AA70CA1A}" destId="{F5B2536C-CE62-4507-8258-7F69B8AFA12E}" srcOrd="1" destOrd="0" presId="urn:microsoft.com/office/officeart/2018/2/layout/IconLabelList"/>
    <dgm:cxn modelId="{8BD0DDCC-B720-490E-A6DD-A0D032BCA5A8}" type="presParOf" srcId="{57BF3298-312D-4128-8E2D-2411AA70CA1A}" destId="{4CBA2E23-A533-4C40-ACF5-91D8DEDB4F8C}" srcOrd="2" destOrd="0" presId="urn:microsoft.com/office/officeart/2018/2/layout/IconLabelList"/>
    <dgm:cxn modelId="{900D29DF-2B64-47F4-8B94-764FEEA5C2A0}" type="presParOf" srcId="{A0E28CE0-F0E1-4430-9086-F5854DD5A858}" destId="{01B6E74A-B79E-4500-8580-AD2774A6B19E}" srcOrd="1" destOrd="0" presId="urn:microsoft.com/office/officeart/2018/2/layout/IconLabelList"/>
    <dgm:cxn modelId="{55A546E5-565C-4365-AB7F-4E75D998DA30}" type="presParOf" srcId="{A0E28CE0-F0E1-4430-9086-F5854DD5A858}" destId="{3BEB044A-A4C6-44CB-ACE8-3755ED199C55}" srcOrd="2" destOrd="0" presId="urn:microsoft.com/office/officeart/2018/2/layout/IconLabelList"/>
    <dgm:cxn modelId="{770ACA51-4965-464A-B1D3-FA2F58E57443}" type="presParOf" srcId="{3BEB044A-A4C6-44CB-ACE8-3755ED199C55}" destId="{30B37B79-3FB5-4822-9B16-871D00798F81}" srcOrd="0" destOrd="0" presId="urn:microsoft.com/office/officeart/2018/2/layout/IconLabelList"/>
    <dgm:cxn modelId="{C766019E-89A3-4B15-88C2-4C08CD6A6292}" type="presParOf" srcId="{3BEB044A-A4C6-44CB-ACE8-3755ED199C55}" destId="{495D97FE-A2C5-4F6B-9F24-C7F9656E75DC}" srcOrd="1" destOrd="0" presId="urn:microsoft.com/office/officeart/2018/2/layout/IconLabelList"/>
    <dgm:cxn modelId="{3335A176-699C-4C43-B971-3E5D91A18A59}" type="presParOf" srcId="{3BEB044A-A4C6-44CB-ACE8-3755ED199C55}" destId="{E7A66D2A-86E2-4096-9D9E-BFA5A7529D4B}" srcOrd="2" destOrd="0" presId="urn:microsoft.com/office/officeart/2018/2/layout/IconLabelList"/>
    <dgm:cxn modelId="{2EE9BD88-E45F-48A1-A406-4A2764D6FAEA}" type="presParOf" srcId="{A0E28CE0-F0E1-4430-9086-F5854DD5A858}" destId="{415E9E13-9A5C-4750-BFD6-9C6A211623D8}" srcOrd="3" destOrd="0" presId="urn:microsoft.com/office/officeart/2018/2/layout/IconLabelList"/>
    <dgm:cxn modelId="{0BE7E1A6-5AC8-4F6B-80CE-FA5DB150EF02}" type="presParOf" srcId="{A0E28CE0-F0E1-4430-9086-F5854DD5A858}" destId="{4CBA156B-8501-40B5-9DE6-CD19430E2B9B}" srcOrd="4" destOrd="0" presId="urn:microsoft.com/office/officeart/2018/2/layout/IconLabelList"/>
    <dgm:cxn modelId="{3E16DE6B-B426-4F26-A41A-C87D1D06F54D}" type="presParOf" srcId="{4CBA156B-8501-40B5-9DE6-CD19430E2B9B}" destId="{AC5A2C55-42C0-4D48-B095-D4E1DE7F178A}" srcOrd="0" destOrd="0" presId="urn:microsoft.com/office/officeart/2018/2/layout/IconLabelList"/>
    <dgm:cxn modelId="{5F6E045E-0FB7-41B5-B44F-F4AC6C514449}" type="presParOf" srcId="{4CBA156B-8501-40B5-9DE6-CD19430E2B9B}" destId="{7CE8E7D4-A963-49BF-9BA8-7228AD6DB439}" srcOrd="1" destOrd="0" presId="urn:microsoft.com/office/officeart/2018/2/layout/IconLabelList"/>
    <dgm:cxn modelId="{C2237F0F-EC68-4D7A-A794-0D02B4951C45}" type="presParOf" srcId="{4CBA156B-8501-40B5-9DE6-CD19430E2B9B}" destId="{24602B0D-CE67-4173-9458-906B0360B740}" srcOrd="2" destOrd="0" presId="urn:microsoft.com/office/officeart/2018/2/layout/IconLabelList"/>
    <dgm:cxn modelId="{74E215B1-3816-4E55-84E8-C7A2A7D27409}" type="presParOf" srcId="{A0E28CE0-F0E1-4430-9086-F5854DD5A858}" destId="{AC55FC88-E82E-4720-B45A-D8DCD5000A81}" srcOrd="5" destOrd="0" presId="urn:microsoft.com/office/officeart/2018/2/layout/IconLabelList"/>
    <dgm:cxn modelId="{CAE56031-8994-45E3-BBB4-CA523F954967}" type="presParOf" srcId="{A0E28CE0-F0E1-4430-9086-F5854DD5A858}" destId="{85EA5FB2-99AF-4DC4-92D8-4E814A120DCB}" srcOrd="6" destOrd="0" presId="urn:microsoft.com/office/officeart/2018/2/layout/IconLabelList"/>
    <dgm:cxn modelId="{4E1DE29E-5BE5-42CE-BD38-5130894C4059}" type="presParOf" srcId="{85EA5FB2-99AF-4DC4-92D8-4E814A120DCB}" destId="{3213D850-0C00-4CF4-83D7-FD7CB709135A}" srcOrd="0" destOrd="0" presId="urn:microsoft.com/office/officeart/2018/2/layout/IconLabelList"/>
    <dgm:cxn modelId="{39C7A3CB-31C7-44B3-9ED6-C97B28035466}" type="presParOf" srcId="{85EA5FB2-99AF-4DC4-92D8-4E814A120DCB}" destId="{01399A87-25DC-4A69-8AAD-9F7182D58809}" srcOrd="1" destOrd="0" presId="urn:microsoft.com/office/officeart/2018/2/layout/IconLabelList"/>
    <dgm:cxn modelId="{4DF78D05-72FF-43F2-A5A7-E54954607607}" type="presParOf" srcId="{85EA5FB2-99AF-4DC4-92D8-4E814A120DCB}" destId="{48BB3757-FAFF-4C62-9832-3D2F5C398B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55383-6E5C-455B-A7C5-53772AEE520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CBCBEC-5629-4FE2-A450-B1FF9922A1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Programmeren op basis van events</a:t>
          </a:r>
          <a:endParaRPr lang="en-US"/>
        </a:p>
      </dgm:t>
    </dgm:pt>
    <dgm:pt modelId="{03D756F3-775A-45F5-A4C3-977D4F836131}" type="parTrans" cxnId="{5D93599D-A2E0-4E65-A362-0C24323EE83D}">
      <dgm:prSet/>
      <dgm:spPr/>
      <dgm:t>
        <a:bodyPr/>
        <a:lstStyle/>
        <a:p>
          <a:endParaRPr lang="en-US"/>
        </a:p>
      </dgm:t>
    </dgm:pt>
    <dgm:pt modelId="{5B9F70DA-698F-4A1D-8114-576AEE49655C}" type="sibTrans" cxnId="{5D93599D-A2E0-4E65-A362-0C24323EE83D}">
      <dgm:prSet/>
      <dgm:spPr/>
      <dgm:t>
        <a:bodyPr/>
        <a:lstStyle/>
        <a:p>
          <a:endParaRPr lang="en-US"/>
        </a:p>
      </dgm:t>
    </dgm:pt>
    <dgm:pt modelId="{B6AA9828-BF68-47A8-88FB-6F98471932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Events chainen</a:t>
          </a:r>
        </a:p>
      </dgm:t>
    </dgm:pt>
    <dgm:pt modelId="{B0A2F165-5B46-42FE-8E61-F960A41A7AB2}" type="parTrans" cxnId="{15EDA60F-43D9-42A2-A361-1510A9B0878C}">
      <dgm:prSet/>
      <dgm:spPr/>
      <dgm:t>
        <a:bodyPr/>
        <a:lstStyle/>
        <a:p>
          <a:endParaRPr lang="en-US"/>
        </a:p>
      </dgm:t>
    </dgm:pt>
    <dgm:pt modelId="{F0730673-DF8A-4D07-B01F-2BA1DD0C7BDC}" type="sibTrans" cxnId="{15EDA60F-43D9-42A2-A361-1510A9B0878C}">
      <dgm:prSet/>
      <dgm:spPr/>
      <dgm:t>
        <a:bodyPr/>
        <a:lstStyle/>
        <a:p>
          <a:endParaRPr lang="en-US"/>
        </a:p>
      </dgm:t>
    </dgm:pt>
    <dgm:pt modelId="{9E23C96D-8627-410B-BD5E-4CB4DB351A89}" type="pres">
      <dgm:prSet presAssocID="{83A55383-6E5C-455B-A7C5-53772AEE5209}" presName="root" presStyleCnt="0">
        <dgm:presLayoutVars>
          <dgm:dir/>
          <dgm:resizeHandles val="exact"/>
        </dgm:presLayoutVars>
      </dgm:prSet>
      <dgm:spPr/>
    </dgm:pt>
    <dgm:pt modelId="{7F93C397-9D6F-4B48-AA1E-67A23D699815}" type="pres">
      <dgm:prSet presAssocID="{CECBCBEC-5629-4FE2-A450-B1FF9922A1DE}" presName="compNode" presStyleCnt="0"/>
      <dgm:spPr/>
    </dgm:pt>
    <dgm:pt modelId="{3D8C3800-E3A4-4C73-9F5D-3EDA59DDBF36}" type="pres">
      <dgm:prSet presAssocID="{CECBCBEC-5629-4FE2-A450-B1FF9922A1D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212B714-B789-45DA-A1EF-59AC966B9C63}" type="pres">
      <dgm:prSet presAssocID="{CECBCBEC-5629-4FE2-A450-B1FF9922A1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7508BD4-9FE7-4FE9-ADF9-9C6FE7F60F34}" type="pres">
      <dgm:prSet presAssocID="{CECBCBEC-5629-4FE2-A450-B1FF9922A1DE}" presName="spaceRect" presStyleCnt="0"/>
      <dgm:spPr/>
    </dgm:pt>
    <dgm:pt modelId="{64ACC510-23DF-497C-BEC7-D7B51D9926C6}" type="pres">
      <dgm:prSet presAssocID="{CECBCBEC-5629-4FE2-A450-B1FF9922A1DE}" presName="textRect" presStyleLbl="revTx" presStyleIdx="0" presStyleCnt="2">
        <dgm:presLayoutVars>
          <dgm:chMax val="1"/>
          <dgm:chPref val="1"/>
        </dgm:presLayoutVars>
      </dgm:prSet>
      <dgm:spPr/>
    </dgm:pt>
    <dgm:pt modelId="{899EA67C-69F3-4F19-884B-5D86C5A40AFE}" type="pres">
      <dgm:prSet presAssocID="{5B9F70DA-698F-4A1D-8114-576AEE49655C}" presName="sibTrans" presStyleCnt="0"/>
      <dgm:spPr/>
    </dgm:pt>
    <dgm:pt modelId="{A4CAF265-C5A5-49B9-B20A-5534471D273B}" type="pres">
      <dgm:prSet presAssocID="{B6AA9828-BF68-47A8-88FB-6F9847193204}" presName="compNode" presStyleCnt="0"/>
      <dgm:spPr/>
    </dgm:pt>
    <dgm:pt modelId="{28996283-394D-40A7-902B-96EA67035467}" type="pres">
      <dgm:prSet presAssocID="{B6AA9828-BF68-47A8-88FB-6F98471932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8A67443-EC8E-492D-AE48-2C43F943784B}" type="pres">
      <dgm:prSet presAssocID="{B6AA9828-BF68-47A8-88FB-6F98471932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C37DAA7F-4C17-4578-8353-0192AB59F763}" type="pres">
      <dgm:prSet presAssocID="{B6AA9828-BF68-47A8-88FB-6F9847193204}" presName="spaceRect" presStyleCnt="0"/>
      <dgm:spPr/>
    </dgm:pt>
    <dgm:pt modelId="{A7B13E03-F595-4E63-9FAA-6FD0C2605A05}" type="pres">
      <dgm:prSet presAssocID="{B6AA9828-BF68-47A8-88FB-6F98471932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EDA60F-43D9-42A2-A361-1510A9B0878C}" srcId="{83A55383-6E5C-455B-A7C5-53772AEE5209}" destId="{B6AA9828-BF68-47A8-88FB-6F9847193204}" srcOrd="1" destOrd="0" parTransId="{B0A2F165-5B46-42FE-8E61-F960A41A7AB2}" sibTransId="{F0730673-DF8A-4D07-B01F-2BA1DD0C7BDC}"/>
    <dgm:cxn modelId="{2CDC632A-6402-4FBD-A446-2B5E0E692EBC}" type="presOf" srcId="{83A55383-6E5C-455B-A7C5-53772AEE5209}" destId="{9E23C96D-8627-410B-BD5E-4CB4DB351A89}" srcOrd="0" destOrd="0" presId="urn:microsoft.com/office/officeart/2018/5/layout/IconLeafLabelList"/>
    <dgm:cxn modelId="{0CA84047-507D-47B6-9B6A-354496330882}" type="presOf" srcId="{CECBCBEC-5629-4FE2-A450-B1FF9922A1DE}" destId="{64ACC510-23DF-497C-BEC7-D7B51D9926C6}" srcOrd="0" destOrd="0" presId="urn:microsoft.com/office/officeart/2018/5/layout/IconLeafLabelList"/>
    <dgm:cxn modelId="{02A45B50-75B7-4F6A-B582-2D2B780ADF41}" type="presOf" srcId="{B6AA9828-BF68-47A8-88FB-6F9847193204}" destId="{A7B13E03-F595-4E63-9FAA-6FD0C2605A05}" srcOrd="0" destOrd="0" presId="urn:microsoft.com/office/officeart/2018/5/layout/IconLeafLabelList"/>
    <dgm:cxn modelId="{5D93599D-A2E0-4E65-A362-0C24323EE83D}" srcId="{83A55383-6E5C-455B-A7C5-53772AEE5209}" destId="{CECBCBEC-5629-4FE2-A450-B1FF9922A1DE}" srcOrd="0" destOrd="0" parTransId="{03D756F3-775A-45F5-A4C3-977D4F836131}" sibTransId="{5B9F70DA-698F-4A1D-8114-576AEE49655C}"/>
    <dgm:cxn modelId="{8C0029A6-E298-4E49-9FAA-494CE9661F75}" type="presParOf" srcId="{9E23C96D-8627-410B-BD5E-4CB4DB351A89}" destId="{7F93C397-9D6F-4B48-AA1E-67A23D699815}" srcOrd="0" destOrd="0" presId="urn:microsoft.com/office/officeart/2018/5/layout/IconLeafLabelList"/>
    <dgm:cxn modelId="{CB90FB8E-C96D-45DA-84F8-60E577285318}" type="presParOf" srcId="{7F93C397-9D6F-4B48-AA1E-67A23D699815}" destId="{3D8C3800-E3A4-4C73-9F5D-3EDA59DDBF36}" srcOrd="0" destOrd="0" presId="urn:microsoft.com/office/officeart/2018/5/layout/IconLeafLabelList"/>
    <dgm:cxn modelId="{6A6C53AA-7B57-48D1-A8AA-CBC8A6722DF8}" type="presParOf" srcId="{7F93C397-9D6F-4B48-AA1E-67A23D699815}" destId="{7212B714-B789-45DA-A1EF-59AC966B9C63}" srcOrd="1" destOrd="0" presId="urn:microsoft.com/office/officeart/2018/5/layout/IconLeafLabelList"/>
    <dgm:cxn modelId="{4332A97E-422A-474F-8CD2-7C69C73F25B7}" type="presParOf" srcId="{7F93C397-9D6F-4B48-AA1E-67A23D699815}" destId="{87508BD4-9FE7-4FE9-ADF9-9C6FE7F60F34}" srcOrd="2" destOrd="0" presId="urn:microsoft.com/office/officeart/2018/5/layout/IconLeafLabelList"/>
    <dgm:cxn modelId="{3E7900AA-58F5-4C95-A22E-7EDB5E7BFCA7}" type="presParOf" srcId="{7F93C397-9D6F-4B48-AA1E-67A23D699815}" destId="{64ACC510-23DF-497C-BEC7-D7B51D9926C6}" srcOrd="3" destOrd="0" presId="urn:microsoft.com/office/officeart/2018/5/layout/IconLeafLabelList"/>
    <dgm:cxn modelId="{9C2C2E7D-7F7C-42E8-BBC1-516CBFF084EF}" type="presParOf" srcId="{9E23C96D-8627-410B-BD5E-4CB4DB351A89}" destId="{899EA67C-69F3-4F19-884B-5D86C5A40AFE}" srcOrd="1" destOrd="0" presId="urn:microsoft.com/office/officeart/2018/5/layout/IconLeafLabelList"/>
    <dgm:cxn modelId="{4FDD6BFA-82E1-44C1-A795-B5B9183222B3}" type="presParOf" srcId="{9E23C96D-8627-410B-BD5E-4CB4DB351A89}" destId="{A4CAF265-C5A5-49B9-B20A-5534471D273B}" srcOrd="2" destOrd="0" presId="urn:microsoft.com/office/officeart/2018/5/layout/IconLeafLabelList"/>
    <dgm:cxn modelId="{9E5979A0-834D-4CAE-B868-CD2E6F19B697}" type="presParOf" srcId="{A4CAF265-C5A5-49B9-B20A-5534471D273B}" destId="{28996283-394D-40A7-902B-96EA67035467}" srcOrd="0" destOrd="0" presId="urn:microsoft.com/office/officeart/2018/5/layout/IconLeafLabelList"/>
    <dgm:cxn modelId="{88078E78-2415-4B29-8FDB-6817C9A6DBDA}" type="presParOf" srcId="{A4CAF265-C5A5-49B9-B20A-5534471D273B}" destId="{98A67443-EC8E-492D-AE48-2C43F943784B}" srcOrd="1" destOrd="0" presId="urn:microsoft.com/office/officeart/2018/5/layout/IconLeafLabelList"/>
    <dgm:cxn modelId="{E57AACBA-2C2C-4315-9133-F21D84E6841E}" type="presParOf" srcId="{A4CAF265-C5A5-49B9-B20A-5534471D273B}" destId="{C37DAA7F-4C17-4578-8353-0192AB59F763}" srcOrd="2" destOrd="0" presId="urn:microsoft.com/office/officeart/2018/5/layout/IconLeafLabelList"/>
    <dgm:cxn modelId="{801C53E6-584F-42E0-9ECF-6276E3374444}" type="presParOf" srcId="{A4CAF265-C5A5-49B9-B20A-5534471D273B}" destId="{A7B13E03-F595-4E63-9FAA-6FD0C2605A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7CA74-5A73-4587-8C70-8A7A5CAEACA8}">
      <dsp:nvSpPr>
        <dsp:cNvPr id="0" name=""/>
        <dsp:cNvSpPr/>
      </dsp:nvSpPr>
      <dsp:spPr>
        <a:xfrm>
          <a:off x="212335" y="357689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5A9E9-CD75-4A3A-9111-9B39E0C0A4D1}">
      <dsp:nvSpPr>
        <dsp:cNvPr id="0" name=""/>
        <dsp:cNvSpPr/>
      </dsp:nvSpPr>
      <dsp:spPr>
        <a:xfrm>
          <a:off x="492877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2D19-1206-45EC-B88F-A25A65B87622}">
      <dsp:nvSpPr>
        <dsp:cNvPr id="0" name=""/>
        <dsp:cNvSpPr/>
      </dsp:nvSpPr>
      <dsp:spPr>
        <a:xfrm>
          <a:off x="1834517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Events</a:t>
          </a:r>
          <a:endParaRPr lang="en-US" sz="2400" kern="1200"/>
        </a:p>
      </dsp:txBody>
      <dsp:txXfrm>
        <a:off x="1834517" y="357689"/>
        <a:ext cx="3148942" cy="1335915"/>
      </dsp:txXfrm>
    </dsp:sp>
    <dsp:sp modelId="{C28E6693-AC50-42FA-BDA8-6EC2F121BC77}">
      <dsp:nvSpPr>
        <dsp:cNvPr id="0" name=""/>
        <dsp:cNvSpPr/>
      </dsp:nvSpPr>
      <dsp:spPr>
        <a:xfrm>
          <a:off x="5532139" y="357689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3B95-8563-4EAF-A07A-421E3CFF812D}">
      <dsp:nvSpPr>
        <dsp:cNvPr id="0" name=""/>
        <dsp:cNvSpPr/>
      </dsp:nvSpPr>
      <dsp:spPr>
        <a:xfrm>
          <a:off x="5812681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82DBF-05D5-46ED-A864-68867312DC03}">
      <dsp:nvSpPr>
        <dsp:cNvPr id="0" name=""/>
        <dsp:cNvSpPr/>
      </dsp:nvSpPr>
      <dsp:spPr>
        <a:xfrm>
          <a:off x="7154322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Publisher</a:t>
          </a:r>
          <a:endParaRPr lang="en-US" sz="2400" kern="1200"/>
        </a:p>
      </dsp:txBody>
      <dsp:txXfrm>
        <a:off x="7154322" y="357689"/>
        <a:ext cx="3148942" cy="1335915"/>
      </dsp:txXfrm>
    </dsp:sp>
    <dsp:sp modelId="{AA5E2510-211A-4E10-8D21-09FD060D772E}">
      <dsp:nvSpPr>
        <dsp:cNvPr id="0" name=""/>
        <dsp:cNvSpPr/>
      </dsp:nvSpPr>
      <dsp:spPr>
        <a:xfrm>
          <a:off x="212335" y="2387369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82372-A3BB-4102-A8A1-8CF1197A1725}">
      <dsp:nvSpPr>
        <dsp:cNvPr id="0" name=""/>
        <dsp:cNvSpPr/>
      </dsp:nvSpPr>
      <dsp:spPr>
        <a:xfrm>
          <a:off x="492877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617A8-5AD4-4C01-86F2-901D7ED1AE31}">
      <dsp:nvSpPr>
        <dsp:cNvPr id="0" name=""/>
        <dsp:cNvSpPr/>
      </dsp:nvSpPr>
      <dsp:spPr>
        <a:xfrm>
          <a:off x="1834517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Subscribers</a:t>
          </a:r>
          <a:endParaRPr lang="en-US" sz="2400" kern="1200"/>
        </a:p>
      </dsp:txBody>
      <dsp:txXfrm>
        <a:off x="1834517" y="2387369"/>
        <a:ext cx="3148942" cy="1335915"/>
      </dsp:txXfrm>
    </dsp:sp>
    <dsp:sp modelId="{12900549-89D0-4848-830C-3476F8304ECE}">
      <dsp:nvSpPr>
        <dsp:cNvPr id="0" name=""/>
        <dsp:cNvSpPr/>
      </dsp:nvSpPr>
      <dsp:spPr>
        <a:xfrm>
          <a:off x="5532139" y="2387369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DAE0B-0455-4889-948D-307C3CE682C6}">
      <dsp:nvSpPr>
        <dsp:cNvPr id="0" name=""/>
        <dsp:cNvSpPr/>
      </dsp:nvSpPr>
      <dsp:spPr>
        <a:xfrm>
          <a:off x="5812681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BBDBF-F494-490B-8F7E-DCD2653238D3}">
      <dsp:nvSpPr>
        <dsp:cNvPr id="0" name=""/>
        <dsp:cNvSpPr/>
      </dsp:nvSpPr>
      <dsp:spPr>
        <a:xfrm>
          <a:off x="7154322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Argument(en)</a:t>
          </a:r>
          <a:endParaRPr lang="en-US" sz="2400" kern="1200"/>
        </a:p>
      </dsp:txBody>
      <dsp:txXfrm>
        <a:off x="7154322" y="238736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9A072-1B96-4085-95C4-6DCEB7085108}">
      <dsp:nvSpPr>
        <dsp:cNvPr id="0" name=""/>
        <dsp:cNvSpPr/>
      </dsp:nvSpPr>
      <dsp:spPr>
        <a:xfrm>
          <a:off x="1138979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2E23-A533-4C40-ACF5-91D8DEDB4F8C}">
      <dsp:nvSpPr>
        <dsp:cNvPr id="0" name=""/>
        <dsp:cNvSpPr/>
      </dsp:nvSpPr>
      <dsp:spPr>
        <a:xfrm>
          <a:off x="569079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/>
            <a:t>Events – het vliegtuig is laat</a:t>
          </a:r>
          <a:endParaRPr lang="en-US" sz="1500" kern="1200"/>
        </a:p>
      </dsp:txBody>
      <dsp:txXfrm>
        <a:off x="569079" y="2292631"/>
        <a:ext cx="2072362" cy="720000"/>
      </dsp:txXfrm>
    </dsp:sp>
    <dsp:sp modelId="{30B37B79-3FB5-4822-9B16-871D00798F81}">
      <dsp:nvSpPr>
        <dsp:cNvPr id="0" name=""/>
        <dsp:cNvSpPr/>
      </dsp:nvSpPr>
      <dsp:spPr>
        <a:xfrm>
          <a:off x="3574005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66D2A-86E2-4096-9D9E-BFA5A7529D4B}">
      <dsp:nvSpPr>
        <dsp:cNvPr id="0" name=""/>
        <dsp:cNvSpPr/>
      </dsp:nvSpPr>
      <dsp:spPr>
        <a:xfrm>
          <a:off x="3004105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/>
            <a:t>Publisher – het vliegtuig</a:t>
          </a:r>
          <a:endParaRPr lang="en-US" sz="1500" kern="1200"/>
        </a:p>
      </dsp:txBody>
      <dsp:txXfrm>
        <a:off x="3004105" y="2292631"/>
        <a:ext cx="2072362" cy="720000"/>
      </dsp:txXfrm>
    </dsp:sp>
    <dsp:sp modelId="{AC5A2C55-42C0-4D48-B095-D4E1DE7F178A}">
      <dsp:nvSpPr>
        <dsp:cNvPr id="0" name=""/>
        <dsp:cNvSpPr/>
      </dsp:nvSpPr>
      <dsp:spPr>
        <a:xfrm>
          <a:off x="6009031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2B0D-CE67-4173-9458-906B0360B740}">
      <dsp:nvSpPr>
        <dsp:cNvPr id="0" name=""/>
        <dsp:cNvSpPr/>
      </dsp:nvSpPr>
      <dsp:spPr>
        <a:xfrm>
          <a:off x="5439131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Subscribers</a:t>
          </a:r>
          <a:r>
            <a:rPr lang="nl-NL" sz="1500" kern="1200" dirty="0"/>
            <a:t> – de terminal, verkeerstoren, andere vliegtuigen</a:t>
          </a:r>
          <a:endParaRPr lang="en-US" sz="1500" kern="1200" dirty="0"/>
        </a:p>
      </dsp:txBody>
      <dsp:txXfrm>
        <a:off x="5439131" y="2292631"/>
        <a:ext cx="2072362" cy="720000"/>
      </dsp:txXfrm>
    </dsp:sp>
    <dsp:sp modelId="{3213D850-0C00-4CF4-83D7-FD7CB709135A}">
      <dsp:nvSpPr>
        <dsp:cNvPr id="0" name=""/>
        <dsp:cNvSpPr/>
      </dsp:nvSpPr>
      <dsp:spPr>
        <a:xfrm>
          <a:off x="8444057" y="106834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B3757-FAFF-4C62-9832-3D2F5C398B1D}">
      <dsp:nvSpPr>
        <dsp:cNvPr id="0" name=""/>
        <dsp:cNvSpPr/>
      </dsp:nvSpPr>
      <dsp:spPr>
        <a:xfrm>
          <a:off x="7874157" y="22926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/>
            <a:t>Argument(en) – het vliegtuig is X minuten te laat</a:t>
          </a:r>
          <a:endParaRPr lang="en-US" sz="1500" kern="1200"/>
        </a:p>
      </dsp:txBody>
      <dsp:txXfrm>
        <a:off x="7874157" y="2292631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C3800-E3A4-4C73-9F5D-3EDA59DDBF36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B714-B789-45DA-A1EF-59AC966B9C6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C510-23DF-497C-BEC7-D7B51D9926C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Programmeren op basis van events</a:t>
          </a:r>
          <a:endParaRPr lang="en-US" sz="2300" kern="1200"/>
        </a:p>
      </dsp:txBody>
      <dsp:txXfrm>
        <a:off x="1342800" y="3255669"/>
        <a:ext cx="3600000" cy="720000"/>
      </dsp:txXfrm>
    </dsp:sp>
    <dsp:sp modelId="{28996283-394D-40A7-902B-96EA67035467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67443-EC8E-492D-AE48-2C43F943784B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13E03-F595-4E63-9FAA-6FD0C2605A05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Events chainen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419C-2074-422B-A104-3994BC393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81938-6063-4CFE-A454-9431E585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6743-EC9B-4D74-A621-6A42B11C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7D24-3384-4F49-9806-EBA651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55D7-D486-48A0-A268-3A8FDE2C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7043-E132-4631-A661-36519F0C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7817B-0582-4DDA-8552-C570524D3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7EEC-4F7D-4933-88D4-029BC3CA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8296-0300-4AB1-8E45-CD07A9EA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36F6-43EF-4B37-AAA1-E9F0068E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D3F64-0F87-4A59-9690-D15376508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4CD27-E520-495B-A403-8AA1B802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147B-446A-4CDA-B348-BD8BC4D9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6B9D-2D6C-4D1D-BFC6-C6429B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4F90-EAA6-4A6B-87A7-FCCCE32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DBB-7B34-4099-8A09-69A3A127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57D1-1425-4B6C-ACC2-C8F074EF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255D-45F2-48CF-83F0-3543B7C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FD67-4AFB-4017-97EC-466C9A1B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FA9-1F36-40C2-BE3B-E26B04CE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BCBB-3DEA-4B60-9F17-5FB3FF8A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1429-7CDD-478E-8BA7-1FCEECE0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739D-8701-4AAA-BCEB-FD25F1F2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900F-5EF2-45C9-A2FA-0826A475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2C1D-2095-43E4-BE32-4D2FD3C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2FB-AB40-46F5-BAD8-5D8C151D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9E93-8D2C-4B76-9487-218CC3086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D5C37-C830-44DC-8A7B-9EC592ED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FA2F-7192-44C6-87A3-DDEA6BC6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E2407-8021-48BB-BA08-34CFB84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6FE9-6E85-496F-AA26-7968A183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17CF-ADCF-47A8-81E5-F91342CA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0ED8B-CF58-45C1-A8D9-DC5C7F62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1812F-564B-4911-89C4-C0DAAFA7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043BC-AC3D-485A-B8F9-208BD1BE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5C4F5-0F84-4DFF-8ED3-77D8FA16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63D7C-C5F1-4855-BF46-0FB4300F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56C8A-39CC-45CA-AEDA-3379DB08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6683D-2DDE-406C-B581-8348202B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A296-885F-4FB9-BD19-A3824365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9784-B9EB-4425-9735-37B85316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B400D-1AE8-4A9A-B676-679EE6E5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404FA-9C63-45F9-A2FE-8A658371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18DB-B384-4B69-AA2B-DFDDD360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4BC9B-94D9-4B17-9C5C-F24A280A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8F07D-1CDC-41E6-96D0-22023F8C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A239-1CC1-446B-88C1-C2F818F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B07C-55C0-4603-992E-89EB81C2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796A2-A813-40F6-8907-4B6D243D4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46215-92DC-448A-8818-B6154AD2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1387-E58E-461A-8D4F-E3C785AC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28B73-0C1E-461B-856A-7761DD4B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0069-8765-4219-B85B-D1D246AB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CFC00-87CB-4F69-9E35-A03EA61B7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EBABE-89B9-4BD7-A231-87280545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608ED-9F48-4E86-BEC2-B4390AD4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D0CDF-CF7C-48B6-AC9A-86052DA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72C3-F734-4F73-BDF1-AC6DA8DF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65C15-DD89-4BDD-A370-041871E9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D853-F4F5-4005-8DB6-CB2966293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53C9-3AC9-405E-B4B8-A2E8C2AB5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BB66-6240-49E3-88A1-40672C53CB0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484C-3EDB-4435-BAAC-F2CE77F5B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BCF1-EACB-4C70-A42C-83242896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9C95-9939-40ED-8968-D94805C4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events/observer-design-pattern" TargetMode="External"/><Relationship Id="rId7" Type="http://schemas.openxmlformats.org/officeDocument/2006/relationships/image" Target="../media/image25.svg"/><Relationship Id="rId2" Type="http://schemas.openxmlformats.org/officeDocument/2006/relationships/hyperlink" Target="https://www.c-sharpcorner.com/UploadFile/1c8574/events-in-C-Shar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wiki.haskell.org/Real_World_Applications/Event_Driven_Applications" TargetMode="External"/><Relationship Id="rId4" Type="http://schemas.openxmlformats.org/officeDocument/2006/relationships/hyperlink" Target="https://docs.microsoft.com/en-us/dotnet/standard/eve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CBD7-A4A0-4321-9ECF-55ACBBB7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nl-NL" sz="4800" dirty="0"/>
              <a:t>Event </a:t>
            </a:r>
            <a:r>
              <a:rPr lang="nl-NL" sz="4800" dirty="0" err="1"/>
              <a:t>Based</a:t>
            </a:r>
            <a:r>
              <a:rPr lang="nl-NL" sz="4800" dirty="0"/>
              <a:t> Programming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952D0-8D1A-4A27-B39D-A1A11B71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nl-NL" sz="2000"/>
              <a:t>Kevin Beye</a:t>
            </a:r>
            <a:endParaRPr lang="en-US" sz="2000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21533-F2CD-42AC-87E4-8FE39F1F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Resources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B7CC-2ED4-4FFC-8533-D31E50EA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r>
              <a:rPr lang="en-US" sz="1900">
                <a:hlinkClick r:id="rId2"/>
              </a:rPr>
              <a:t>https://www.c-sharpcorner.com/UploadFile/1c8574/events-in-C-Sharp/</a:t>
            </a:r>
            <a:endParaRPr lang="en-US" sz="1900"/>
          </a:p>
          <a:p>
            <a:r>
              <a:rPr lang="en-US" sz="1900">
                <a:hlinkClick r:id="rId3"/>
              </a:rPr>
              <a:t>https://docs.microsoft.com/en-us/dotnet/standard/events/observer-design-pattern</a:t>
            </a:r>
            <a:endParaRPr lang="en-US" sz="1900"/>
          </a:p>
          <a:p>
            <a:r>
              <a:rPr lang="en-US" sz="1900">
                <a:hlinkClick r:id="rId4"/>
              </a:rPr>
              <a:t>https://docs.microsoft.com/en-us/dotnet/standard/events/</a:t>
            </a:r>
            <a:endParaRPr lang="en-US" sz="1900"/>
          </a:p>
          <a:p>
            <a:r>
              <a:rPr lang="en-US" sz="1900">
                <a:hlinkClick r:id="rId3"/>
              </a:rPr>
              <a:t>https://docs.microsoft.com/en-us/dotnet/standard/events/observer-design-pattern</a:t>
            </a:r>
            <a:endParaRPr lang="en-US" sz="1900"/>
          </a:p>
          <a:p>
            <a:r>
              <a:rPr lang="en-US" sz="1900">
                <a:hlinkClick r:id="rId5"/>
              </a:rPr>
              <a:t>https://wiki.haskell.org/Real_World_Applications/Event_Driven_Applications</a:t>
            </a:r>
            <a:endParaRPr lang="en-US" sz="1900"/>
          </a:p>
        </p:txBody>
      </p:sp>
      <p:pic>
        <p:nvPicPr>
          <p:cNvPr id="7" name="Graphic 6" descr="Pin">
            <a:extLst>
              <a:ext uri="{FF2B5EF4-FFF2-40B4-BE49-F238E27FC236}">
                <a16:creationId xmlns:a16="http://schemas.microsoft.com/office/drawing/2014/main" id="{EAAB7035-7C45-473E-8A25-F2FEA59C3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2457" y="3013658"/>
            <a:ext cx="2762517" cy="27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5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1B65-7854-4655-BF71-A2CB7BE9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NL" sz="4000"/>
              <a:t>Inhoud</a:t>
            </a:r>
            <a:endParaRPr lang="en-US" sz="4000"/>
          </a:p>
        </p:txBody>
      </p:sp>
      <p:cxnSp>
        <p:nvCxnSpPr>
          <p:cNvPr id="31" name="Straight Arrow Connector 2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92C642A-DD9A-4CAC-B121-51E030BB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000"/>
              <a:t>Introductie</a:t>
            </a:r>
          </a:p>
          <a:p>
            <a:r>
              <a:rPr lang="nl-NL" sz="2000"/>
              <a:t>Praktijk voorbeeld</a:t>
            </a:r>
          </a:p>
          <a:p>
            <a:r>
              <a:rPr lang="nl-NL" sz="2000"/>
              <a:t>Event Driven Programming</a:t>
            </a:r>
          </a:p>
          <a:p>
            <a:r>
              <a:rPr lang="nl-NL" sz="2000"/>
              <a:t>Demo basic custom events</a:t>
            </a:r>
          </a:p>
          <a:p>
            <a:r>
              <a:rPr lang="nl-NL" sz="2000"/>
              <a:t>Resources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668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E0FA2-8CD6-47F2-BAE2-53333A21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nl-NL"/>
              <a:t>Introductie</a:t>
            </a:r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3700B57-0938-411E-A9FA-C7D8FCC2B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44634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55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2777-920A-455A-B141-DECE006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nl-NL" dirty="0"/>
              <a:t>Praktijk voorbeeld</a:t>
            </a:r>
            <a:endParaRPr lang="en-US" dirty="0"/>
          </a:p>
        </p:txBody>
      </p:sp>
      <p:sp>
        <p:nvSpPr>
          <p:cNvPr id="1030" name="Freeform: Shape 13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78B-645C-4E7D-9E2C-1BCEE78A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nl-NL" sz="2000" dirty="0">
                <a:solidFill>
                  <a:srgbClr val="FFFFFF"/>
                </a:solidFill>
              </a:rPr>
              <a:t>Vliegveld terminal</a:t>
            </a:r>
          </a:p>
          <a:p>
            <a:pPr lvl="1"/>
            <a:r>
              <a:rPr lang="nl-NL" sz="2000" dirty="0">
                <a:solidFill>
                  <a:srgbClr val="FFFFFF"/>
                </a:solidFill>
              </a:rPr>
              <a:t>Een vliegtuig heeft vertraging </a:t>
            </a:r>
            <a:r>
              <a:rPr lang="nl-NL" sz="2000" dirty="0" err="1">
                <a:solidFill>
                  <a:srgbClr val="FFFFFF"/>
                </a:solidFill>
              </a:rPr>
              <a:t>opgelope</a:t>
            </a:r>
            <a:endParaRPr lang="nl-NL" sz="20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lvl="1"/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event ‘</a:t>
            </a:r>
            <a:r>
              <a:rPr lang="nl-NL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HeeftVertraging</a:t>
            </a:r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’ wordt getriggerd, 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waardoor het bord in de terminal </a:t>
            </a:r>
            <a:r>
              <a:rPr lang="nl-NL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geüpdate</a:t>
            </a:r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 wordt (</a:t>
            </a:r>
            <a:r>
              <a:rPr lang="nl-NL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subscriber</a:t>
            </a:r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Daarnaast zal de verkeerstoren er ook rekening mee houden (meerdere </a:t>
            </a:r>
            <a:r>
              <a:rPr lang="nl-NL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subscribers</a:t>
            </a:r>
            <a:r>
              <a:rPr lang="nl-NL" sz="2000" dirty="0">
                <a:solidFill>
                  <a:srgbClr val="FFFFFF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Afbeeldingsresultaat voor departure screen">
            <a:extLst>
              <a:ext uri="{FF2B5EF4-FFF2-40B4-BE49-F238E27FC236}">
                <a16:creationId xmlns:a16="http://schemas.microsoft.com/office/drawing/2014/main" id="{D2E0F357-CBAB-4603-89E1-F25C1CDFA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r="25841" b="-1"/>
          <a:stretch/>
        </p:blipFill>
        <p:spPr bwMode="auto">
          <a:xfrm>
            <a:off x="6380605" y="2173287"/>
            <a:ext cx="4775677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E0FA2-8CD6-47F2-BAE2-53333A21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nl-NL"/>
              <a:t>Introductie</a:t>
            </a:r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3700B57-0938-411E-A9FA-C7D8FCC2B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81975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695DD-158D-4DD6-A678-DF58437D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nl-NL"/>
              <a:t>Publisher</a:t>
            </a:r>
            <a:endParaRPr lang="en-US" dirty="0"/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B8CC0A1F-DA65-46F3-A233-5735521D4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246A15-8D2E-45D9-B6B5-E84D2A47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nl-NL" sz="2000"/>
              <a:t>Hetgeen wat het event triggered</a:t>
            </a:r>
          </a:p>
          <a:p>
            <a:r>
              <a:rPr lang="nl-NL" sz="2000"/>
              <a:t>Delegates – de signature van het event</a:t>
            </a:r>
          </a:p>
          <a:p>
            <a:r>
              <a:rPr lang="en-US" sz="2000">
                <a:latin typeface="Courier New" panose="02070309020205020404" pitchFamily="49" charset="0"/>
              </a:rPr>
              <a:t>public delegate void CustomEventHandler(object sender, CustomEventArgs a);</a:t>
            </a:r>
          </a:p>
          <a:p>
            <a:r>
              <a:rPr lang="nl-NL" sz="2000"/>
              <a:t>Events</a:t>
            </a:r>
          </a:p>
          <a:p>
            <a:r>
              <a:rPr lang="en-US" sz="2000">
                <a:latin typeface="Courier New" panose="02070309020205020404" pitchFamily="49" charset="0"/>
              </a:rPr>
              <a:t>public event CustomEventHandler RaiseCustomEvent;</a:t>
            </a:r>
          </a:p>
          <a:p>
            <a:r>
              <a:rPr lang="en-US" sz="2000"/>
              <a:t>Triggeren van event</a:t>
            </a:r>
          </a:p>
          <a:p>
            <a:r>
              <a:rPr lang="en-US" sz="2000">
                <a:latin typeface="Courier New" panose="02070309020205020404" pitchFamily="49" charset="0"/>
              </a:rPr>
              <a:t>RaiseCustomEvent(new CustomEventArgs("Did something"));</a:t>
            </a:r>
            <a:endParaRPr lang="nl-NL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660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31502-3050-461E-BB70-76E0E558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NL" sz="4000"/>
              <a:t>Subscriber</a:t>
            </a:r>
            <a:endParaRPr lang="en-US" sz="4000"/>
          </a:p>
        </p:txBody>
      </p: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588BCB-1F1D-47C7-9FAB-CF6BB72B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000"/>
              <a:t>Doet iets met het event dat getriggered is</a:t>
            </a:r>
          </a:p>
          <a:p>
            <a:r>
              <a:rPr lang="nl-NL" sz="2000"/>
              <a:t>Subscriben</a:t>
            </a:r>
          </a:p>
          <a:p>
            <a:r>
              <a:rPr lang="nl-NL" sz="2000"/>
              <a:t>object.Event += Method</a:t>
            </a:r>
          </a:p>
          <a:p>
            <a:r>
              <a:rPr lang="nl-NL" sz="2000"/>
              <a:t>Of</a:t>
            </a:r>
          </a:p>
          <a:p>
            <a:r>
              <a:rPr lang="nl-NL" sz="2000"/>
              <a:t>object.Event += new EventHandler(method)</a:t>
            </a:r>
          </a:p>
          <a:p>
            <a:r>
              <a:rPr lang="nl-NL" sz="2000"/>
              <a:t>Methode moet voldoen aan het ‘signature’ van de eventhandler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2730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5FA0-C3DF-4E9D-A11F-AEE322BB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/>
              <a:t>Event Driven Programming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ACD6190-BC4E-44CE-98CA-98C432827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062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19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DCC-3876-4241-8D47-EDE33CF7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Demo!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Event Based Programming</vt:lpstr>
      <vt:lpstr>Inhoud</vt:lpstr>
      <vt:lpstr>Introductie</vt:lpstr>
      <vt:lpstr>Praktijk voorbeeld</vt:lpstr>
      <vt:lpstr>Introductie</vt:lpstr>
      <vt:lpstr>Publisher</vt:lpstr>
      <vt:lpstr>Subscriber</vt:lpstr>
      <vt:lpstr>Event Driven Programming</vt:lpstr>
      <vt:lpstr>Demo!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Programming</dc:title>
  <dc:creator>Kevin Beye</dc:creator>
  <cp:lastModifiedBy>Kevin Beye</cp:lastModifiedBy>
  <cp:revision>1</cp:revision>
  <dcterms:created xsi:type="dcterms:W3CDTF">2019-05-17T09:34:39Z</dcterms:created>
  <dcterms:modified xsi:type="dcterms:W3CDTF">2019-05-17T09:34:44Z</dcterms:modified>
</cp:coreProperties>
</file>