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94" r:id="rId5"/>
    <p:sldId id="334" r:id="rId6"/>
    <p:sldId id="335" r:id="rId7"/>
    <p:sldId id="336" r:id="rId8"/>
    <p:sldId id="337" r:id="rId9"/>
    <p:sldId id="339" r:id="rId10"/>
    <p:sldId id="338" r:id="rId11"/>
    <p:sldId id="340" r:id="rId12"/>
    <p:sldId id="341" r:id="rId13"/>
    <p:sldId id="342" r:id="rId14"/>
    <p:sldId id="343" r:id="rId15"/>
    <p:sldId id="345" r:id="rId16"/>
    <p:sldId id="346" r:id="rId17"/>
    <p:sldId id="344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b429b02636a33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79059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FF3-24B6-4CE9-B0F1-3BA227E0591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4879" y="1912976"/>
            <a:ext cx="823815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응용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SW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엔지니어링 향상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 </a:t>
            </a: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65" y="50208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민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반복문의</a:t>
            </a:r>
            <a:r>
              <a:rPr lang="ko-KR" altLang="en-US" dirty="0" smtClean="0"/>
              <a:t> 이해와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0294" y="1147665"/>
            <a:ext cx="7992888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∙ 반복문이란 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하나 이상의 문장을 두 번 이상 반복 실행하기 위해서 구성하는 문장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∙ 반복문의 종류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while, do~while, for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10" y="2751442"/>
            <a:ext cx="3648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704594" y="3543530"/>
            <a:ext cx="3280116" cy="108012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88566" y="3111482"/>
            <a:ext cx="129614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 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반복문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840694" y="4093090"/>
            <a:ext cx="360040" cy="1588"/>
          </a:xfrm>
          <a:prstGeom prst="straightConnector1">
            <a:avLst/>
          </a:prstGeom>
          <a:ln w="2222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72742" y="3903570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반복의 목적이 되는 대상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은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반복의 횟수를 조절하기 위한 것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896478" y="4195022"/>
            <a:ext cx="18002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중괄호 내부 반복영역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311" y="5173210"/>
            <a:ext cx="1368152" cy="102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2385" y="2288244"/>
            <a:ext cx="3168352" cy="45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2385" y="2955316"/>
            <a:ext cx="3456384" cy="40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4032385" y="2216236"/>
            <a:ext cx="3672408" cy="576064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32385" y="2864308"/>
            <a:ext cx="3672408" cy="576064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64433" y="1846904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반복의 대상이 한 문장이면 중괄호 생략 가능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19581" y="654862"/>
            <a:ext cx="338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int num=0;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while(num&lt;5)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printf("Hello world! %d \n", num);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num++;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}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return 0;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}</a:t>
            </a:r>
            <a:endParaRPr lang="ko-KR" altLang="en-US" sz="1400" dirty="0">
              <a:latin typeface="Maiandra GD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347573" y="510846"/>
            <a:ext cx="3528392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419581" y="3433777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int num=0;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while(num&lt;5)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    printf("Hello world! %d \n", num);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    num++;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}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return 0;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}</a:t>
            </a:r>
            <a:endParaRPr lang="ko-KR" altLang="en-US" sz="1400" dirty="0">
              <a:latin typeface="Maiandra GD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47573" y="3289761"/>
            <a:ext cx="3600400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503368" y="5924453"/>
            <a:ext cx="56886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987206"/>
                </a:solidFill>
                <a:latin typeface="+mn-ea"/>
              </a:rPr>
              <a:t>들여쓰기를 한 것과 하지 않은 것의 차이가 쉽게 눈에 들어온다</a:t>
            </a:r>
            <a:r>
              <a:rPr lang="en-US" altLang="ko-KR" sz="15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808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24932" y="702171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구구단의 출력</a:t>
            </a:r>
            <a:endParaRPr lang="ko-KR" altLang="en-US" dirty="0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57" y="1858750"/>
            <a:ext cx="44767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862" y="2794854"/>
            <a:ext cx="971162" cy="211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직사각형 46"/>
          <p:cNvSpPr/>
          <p:nvPr/>
        </p:nvSpPr>
        <p:spPr>
          <a:xfrm>
            <a:off x="5615957" y="452646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5357" y="5099110"/>
            <a:ext cx="5544616" cy="55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구구단은 반복문을 이해하는데 사용되는 대표적인 예제이다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이후에 반복문의 중첩에서는 구구단 전체를 출력하는 예제를 접한다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177991" y="702171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무한루프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is </a:t>
            </a:r>
            <a:r>
              <a:rPr lang="ko-KR" altLang="en-US" dirty="0" smtClean="0"/>
              <a:t>지옥의 시작</a:t>
            </a:r>
            <a:endParaRPr lang="ko-KR" altLang="en-US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2080" y="1837515"/>
            <a:ext cx="3960440" cy="121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모서리가 둥근 직사각형 50"/>
          <p:cNvSpPr/>
          <p:nvPr/>
        </p:nvSpPr>
        <p:spPr>
          <a:xfrm>
            <a:off x="6950072" y="1693499"/>
            <a:ext cx="4176464" cy="1440160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624069" y="3371922"/>
            <a:ext cx="52577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숫자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은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참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을 의미하므로 반복문의 조건은 계속해서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참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 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이렇듯 반복문의 탈출조건이 성립하지 않는 경우 무한루프를 형성한다고 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이러한 무한루프는 실수로 만들어지는 경우도 있지만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break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문과 함께 유용하게 사용되기도 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 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다만 원하지 않는 경우의 무한 루프는 지옥을 선사한다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709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중첩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7226" y="2157046"/>
            <a:ext cx="4581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113250" y="3309174"/>
            <a:ext cx="5904656" cy="2304256"/>
          </a:xfrm>
          <a:prstGeom prst="rect">
            <a:avLst/>
          </a:prstGeom>
          <a:noFill/>
          <a:ln w="158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73290" y="4002750"/>
            <a:ext cx="4968552" cy="1152128"/>
          </a:xfrm>
          <a:prstGeom prst="rect">
            <a:avLst/>
          </a:prstGeom>
          <a:noFill/>
          <a:ln w="158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61722" y="3597206"/>
            <a:ext cx="115212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안쪽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93770" y="2949134"/>
            <a:ext cx="13681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바깥쪽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5218" y="1363682"/>
            <a:ext cx="76328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 안에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문이 존재하는 상태를 의미한다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아래의 예제에서는 </a:t>
            </a:r>
            <a:r>
              <a:rPr lang="en-US" altLang="ko-KR" sz="1300" b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문을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중첩시켜서 구구단 전체를 출력한다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 예제를 통해서 중첩된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문의 코드 흐름을 이해하자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5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do~while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3354" y="1390646"/>
            <a:ext cx="3638214" cy="111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1169" y="3118838"/>
            <a:ext cx="3744416" cy="10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2329160" y="1318637"/>
            <a:ext cx="3888432" cy="122413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16807" y="3046829"/>
            <a:ext cx="3900785" cy="129614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/아래쪽 화살표 19"/>
          <p:cNvSpPr/>
          <p:nvPr/>
        </p:nvSpPr>
        <p:spPr>
          <a:xfrm>
            <a:off x="3913336" y="2614781"/>
            <a:ext cx="216024" cy="36004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48442" y="2607257"/>
            <a:ext cx="280831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동일한 횟수를 반복하는 </a:t>
            </a:r>
            <a:r>
              <a:rPr lang="ko-KR" altLang="en-US" sz="13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반복문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6039" y="1383121"/>
            <a:ext cx="324593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292" y="3857897"/>
            <a:ext cx="158036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8133956" y="383139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1788" y="5199545"/>
            <a:ext cx="3600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최소한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회 이상 실행되어야 하는 반복문은 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do~while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문으로 구성하는 것이 자연스럽다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29160" y="4486989"/>
            <a:ext cx="2304256" cy="183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633416" y="5927149"/>
            <a:ext cx="187220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do~while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문의 순서도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62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반복문의</a:t>
            </a:r>
            <a:r>
              <a:rPr lang="ko-KR" altLang="en-US" dirty="0" smtClean="0"/>
              <a:t> 필수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729" y="1496070"/>
            <a:ext cx="5472608" cy="231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모서리가 둥근 직사각형 27"/>
          <p:cNvSpPr/>
          <p:nvPr/>
        </p:nvSpPr>
        <p:spPr>
          <a:xfrm>
            <a:off x="1697721" y="1437715"/>
            <a:ext cx="5616624" cy="2376264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25713" y="4174019"/>
            <a:ext cx="73448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정해진 횟수의 반복을 위해서는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하나의 변수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가 필요하다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그 변수를 기반으로 하는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조건검사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가 필요하다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조건검사가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false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가 되게 하기 위한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연산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 필요하다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위의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while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문에서 보이듯이 반복문에 필요한 세 가지 요소가 여러 행에 걸쳐서 분산되어 있다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따라서 반복의 횟수가 바로 인식 불가능하다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   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0" name="오른쪽 중괄호 29"/>
          <p:cNvSpPr/>
          <p:nvPr/>
        </p:nvSpPr>
        <p:spPr>
          <a:xfrm>
            <a:off x="6018201" y="4318035"/>
            <a:ext cx="144016" cy="720080"/>
          </a:xfrm>
          <a:prstGeom prst="rightBrace">
            <a:avLst/>
          </a:prstGeom>
          <a:ln w="1905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234225" y="4318035"/>
            <a:ext cx="26642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 세 가지를 한 줄에 표시하도록 돕는 것이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문이다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060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</a:t>
            </a:r>
            <a:r>
              <a:rPr lang="ko-KR" altLang="en-US" dirty="0" smtClean="0"/>
              <a:t>문의 구조와 이해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8688" y="1581730"/>
            <a:ext cx="2088232" cy="84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7926679" y="1509722"/>
            <a:ext cx="2304256" cy="1008112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4032" y="1581730"/>
            <a:ext cx="4536504" cy="207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040" y="3957994"/>
            <a:ext cx="2695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166040" y="3885986"/>
            <a:ext cx="2880320" cy="2016224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46360" y="5327887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일부 컴파일러는 여전히 초기식에서의 변수 선언을 허용하지 않는다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for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문의 반복영역도 한 줄이면 중괄호 생략 가능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0722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</a:t>
            </a:r>
            <a:r>
              <a:rPr lang="ko-KR" altLang="en-US" dirty="0" smtClean="0"/>
              <a:t>문의 구조와 이해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67750" y="1507705"/>
            <a:ext cx="59766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초기식     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본격적으로 반복을 시작하기에 앞서 딱 한번 실행된다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조건식     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 반복의 시작에 앞서 실행되며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 결과를 기반으로 반복유무를 결정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증감식     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 반복실행 후 마지막에 연산이 이뤄진다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95742" y="1435697"/>
            <a:ext cx="6624736" cy="1080120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742" y="3325392"/>
            <a:ext cx="590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736102" y="3062590"/>
            <a:ext cx="4572000" cy="8213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int num=0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초기화는 반복문의 시작에 앞서 딱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회 진행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num&lt;3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조건의 검사는 매 반복문의 시작에 앞서 진행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num++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증감연산은 반복영역을 실행한 후에 진행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64094" y="2947865"/>
            <a:ext cx="4680520" cy="1080120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95742" y="1147665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구성요소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0438" y="2659833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 흐름의 핵심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7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예제를 통한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문의 이해</a:t>
            </a:r>
            <a:endParaRPr lang="ko-KR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782" y="1299205"/>
            <a:ext cx="3528392" cy="230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1182" y="1299205"/>
            <a:ext cx="2232248" cy="44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7286" y="3099405"/>
            <a:ext cx="3240360" cy="304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6034" y="5126181"/>
            <a:ext cx="2439169" cy="10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589174" y="173125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40902" y="576712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7286" y="2163301"/>
            <a:ext cx="34563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다양한 예제를 통해서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문에 익숙해지자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!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32790" y="3819485"/>
            <a:ext cx="41764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오른쪽 예제에서 보이듯이 불필요하다면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초기식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조건식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증감식을 생략할 수 있다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단 조건식을 생략하면 참으로 인식이 되어 무한루프를 형성하게 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946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658" y="1775409"/>
            <a:ext cx="43148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309146" y="1805505"/>
            <a:ext cx="3456384" cy="15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중첩은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while, do~while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중첩과 다르지 않다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구구단 전체를 출력하는 왼편의 예제를 통해서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중첩을 이해하자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03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반복문의</a:t>
            </a:r>
            <a:r>
              <a:rPr lang="ko-KR" altLang="en-US" dirty="0" smtClean="0"/>
              <a:t> 생략과 탈출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6337" y="1589936"/>
            <a:ext cx="4533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849" y="4801268"/>
            <a:ext cx="1076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372841" y="436922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2441" y="349117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08337" y="2382024"/>
            <a:ext cx="3636912" cy="15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break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문은 자신을 감싸는 반복문 하나를 빠져 나간다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if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문과 함께 사용이 되어서 특정 조만이 만족될 때 반복문을 빠져나가는 용도로 주로 사용된다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597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076" y="2355387"/>
            <a:ext cx="1165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선택문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7407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반복문의</a:t>
            </a:r>
            <a:r>
              <a:rPr lang="ko-KR" altLang="en-US" dirty="0" smtClean="0"/>
              <a:t> 생략과 탈출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977" y="1720240"/>
            <a:ext cx="3737149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7222" y="1720240"/>
            <a:ext cx="334508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7222" y="5089540"/>
            <a:ext cx="2881511" cy="29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907222" y="539264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98710" y="4096504"/>
            <a:ext cx="39604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continue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문은 반복문을 빠져나가지 않는다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다만 반복조건을 확인하러 올라갈 뿐이다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그리고 반복조건이 여전히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참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이라면 반복영역을 처음부터 실행하게 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210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36936" y="280871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선택문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50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선택문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Switch</a:t>
            </a:r>
            <a:r>
              <a:rPr lang="ko-KR" altLang="en-US" dirty="0" smtClean="0"/>
              <a:t>문의 구성과 기본 기능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2947" y="1498603"/>
            <a:ext cx="3096344" cy="382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330" y="2002659"/>
            <a:ext cx="4871442" cy="330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334994" y="5315027"/>
            <a:ext cx="20162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switch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기본구성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39450" y="5315027"/>
            <a:ext cx="309634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삽입되어 있는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break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문이 갖는 의미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000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선택문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Switch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338" y="1227197"/>
            <a:ext cx="2714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4565" y="1587237"/>
            <a:ext cx="2505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4565" y="2519152"/>
            <a:ext cx="249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4565" y="3458676"/>
            <a:ext cx="24860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704725" y="1227197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4725" y="216330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04725" y="309940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59269" y="1300122"/>
            <a:ext cx="34385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3618" y="5643522"/>
            <a:ext cx="20193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7059722" y="524336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24704" y="1298813"/>
            <a:ext cx="2191368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smtClean="0">
                <a:solidFill>
                  <a:srgbClr val="987206"/>
                </a:solidFill>
                <a:latin typeface="+mn-ea"/>
              </a:rPr>
              <a:t>오른쪽</a:t>
            </a:r>
            <a:r>
              <a:rPr lang="ko-KR" altLang="en-US" sz="1300" b="1" smtClean="0">
                <a:solidFill>
                  <a:srgbClr val="987206"/>
                </a:solidFill>
                <a:latin typeface="+mn-ea"/>
              </a:rPr>
              <a:t>의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예제와 같은 경우 다음과 같이 두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case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레이블을 한 줄에 같이 표시하기도 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case ‘M’: case ‘m’: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. . . . 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case ‘A’: case ‘a’: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. . . . 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case ‘E’: case ‘e’: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. . . . . 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076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선택문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문의 비교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191" y="1883527"/>
            <a:ext cx="383082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9033" y="2215983"/>
            <a:ext cx="4131538" cy="239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1866199" y="4763846"/>
            <a:ext cx="34563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보다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switch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문을 선호한다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switch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문이 더 간결해 보이기 때문이다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83547" y="4736263"/>
            <a:ext cx="3456384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모든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문을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switch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문으로 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대체할 수 있는 것은 아니다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03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선택문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goto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55168" y="4090836"/>
            <a:ext cx="381642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goto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는 단점이 많다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따라서 이해는 하되 활용은 하지 말자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3886" y="1470965"/>
            <a:ext cx="362015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192" y="1758997"/>
            <a:ext cx="16668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2127176" y="1686989"/>
            <a:ext cx="2160240" cy="2376264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91272" y="2472543"/>
            <a:ext cx="252028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위치를 표시하는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rabbit 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레이블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3360" y="3005453"/>
            <a:ext cx="2520280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레이블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rabbit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으로 무조건 이동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3440" y="5647429"/>
            <a:ext cx="17811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295528" y="521538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5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82587" y="2808714"/>
            <a:ext cx="4770857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조건문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조건적 실행과 흐름의 분기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70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흐름의 분기가 필요한 이유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20" y="1351887"/>
            <a:ext cx="54578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2229" y="5816383"/>
            <a:ext cx="698477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프로그램을 구현하다 보면 상황에 따라서 선택적으로 실행해야 하는 영역도 존재하기 마련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76845" y="4835854"/>
            <a:ext cx="29158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분기하지 못하면 프로그램 사용자는 사칙연산 중 하나를 선택하지 못한다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615" y="1351887"/>
            <a:ext cx="421882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0162" y="5156509"/>
            <a:ext cx="1699164" cy="50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89599" y="5732573"/>
            <a:ext cx="1296144" cy="48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0789325" y="530052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57277" y="588000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45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</a:t>
            </a:r>
            <a:r>
              <a:rPr lang="ko-KR" altLang="en-US" dirty="0" smtClean="0"/>
              <a:t>문을 이용한 계산기 프로그램</a:t>
            </a:r>
            <a:endParaRPr lang="ko-KR" alt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80" y="1390643"/>
            <a:ext cx="3641744" cy="4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888" y="5061966"/>
            <a:ext cx="2847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5929888" y="463100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29888" y="1678675"/>
            <a:ext cx="4716016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이제 계산기 프로그램에 실질적으로 더 가까운 형태가 되었다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프로그램 구성상 사칙연산 중 하나만 실행이 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그럼에도 불구하고 프로그램 사용자가 덧셈연산을 선택할지라도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총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4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번의 조건검사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(if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문을 통한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)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를 진행한다는 불합리한 점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 존재한다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이러한 불합리한 점의 해결에 사용되는 것이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if~else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문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94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문을 이용한 흐름의 분기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73" y="1362900"/>
            <a:ext cx="3384376" cy="208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353865" y="1290892"/>
            <a:ext cx="3600400" cy="2232248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78001" y="1290892"/>
            <a:ext cx="237626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보다 크면 실행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1937" y="2226996"/>
            <a:ext cx="29523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보다 크지 않으면 실행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164" y="3595148"/>
            <a:ext cx="3800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9588" y="5741436"/>
            <a:ext cx="2066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047580" y="530938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11680" y="2404638"/>
            <a:ext cx="2657229" cy="33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9276184" y="5861022"/>
            <a:ext cx="291581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흐름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4385" y="1522176"/>
            <a:ext cx="4191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538441" y="4999942"/>
            <a:ext cx="291581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구성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53050" y="5309388"/>
            <a:ext cx="424847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if~else</a:t>
            </a:r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문은 하나의 문장임에 주목하자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!</a:t>
            </a:r>
          </a:p>
          <a:p>
            <a:endParaRPr lang="en-US" altLang="ko-KR" sz="1300" b="1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따라서 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if</a:t>
            </a:r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else </a:t>
            </a:r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사이에 다른 문장이 삽입될 수 없다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73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문을 이용한 흐름의 분기</a:t>
            </a:r>
            <a:endParaRPr lang="ko-KR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444" y="2005627"/>
            <a:ext cx="2657229" cy="33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75" y="1294876"/>
            <a:ext cx="42862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8239125" y="1613212"/>
            <a:ext cx="370790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합리적으로 완성된 사칙연산 계산기 프로그램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48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 연산자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!!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삼 항 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121" y="1667026"/>
            <a:ext cx="2809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93" y="2027066"/>
            <a:ext cx="2162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168097" y="1559878"/>
            <a:ext cx="3168352" cy="936104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36449" y="2099074"/>
            <a:ext cx="403244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조건이 참이면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data1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반환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거짓이면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data2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반환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093" y="2747146"/>
            <a:ext cx="3819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4121" y="3152901"/>
            <a:ext cx="1533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4121" y="3466517"/>
            <a:ext cx="1552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168097" y="2603130"/>
            <a:ext cx="4176464" cy="1296144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68297" y="3100652"/>
            <a:ext cx="20882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num1&gt;num2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 참이면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68297" y="3395218"/>
            <a:ext cx="20882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num1&gt;num2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 거짓이면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4881" y="1450604"/>
            <a:ext cx="4836886" cy="365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40705" y="4508424"/>
            <a:ext cx="1504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6216769" y="410484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63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36936" y="280871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반복문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335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903</Words>
  <Application>Microsoft Office PowerPoint</Application>
  <PresentationFormat>와이드스크린</PresentationFormat>
  <Paragraphs>179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휴먼편지체</vt:lpstr>
      <vt:lpstr>Arial</vt:lpstr>
      <vt:lpstr>Maiandra GD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2020-10-22T04:51:43Z</dcterms:created>
  <dcterms:modified xsi:type="dcterms:W3CDTF">2020-10-31T12:33:48Z</dcterms:modified>
</cp:coreProperties>
</file>