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4" r:id="rId14"/>
    <p:sldId id="385" r:id="rId15"/>
    <p:sldId id="386" r:id="rId16"/>
    <p:sldId id="387" r:id="rId17"/>
    <p:sldId id="388" r:id="rId18"/>
    <p:sldId id="389" r:id="rId19"/>
    <p:sldId id="39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b429b02636a33c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3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95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9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0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6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2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6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3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75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3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8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37894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79059"/>
            <a:ext cx="12192000" cy="37894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22FF3-24B6-4CE9-B0F1-3BA227E0591C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4879" y="1912976"/>
            <a:ext cx="8238153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응용 </a:t>
            </a:r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SW </a:t>
            </a:r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엔지니어링 향상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(C </a:t>
            </a:r>
            <a:r>
              <a:rPr lang="ko-KR" alt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언어</a:t>
            </a:r>
            <a:r>
              <a:rPr lang="en-US" altLang="ko-KR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5665" y="502088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 민 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53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포인터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포인터의 개념</a:t>
            </a:r>
            <a:endParaRPr lang="ko-KR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0302" y="1564048"/>
            <a:ext cx="23622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모서리가 둥근 직사각형 17"/>
          <p:cNvSpPr/>
          <p:nvPr/>
        </p:nvSpPr>
        <p:spPr>
          <a:xfrm>
            <a:off x="2138294" y="1492040"/>
            <a:ext cx="2520280" cy="1656184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4946606" y="1996096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0662" y="1492040"/>
            <a:ext cx="34385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0302" y="3972454"/>
            <a:ext cx="15335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모서리가 둥근 직사각형 22"/>
          <p:cNvSpPr/>
          <p:nvPr/>
        </p:nvSpPr>
        <p:spPr>
          <a:xfrm>
            <a:off x="2138294" y="3900446"/>
            <a:ext cx="1872208" cy="1800200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줄무늬가 있는 오른쪽 화살표 23"/>
          <p:cNvSpPr/>
          <p:nvPr/>
        </p:nvSpPr>
        <p:spPr>
          <a:xfrm>
            <a:off x="4946606" y="4829704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72804" y="4315354"/>
            <a:ext cx="43719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307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포인터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포인터의 선언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183815" y="1883759"/>
            <a:ext cx="64087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int *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pnum1;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int *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는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int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형 변수를 가리키는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pnum1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의 선언을 의미함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5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double *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pnum2;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double *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는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double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형 변수를 가리키는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pnum2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의 선언을 의미함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5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unsigned int *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pnum3;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unsigned int *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는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unsigned int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형 변수를 가리키는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pnum3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의 선언을 의미함</a:t>
            </a:r>
            <a:endParaRPr lang="ko-KR" altLang="en-US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96731" y="1861129"/>
            <a:ext cx="6984776" cy="2160240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096731" y="4669441"/>
            <a:ext cx="6984776" cy="792088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68739" y="4683393"/>
            <a:ext cx="5400600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type * </a:t>
            </a:r>
            <a:r>
              <a:rPr lang="en-US" altLang="ko-KR" sz="1300" b="1" dirty="0" smtClean="0">
                <a:latin typeface="+mn-ea"/>
              </a:rPr>
              <a:t>ptr;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latin typeface="+mn-ea"/>
              </a:rPr>
              <a:t>   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type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형 변수의 주소 값을 저장하는</a:t>
            </a:r>
            <a:r>
              <a:rPr lang="ko-KR" altLang="en-US" sz="1300" b="1" dirty="0" smtClean="0">
                <a:latin typeface="+mn-ea"/>
              </a:rPr>
              <a:t> 포인터 변수 </a:t>
            </a:r>
            <a:r>
              <a:rPr lang="en-US" altLang="ko-KR" sz="1300" b="1" dirty="0" smtClean="0">
                <a:latin typeface="+mn-ea"/>
              </a:rPr>
              <a:t>ptr</a:t>
            </a:r>
            <a:r>
              <a:rPr lang="ko-KR" altLang="en-US" sz="1300" b="1" dirty="0" smtClean="0">
                <a:latin typeface="+mn-ea"/>
              </a:rPr>
              <a:t>의 선언</a:t>
            </a:r>
            <a:endParaRPr lang="ko-KR" altLang="en-US" sz="1300" b="1" dirty="0">
              <a:latin typeface="+mn-ea"/>
            </a:endParaRPr>
          </a:p>
        </p:txBody>
      </p:sp>
      <p:sp>
        <p:nvSpPr>
          <p:cNvPr id="16" name="줄무늬가 있는 오른쪽 화살표 15"/>
          <p:cNvSpPr/>
          <p:nvPr/>
        </p:nvSpPr>
        <p:spPr>
          <a:xfrm rot="5400000">
            <a:off x="5121067" y="4197760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481107" y="4165385"/>
            <a:ext cx="1296144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일반화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915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포인터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포인터의 선언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943" y="2244049"/>
            <a:ext cx="3888432" cy="12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935" y="4260273"/>
            <a:ext cx="3600400" cy="605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모서리가 둥근 직사각형 16"/>
          <p:cNvSpPr/>
          <p:nvPr/>
        </p:nvSpPr>
        <p:spPr>
          <a:xfrm>
            <a:off x="256919" y="2172041"/>
            <a:ext cx="6984776" cy="1512168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6919" y="4188265"/>
            <a:ext cx="6984776" cy="792088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줄무늬가 있는 오른쪽 화살표 19"/>
          <p:cNvSpPr/>
          <p:nvPr/>
        </p:nvSpPr>
        <p:spPr>
          <a:xfrm rot="5400000">
            <a:off x="3137239" y="3788592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497279" y="3756217"/>
            <a:ext cx="1296144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일반화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7378" y="1637240"/>
            <a:ext cx="3600400" cy="247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77378" y="4637253"/>
            <a:ext cx="1771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7576342" y="4234233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52345" y="4637253"/>
            <a:ext cx="2448272" cy="155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280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포인터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*, &amp; </a:t>
            </a:r>
            <a:r>
              <a:rPr lang="ko-KR" altLang="en-US" dirty="0" smtClean="0"/>
              <a:t>연산자의 활용</a:t>
            </a:r>
            <a:endParaRPr lang="ko-KR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97929"/>
            <a:ext cx="4392488" cy="208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793615"/>
            <a:ext cx="2088232" cy="1007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2699792" y="372058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8850" y="1497929"/>
            <a:ext cx="37719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55275" y="3604311"/>
            <a:ext cx="936104" cy="47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9783266" y="3226121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9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포인터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포인터의 활용</a:t>
            </a:r>
            <a:endParaRPr lang="ko-KR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3378" y="1706528"/>
            <a:ext cx="54292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5986" y="3938776"/>
            <a:ext cx="1419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7854138" y="415822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5986" y="1706528"/>
            <a:ext cx="245644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9107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포인터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두 가지 형태의 문자열 표현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3925" y="2000067"/>
            <a:ext cx="26384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1877901" y="1856051"/>
            <a:ext cx="3456384" cy="792088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5893" y="3095020"/>
            <a:ext cx="35814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줄무늬가 있는 오른쪽 화살표 10"/>
          <p:cNvSpPr/>
          <p:nvPr/>
        </p:nvSpPr>
        <p:spPr>
          <a:xfrm rot="5400000">
            <a:off x="2886013" y="2720147"/>
            <a:ext cx="360040" cy="3600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46053" y="2687772"/>
            <a:ext cx="1656184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문자열의 저장방식</a:t>
            </a:r>
            <a:endParaRPr lang="en-US" altLang="ko-KR" sz="13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10349" y="1915279"/>
            <a:ext cx="381642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Maiandra GD" pitchFamily="34" charset="0"/>
              </a:rPr>
              <a:t>int main(void)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{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    char * str = "Your team";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    str = "Our team";    // </a:t>
            </a:r>
            <a:r>
              <a:rPr lang="ko-KR" altLang="en-US" sz="1400" dirty="0" smtClean="0">
                <a:latin typeface="Maiandra GD" pitchFamily="34" charset="0"/>
              </a:rPr>
              <a:t>의미 있는 문장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    . . . .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}</a:t>
            </a:r>
          </a:p>
          <a:p>
            <a:endParaRPr lang="en-US" altLang="ko-KR" sz="1400" dirty="0" smtClean="0">
              <a:latin typeface="Maiandra GD" pitchFamily="34" charset="0"/>
            </a:endParaRPr>
          </a:p>
          <a:p>
            <a:r>
              <a:rPr lang="en-US" altLang="ko-KR" sz="1400" dirty="0" smtClean="0">
                <a:latin typeface="Maiandra GD" pitchFamily="34" charset="0"/>
              </a:rPr>
              <a:t>int main(void)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{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    char  str[ ] = "Your team";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    str = "Our team";    // </a:t>
            </a:r>
            <a:r>
              <a:rPr lang="ko-KR" altLang="en-US" sz="1400" dirty="0" smtClean="0">
                <a:latin typeface="Maiandra GD" pitchFamily="34" charset="0"/>
              </a:rPr>
              <a:t>의미 없는 문장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    . . . .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}</a:t>
            </a:r>
            <a:endParaRPr lang="ko-KR" altLang="en-US" sz="1400" dirty="0"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079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포인터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두 가지 형태의 문자열 표현</a:t>
            </a:r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512" y="2083300"/>
            <a:ext cx="47529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138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포인터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상수 형태의 문자열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4637" y="1611969"/>
            <a:ext cx="2819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645" y="3276671"/>
            <a:ext cx="2571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6645" y="4788839"/>
            <a:ext cx="36195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852629" y="1539961"/>
            <a:ext cx="3744416" cy="1152128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52629" y="3132655"/>
            <a:ext cx="3744416" cy="1152128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52629" y="4716831"/>
            <a:ext cx="3744416" cy="1152128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줄무늬가 있는 오른쪽 화살표 10"/>
          <p:cNvSpPr/>
          <p:nvPr/>
        </p:nvSpPr>
        <p:spPr>
          <a:xfrm rot="5400000">
            <a:off x="1824737" y="1936006"/>
            <a:ext cx="288032" cy="3600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1824737" y="3528699"/>
            <a:ext cx="288032" cy="3600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 rot="5400000">
            <a:off x="1824737" y="5112875"/>
            <a:ext cx="288032" cy="3600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48773" y="1900001"/>
            <a:ext cx="2448272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문자열 저장 후 주소 값 반환</a:t>
            </a:r>
            <a:endParaRPr lang="en-US" altLang="ko-KR" sz="13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48773" y="3492695"/>
            <a:ext cx="2448272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문자열 저장 후 주소 값 반환</a:t>
            </a:r>
            <a:endParaRPr lang="en-US" altLang="ko-KR" sz="13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48773" y="5076871"/>
            <a:ext cx="2520280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문자열을 전달받는 함수의 선언</a:t>
            </a:r>
            <a:endParaRPr lang="en-US" altLang="ko-KR" sz="13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69053" y="2044017"/>
            <a:ext cx="3528392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문자열이 먼저 할당된 이후에 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  <a:p>
            <a:pPr>
              <a:lnSpc>
                <a:spcPts val="22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그 때 반환되는 주소 값이 저장되는 방식이다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669053" y="3628193"/>
            <a:ext cx="3528392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위와 동일하다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</a:p>
          <a:p>
            <a:pPr>
              <a:lnSpc>
                <a:spcPts val="22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문자열은 선언 된 위치로 주소 값이 반환된다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669053" y="5220887"/>
            <a:ext cx="3528392" cy="622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문자열의 전달만 보더라도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  <a:p>
            <a:pPr>
              <a:lnSpc>
                <a:spcPts val="22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함수의 매개변수 형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(type)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을 짐작할 수 있다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4515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포인터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포인터 배열</a:t>
            </a:r>
            <a:endParaRPr lang="ko-KR" alt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8915" y="1894807"/>
            <a:ext cx="5976664" cy="625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6907" y="2902919"/>
            <a:ext cx="34861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45299" y="4429039"/>
            <a:ext cx="8001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5201283" y="3983039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816907" y="1814281"/>
            <a:ext cx="7128792" cy="800606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1403" y="2902919"/>
            <a:ext cx="26860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1494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포인터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문자열을 저장하는 포인터 배열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8913" y="1365706"/>
            <a:ext cx="45053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6389" y="2532348"/>
            <a:ext cx="859107" cy="7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6281401" y="208578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0921" y="3757078"/>
            <a:ext cx="4104456" cy="308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60921" y="4390042"/>
            <a:ext cx="68961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49353" y="4966106"/>
            <a:ext cx="3124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줄무늬가 있는 오른쪽 화살표 15"/>
          <p:cNvSpPr/>
          <p:nvPr/>
        </p:nvSpPr>
        <p:spPr>
          <a:xfrm rot="5400000">
            <a:off x="3221061" y="4066006"/>
            <a:ext cx="288032" cy="3600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88913" y="3597954"/>
            <a:ext cx="7128792" cy="1296144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2076" y="2355387"/>
            <a:ext cx="34884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차원 배열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포인터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포인터를 이용한 배열의 표현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6740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961786" y="2808714"/>
            <a:ext cx="2212465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배열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(1</a:t>
            </a:r>
            <a:r>
              <a:rPr lang="ko-KR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차원 배열</a:t>
            </a:r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665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배열이란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878" y="1678676"/>
            <a:ext cx="59245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2099870" y="1606668"/>
            <a:ext cx="6120680" cy="1872208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92558" y="2486297"/>
            <a:ext cx="2016224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다수의 정보를 저장하기 위해서는 다수의 배열을 선언해야 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4245" y="4166457"/>
            <a:ext cx="19812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2216213" y="4094449"/>
            <a:ext cx="2520280" cy="576064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0229" y="4886537"/>
            <a:ext cx="3744416" cy="881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4808501" y="4310473"/>
            <a:ext cx="2016224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1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차원 배열 선언의 예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56773" y="4094449"/>
            <a:ext cx="2880320" cy="133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줄무늬가 있는 오른쪽 화살표 15"/>
          <p:cNvSpPr/>
          <p:nvPr/>
        </p:nvSpPr>
        <p:spPr>
          <a:xfrm>
            <a:off x="6680709" y="4598505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00789" y="5390593"/>
            <a:ext cx="2016224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생성되는 배열의 형태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794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차원 배열의 접근</a:t>
            </a:r>
            <a:endParaRPr lang="ko-KR" alt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794" y="1708158"/>
            <a:ext cx="4253469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794" y="4805557"/>
            <a:ext cx="2304256" cy="29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306794" y="4303573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8993" y="1351888"/>
            <a:ext cx="4968552" cy="485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07495" y="4732201"/>
            <a:ext cx="18383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439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배열을 이용한 문자열의 표현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808" y="1466065"/>
            <a:ext cx="3096344" cy="423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245800" y="1394057"/>
            <a:ext cx="3240360" cy="504056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줄무늬가 있는 오른쪽 화살표 10"/>
          <p:cNvSpPr/>
          <p:nvPr/>
        </p:nvSpPr>
        <p:spPr>
          <a:xfrm rot="5400000">
            <a:off x="1613952" y="2042129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73992" y="2009754"/>
            <a:ext cx="1296144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저장결과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86160" y="1538073"/>
            <a:ext cx="2016224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배열에 문자열 저장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800" y="2402169"/>
            <a:ext cx="41624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4422264" y="2762209"/>
            <a:ext cx="40324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문자열의 끝에 널 문자라 불리는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Maiandra GD" pitchFamily="34" charset="0"/>
              </a:rPr>
              <a:t>\0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가 삽입되었음에 주목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!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널 문자는 문자열의 끝을 의미한다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266" y="3828485"/>
            <a:ext cx="4608512" cy="222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6321" y="5189592"/>
            <a:ext cx="1944216" cy="854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4854312" y="483101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76884" y="4128124"/>
            <a:ext cx="39052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모서리가 둥근 직사각형 24"/>
          <p:cNvSpPr/>
          <p:nvPr/>
        </p:nvSpPr>
        <p:spPr>
          <a:xfrm>
            <a:off x="7804876" y="4056116"/>
            <a:ext cx="4032448" cy="1872208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1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Scanf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이용한 문자열 입력</a:t>
            </a:r>
            <a:endParaRPr lang="ko-KR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735" y="1781343"/>
            <a:ext cx="4536504" cy="353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1218" y="4604731"/>
            <a:ext cx="2045252" cy="66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4897266" y="4158169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12254" y="1853351"/>
            <a:ext cx="309634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scanf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함수를 이용해서 문자열 입력 시 서식문자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%s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를 사용한다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    scanf(“%s”, str);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위와 같이 배열이름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str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의 앞에는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&amp;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연산자를 붙이지 않는다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19766" y="3725559"/>
            <a:ext cx="2304256" cy="1008112"/>
          </a:xfrm>
          <a:prstGeom prst="roundRect">
            <a:avLst>
              <a:gd name="adj" fmla="val 5149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8598" y="1781343"/>
            <a:ext cx="37242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80606" y="5376959"/>
            <a:ext cx="26289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직사각형 27"/>
          <p:cNvSpPr/>
          <p:nvPr/>
        </p:nvSpPr>
        <p:spPr>
          <a:xfrm>
            <a:off x="8108598" y="4944911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8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Scanf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이용한 문자열 입력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4121" y="1784669"/>
            <a:ext cx="3888431" cy="303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5764560" y="1639371"/>
            <a:ext cx="4320480" cy="3393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앞서 보인 왼편의 예제를 실행할 때 다음과 같이 문자열을 입력하면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     He is my friend 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다음의 실행결과를 보인다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    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입력 받은 문자열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: He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    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문자 단위 출력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: He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scanf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함수는 공백을 기준으로 데이터의 수를 구분한다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따라서 공백을 포함하는 문자열을 한번의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scanf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함수호출을 통해서 읽어 들이지는 못한다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07668" y="5645006"/>
            <a:ext cx="597666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737C22"/>
                </a:solidFill>
                <a:latin typeface="+mn-ea"/>
              </a:rPr>
              <a:t>공백을 포함하는 문자열의 입력에 사용되는 함수는 이후에 진도를 나갑니다</a:t>
            </a:r>
            <a:r>
              <a:rPr lang="en-US" altLang="ko-KR" sz="1300" b="1" dirty="0" smtClean="0">
                <a:solidFill>
                  <a:srgbClr val="737C22"/>
                </a:solidFill>
                <a:latin typeface="+mn-ea"/>
              </a:rPr>
              <a:t>.</a:t>
            </a:r>
            <a:endParaRPr lang="ko-KR" altLang="en-US" dirty="0">
              <a:solidFill>
                <a:srgbClr val="737C2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80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771831" y="2808714"/>
            <a:ext cx="2592376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포인터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(C</a:t>
            </a:r>
            <a:r>
              <a:rPr lang="ko-KR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언어의 핵심</a:t>
            </a:r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851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422</Words>
  <Application>Microsoft Office PowerPoint</Application>
  <PresentationFormat>와이드스크린</PresentationFormat>
  <Paragraphs>108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휴먼편지체</vt:lpstr>
      <vt:lpstr>Arial</vt:lpstr>
      <vt:lpstr>Maiandra GD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48</cp:revision>
  <dcterms:created xsi:type="dcterms:W3CDTF">2020-10-22T04:51:43Z</dcterms:created>
  <dcterms:modified xsi:type="dcterms:W3CDTF">2020-11-22T03:49:20Z</dcterms:modified>
</cp:coreProperties>
</file>