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3" y="1037697"/>
            <a:ext cx="6668124" cy="4782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5343" y="1674674"/>
            <a:ext cx="3578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+mj-ea"/>
                <a:ea typeface="+mj-ea"/>
              </a:rPr>
              <a:t>영상콘텐츠</a:t>
            </a:r>
            <a:r>
              <a:rPr lang="ko-KR" altLang="en-US" sz="3600" b="1" dirty="0" smtClean="0">
                <a:latin typeface="+mj-ea"/>
                <a:ea typeface="+mj-ea"/>
              </a:rPr>
              <a:t> 제작</a:t>
            </a:r>
            <a:endParaRPr lang="en-US" altLang="ko-KR" sz="36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&lt;</a:t>
            </a:r>
            <a:r>
              <a:rPr lang="ko-KR" altLang="en-US" sz="2800" b="1" dirty="0" smtClean="0">
                <a:latin typeface="+mj-ea"/>
                <a:ea typeface="+mj-ea"/>
              </a:rPr>
              <a:t>웹 프로그래밍</a:t>
            </a:r>
            <a:r>
              <a:rPr lang="en-US" altLang="ko-KR" sz="2800" b="1" dirty="0" smtClean="0">
                <a:latin typeface="+mj-ea"/>
                <a:ea typeface="+mj-ea"/>
              </a:rPr>
              <a:t>&gt;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0690" y="4895015"/>
            <a:ext cx="406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2881" y="3489600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웹 프로그래밍 기반 영상 콘텐츠의 활용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40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1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css</a:t>
            </a:r>
            <a:r>
              <a:rPr lang="en-US" altLang="ko-KR" sz="2400" dirty="0"/>
              <a:t>() </a:t>
            </a:r>
            <a:r>
              <a:rPr lang="ko-KR" altLang="en-US" sz="2400" dirty="0"/>
              <a:t>메서드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css</a:t>
            </a:r>
            <a:r>
              <a:rPr lang="en-US" altLang="ko-KR" sz="2000" dirty="0"/>
              <a:t>() </a:t>
            </a:r>
            <a:r>
              <a:rPr lang="ko-KR" altLang="en-US" sz="2000" dirty="0"/>
              <a:t>메서드</a:t>
            </a:r>
            <a:endParaRPr lang="en-US" altLang="ko-KR" sz="2000" dirty="0"/>
          </a:p>
          <a:p>
            <a:pPr lvl="1"/>
            <a:r>
              <a:rPr lang="ko-KR" altLang="en-US" sz="1800" dirty="0"/>
              <a:t>웹 요소에 적용된 스타일의 속성 값을 가져올 수 있다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&lt;h1&gt; </a:t>
            </a:r>
            <a:r>
              <a:rPr lang="ko-KR" altLang="en-US" sz="1800" dirty="0"/>
              <a:t>요소의 글자 크기를 알고 싶다면  </a:t>
            </a:r>
            <a:r>
              <a:rPr lang="en-US" altLang="ko-KR" sz="1800" b="1" dirty="0">
                <a:solidFill>
                  <a:srgbClr val="C00000"/>
                </a:solidFill>
              </a:rPr>
              <a:t>$(‘h1’).</a:t>
            </a:r>
            <a:r>
              <a:rPr lang="en-US" altLang="ko-KR" sz="1800" b="1" dirty="0" err="1">
                <a:solidFill>
                  <a:srgbClr val="C00000"/>
                </a:solidFill>
              </a:rPr>
              <a:t>css</a:t>
            </a:r>
            <a:r>
              <a:rPr lang="en-US" altLang="ko-KR" sz="1800" b="1" dirty="0">
                <a:solidFill>
                  <a:srgbClr val="C00000"/>
                </a:solidFill>
              </a:rPr>
              <a:t>(‘font-size’)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직접 웹 요소의 </a:t>
            </a:r>
            <a:r>
              <a:rPr lang="en-US" altLang="ko-KR" sz="1800" dirty="0"/>
              <a:t>CSS </a:t>
            </a:r>
            <a:r>
              <a:rPr lang="ko-KR" altLang="en-US" sz="1800" dirty="0"/>
              <a:t>속성 값을 수정할 수 있다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#wrapper</a:t>
            </a:r>
            <a:r>
              <a:rPr lang="ko-KR" altLang="en-US" sz="1800" dirty="0"/>
              <a:t>의 너비를 </a:t>
            </a:r>
            <a:r>
              <a:rPr lang="en-US" altLang="ko-KR" sz="1800" dirty="0"/>
              <a:t>500px</a:t>
            </a:r>
            <a:r>
              <a:rPr lang="ko-KR" altLang="en-US" sz="1800" dirty="0"/>
              <a:t>로 조절하려면   </a:t>
            </a:r>
            <a:r>
              <a:rPr lang="en-US" altLang="ko-KR" sz="1800" b="1" dirty="0">
                <a:solidFill>
                  <a:srgbClr val="C00000"/>
                </a:solidFill>
              </a:rPr>
              <a:t>$('#wrapper').</a:t>
            </a:r>
            <a:r>
              <a:rPr lang="en-US" altLang="ko-KR" sz="1800" b="1" dirty="0" err="1">
                <a:solidFill>
                  <a:srgbClr val="C00000"/>
                </a:solidFill>
              </a:rPr>
              <a:t>css</a:t>
            </a:r>
            <a:r>
              <a:rPr lang="en-US" altLang="ko-KR" sz="1800" b="1" dirty="0">
                <a:solidFill>
                  <a:srgbClr val="C00000"/>
                </a:solidFill>
              </a:rPr>
              <a:t>('width', '500px‘)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58" y="3350029"/>
            <a:ext cx="5943600" cy="263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06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7500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append(), prepend(), </a:t>
            </a:r>
            <a:r>
              <a:rPr lang="en-US" altLang="ko-KR" sz="2400" dirty="0" err="1"/>
              <a:t>appentTo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prependTo</a:t>
            </a:r>
            <a:r>
              <a:rPr lang="en-US" altLang="ko-KR" sz="2400" dirty="0"/>
              <a:t>() </a:t>
            </a:r>
            <a:r>
              <a:rPr lang="ko-KR" altLang="en-US" sz="2400" dirty="0"/>
              <a:t>메서드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1200" dirty="0"/>
              <a:t>append() : </a:t>
            </a:r>
            <a:r>
              <a:rPr lang="ko-KR" altLang="en-US" sz="1200" dirty="0"/>
              <a:t>기존 요소 끝에 새로운 내용 추가</a:t>
            </a:r>
            <a:endParaRPr lang="en-US" altLang="ko-KR" sz="1200" dirty="0"/>
          </a:p>
          <a:p>
            <a:r>
              <a:rPr lang="en-US" altLang="ko-KR" sz="1200" dirty="0"/>
              <a:t>prepend() : </a:t>
            </a:r>
            <a:r>
              <a:rPr lang="ko-KR" altLang="en-US" sz="1200" dirty="0"/>
              <a:t>기존 요소 시작 부분에 새로운 내용 추가</a:t>
            </a:r>
            <a:endParaRPr lang="en-US" altLang="ko-KR" sz="1200" dirty="0"/>
          </a:p>
          <a:p>
            <a:r>
              <a:rPr lang="ko-KR" altLang="en-US" sz="1200" dirty="0" err="1"/>
              <a:t>셀렉터가</a:t>
            </a:r>
            <a:r>
              <a:rPr lang="ko-KR" altLang="en-US" sz="1200" dirty="0"/>
              <a:t> 먼저 오고 그 다음에 내용이 온다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appendTo</a:t>
            </a:r>
            <a:r>
              <a:rPr lang="en-US" altLang="ko-KR" sz="1200" dirty="0"/>
              <a:t>() : </a:t>
            </a:r>
            <a:r>
              <a:rPr lang="ko-KR" altLang="en-US" sz="1200" dirty="0"/>
              <a:t>추가 내용을 어느 객체의 끝 부분에 추가할지 결정</a:t>
            </a:r>
            <a:endParaRPr lang="en-US" altLang="ko-KR" sz="1200" dirty="0"/>
          </a:p>
          <a:p>
            <a:r>
              <a:rPr lang="en-US" altLang="ko-KR" sz="1200" dirty="0" err="1"/>
              <a:t>prentendTo</a:t>
            </a:r>
            <a:r>
              <a:rPr lang="en-US" altLang="ko-KR" sz="1200" dirty="0"/>
              <a:t>() : </a:t>
            </a:r>
            <a:r>
              <a:rPr lang="ko-KR" altLang="en-US" sz="1200" dirty="0"/>
              <a:t>추가 내용을 어떤 객체의 시작 부분에 추가할지 결정</a:t>
            </a:r>
            <a:endParaRPr lang="en-US" altLang="ko-KR" sz="1200" dirty="0"/>
          </a:p>
          <a:p>
            <a:r>
              <a:rPr lang="ko-KR" altLang="en-US" sz="1200" dirty="0"/>
              <a:t>내용이 먼저 오고 그 다음에 </a:t>
            </a:r>
            <a:r>
              <a:rPr lang="ko-KR" altLang="en-US" sz="1200" dirty="0" err="1"/>
              <a:t>셀렉터가</a:t>
            </a:r>
            <a:r>
              <a:rPr lang="ko-KR" altLang="en-US" sz="1200" dirty="0"/>
              <a:t> 온다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50" y="2294862"/>
            <a:ext cx="3744416" cy="112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45586" y="2488981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content</a:t>
            </a:r>
            <a:r>
              <a:rPr lang="ko-KR" altLang="en-US" sz="1400" dirty="0"/>
              <a:t>는 </a:t>
            </a:r>
            <a:r>
              <a:rPr lang="en-US" altLang="ko-KR" sz="1400" dirty="0"/>
              <a:t>HTML </a:t>
            </a:r>
            <a:r>
              <a:rPr lang="ko-KR" altLang="en-US" sz="1400" dirty="0"/>
              <a:t>태그가 될 수도 있고 </a:t>
            </a:r>
            <a:r>
              <a:rPr lang="en-US" altLang="ko-KR" sz="1400" dirty="0"/>
              <a:t>DOM </a:t>
            </a:r>
            <a:r>
              <a:rPr lang="ko-KR" altLang="en-US" sz="1400" dirty="0"/>
              <a:t>요소나 </a:t>
            </a:r>
            <a:r>
              <a:rPr lang="en-US" altLang="ko-KR" sz="1400" dirty="0"/>
              <a:t>jQuery </a:t>
            </a:r>
            <a:r>
              <a:rPr lang="ko-KR" altLang="en-US" sz="1400" dirty="0"/>
              <a:t>객체가 될 수도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10" idx="1"/>
            <a:endCxn id="8" idx="3"/>
          </p:cNvCxnSpPr>
          <p:nvPr/>
        </p:nvCxnSpPr>
        <p:spPr>
          <a:xfrm flipH="1">
            <a:off x="5997266" y="2858313"/>
            <a:ext cx="44832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86" y="4827059"/>
            <a:ext cx="3810943" cy="102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65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7176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before(), after(), </a:t>
            </a:r>
            <a:r>
              <a:rPr lang="en-US" altLang="ko-KR" sz="2400" dirty="0" err="1"/>
              <a:t>insertBefore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insertAfter</a:t>
            </a:r>
            <a:r>
              <a:rPr lang="en-US" altLang="ko-KR" sz="2400" dirty="0"/>
              <a:t>() </a:t>
            </a:r>
            <a:r>
              <a:rPr lang="ko-KR" altLang="en-US" sz="2400" dirty="0"/>
              <a:t>메서드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append()</a:t>
            </a:r>
            <a:r>
              <a:rPr lang="ko-KR" altLang="en-US" sz="1400" dirty="0"/>
              <a:t>나 </a:t>
            </a:r>
            <a:r>
              <a:rPr lang="en-US" altLang="ko-KR" sz="1400" dirty="0"/>
              <a:t>prepend(), </a:t>
            </a:r>
            <a:r>
              <a:rPr lang="en-US" altLang="ko-KR" sz="1400" dirty="0" err="1"/>
              <a:t>appendTo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prependTo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메서드를 사용할 경우에는 새로운 내용이 </a:t>
            </a:r>
            <a:r>
              <a:rPr lang="ko-KR" altLang="en-US" sz="1400" dirty="0" err="1"/>
              <a:t>셀렉터</a:t>
            </a:r>
            <a:r>
              <a:rPr lang="ko-KR" altLang="en-US" sz="1400" dirty="0"/>
              <a:t> 영역 안에 포함되지만 </a:t>
            </a:r>
            <a:r>
              <a:rPr lang="en-US" altLang="ko-KR" sz="1400" dirty="0"/>
              <a:t>after()</a:t>
            </a:r>
            <a:r>
              <a:rPr lang="ko-KR" altLang="en-US" sz="1400" dirty="0"/>
              <a:t>나 </a:t>
            </a:r>
            <a:r>
              <a:rPr lang="en-US" altLang="ko-KR" sz="1400" dirty="0"/>
              <a:t>before(), </a:t>
            </a:r>
            <a:r>
              <a:rPr lang="en-US" altLang="ko-KR" sz="1400" dirty="0" err="1"/>
              <a:t>insertBefore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insertAfter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메서드에서는 </a:t>
            </a:r>
            <a:r>
              <a:rPr lang="ko-KR" altLang="en-US" sz="1400" dirty="0" err="1"/>
              <a:t>셀렉터</a:t>
            </a:r>
            <a:r>
              <a:rPr lang="ko-KR" altLang="en-US" sz="1400" dirty="0"/>
              <a:t> 영역 바깥의 앞이나 뒤에 추가된다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before(), after() : </a:t>
            </a:r>
            <a:r>
              <a:rPr lang="ko-KR" altLang="en-US" sz="1400" dirty="0"/>
              <a:t>선택한 요소의 앞이나 뒤에 새로운 내용 추가</a:t>
            </a:r>
            <a:endParaRPr lang="en-US" altLang="ko-KR" sz="1400" dirty="0"/>
          </a:p>
          <a:p>
            <a:r>
              <a:rPr lang="ko-KR" altLang="en-US" sz="1400" dirty="0" err="1"/>
              <a:t>셀렉터가</a:t>
            </a:r>
            <a:r>
              <a:rPr lang="ko-KR" altLang="en-US" sz="1400" dirty="0"/>
              <a:t> 먼저 오고 그 다음에 추가 내용이 온다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insertBefore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insertAfter</a:t>
            </a:r>
            <a:r>
              <a:rPr lang="en-US" altLang="ko-KR" sz="1400" dirty="0"/>
              <a:t>() : </a:t>
            </a:r>
            <a:r>
              <a:rPr lang="ko-KR" altLang="en-US" sz="1400" dirty="0"/>
              <a:t>내용을</a:t>
            </a:r>
            <a:r>
              <a:rPr lang="en-US" altLang="ko-KR" sz="1400" dirty="0"/>
              <a:t> </a:t>
            </a:r>
            <a:r>
              <a:rPr lang="ko-KR" altLang="en-US" sz="1400" dirty="0"/>
              <a:t>기준으로 </a:t>
            </a:r>
            <a:r>
              <a:rPr lang="ko-KR" altLang="en-US" sz="1400" dirty="0" err="1"/>
              <a:t>셀렉터를</a:t>
            </a:r>
            <a:r>
              <a:rPr lang="ko-KR" altLang="en-US" sz="1400" dirty="0"/>
              <a:t> 지정한다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내용이 먼저 오고 그 다음에 </a:t>
            </a:r>
            <a:r>
              <a:rPr lang="ko-KR" altLang="en-US" sz="1400" dirty="0" err="1"/>
              <a:t>셀렉터가</a:t>
            </a:r>
            <a:r>
              <a:rPr lang="ko-KR" altLang="en-US" sz="1400" dirty="0"/>
              <a:t> 온다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ko-KR" altLang="en-US" sz="1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63" y="2532495"/>
            <a:ext cx="3321992" cy="96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63" y="4548719"/>
            <a:ext cx="3970387" cy="95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34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68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remove(), empty() </a:t>
            </a:r>
            <a:r>
              <a:rPr lang="ko-KR" altLang="en-US" sz="2400" dirty="0"/>
              <a:t>메서드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remove() </a:t>
            </a:r>
            <a:r>
              <a:rPr lang="ko-KR" altLang="en-US" sz="2000" dirty="0"/>
              <a:t>메서드</a:t>
            </a:r>
            <a:endParaRPr lang="en-US" altLang="ko-KR" sz="2000" dirty="0"/>
          </a:p>
          <a:p>
            <a:pPr lvl="1"/>
            <a:r>
              <a:rPr lang="ko-KR" altLang="en-US" sz="1800" dirty="0"/>
              <a:t>선택한 요소뿐만 아니라 그 아래의 텍스트 요소나 자식 요소들까지 함께 삭제</a:t>
            </a:r>
            <a:endParaRPr lang="en-US" altLang="ko-KR" sz="1800" dirty="0"/>
          </a:p>
          <a:p>
            <a:pPr lvl="1"/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해당 요소와 그 안의 콘텐츠가 모두 삭제된다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 err="1"/>
              <a:t>셀렉터에</a:t>
            </a:r>
            <a:r>
              <a:rPr lang="ko-KR" altLang="en-US" sz="1800" dirty="0"/>
              <a:t> 있는 데이터뿐만 아니라 이벤트들까지 모두 삭제된다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empty() </a:t>
            </a:r>
            <a:r>
              <a:rPr lang="ko-KR" altLang="en-US" sz="2000" dirty="0"/>
              <a:t>메서드</a:t>
            </a:r>
            <a:endParaRPr lang="en-US" altLang="ko-KR" sz="2000" dirty="0"/>
          </a:p>
          <a:p>
            <a:pPr lvl="1"/>
            <a:r>
              <a:rPr lang="ko-KR" altLang="en-US" sz="1800" dirty="0"/>
              <a:t>선택한 요소는 남기고 그 아래에 있는 텍스트 요소나 자식 요소 등의 콘텐츠만 삭제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셀렉터로</a:t>
            </a:r>
            <a:r>
              <a:rPr lang="ko-KR" altLang="en-US" sz="1800" dirty="0"/>
              <a:t> 선택한 요소는 남아있게 된다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911" y="2776458"/>
            <a:ext cx="2427536" cy="57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618" y="5296738"/>
            <a:ext cx="2380121" cy="6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4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963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removeAttr</a:t>
            </a:r>
            <a:r>
              <a:rPr lang="en-US" altLang="ko-KR" sz="2400" dirty="0"/>
              <a:t>() </a:t>
            </a:r>
            <a:r>
              <a:rPr lang="ko-KR" altLang="en-US" sz="2400" dirty="0"/>
              <a:t>메서드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셀렉터로</a:t>
            </a:r>
            <a:r>
              <a:rPr lang="ko-KR" altLang="en-US" sz="2000" dirty="0"/>
              <a:t> 선택한 요소에서 특정 속성 제거</a:t>
            </a:r>
            <a:endParaRPr lang="en-US" altLang="ko-KR" sz="2000" dirty="0"/>
          </a:p>
          <a:p>
            <a:r>
              <a:rPr lang="ko-KR" altLang="en-US" sz="2000" dirty="0"/>
              <a:t>한꺼번에 여러 속성을 제거할 수도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여러 속성을 지정할 때는 공백으로 구별해서 속성을 나열한다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removeAttr</a:t>
            </a:r>
            <a:r>
              <a:rPr lang="en-US" altLang="ko-KR" sz="2000" dirty="0"/>
              <a:t>() </a:t>
            </a:r>
            <a:r>
              <a:rPr lang="ko-KR" altLang="en-US" sz="2000" dirty="0"/>
              <a:t>메서드를 실행해서 속성을 제거한 후에 </a:t>
            </a:r>
            <a:r>
              <a:rPr lang="en-US" altLang="ko-KR" sz="2000" dirty="0" err="1"/>
              <a:t>attr</a:t>
            </a:r>
            <a:r>
              <a:rPr lang="en-US" altLang="ko-KR" sz="2000" dirty="0"/>
              <a:t>() </a:t>
            </a:r>
            <a:r>
              <a:rPr lang="ko-KR" altLang="en-US" sz="2000" dirty="0"/>
              <a:t>메서드를 이용해 새로운 속성을 지정 할 수도 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72" y="2578811"/>
            <a:ext cx="3744416" cy="70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19" y="2441321"/>
            <a:ext cx="4141267" cy="84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447" y="4910937"/>
            <a:ext cx="6768752" cy="108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83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3" y="2593326"/>
            <a:ext cx="9591675" cy="3142456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jQuery</a:t>
            </a:r>
            <a:r>
              <a:rPr lang="ko-KR" altLang="en-US" sz="2000" dirty="0"/>
              <a:t>에서 </a:t>
            </a:r>
            <a:r>
              <a:rPr lang="en-US" altLang="ko-KR" sz="2000" dirty="0"/>
              <a:t>DOM</a:t>
            </a:r>
            <a:r>
              <a:rPr lang="ko-KR" altLang="en-US" sz="2000" dirty="0"/>
              <a:t>을 이용해 텍스트 콘텐츠를 수정하거나 추가할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attr</a:t>
            </a:r>
            <a:r>
              <a:rPr lang="en-US" altLang="ko-KR" sz="2000" dirty="0"/>
              <a:t>() </a:t>
            </a:r>
            <a:r>
              <a:rPr lang="ko-KR" altLang="en-US" sz="2000" dirty="0"/>
              <a:t>메서드를 이용해 각 태그의 속성 값을 알아내거나 수정할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class </a:t>
            </a:r>
            <a:r>
              <a:rPr lang="ko-KR" altLang="en-US" sz="2000" dirty="0"/>
              <a:t>스타일을 이용해 웹 문서 스타일을 변경할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css</a:t>
            </a:r>
            <a:r>
              <a:rPr lang="en-US" altLang="ko-KR" sz="2000" dirty="0"/>
              <a:t>() </a:t>
            </a:r>
            <a:r>
              <a:rPr lang="ko-KR" altLang="en-US" sz="2000" dirty="0"/>
              <a:t>메서드를 이용해 웹 요소의 스타일을 가져오거나 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 </a:t>
            </a:r>
            <a:r>
              <a:rPr lang="ko-KR" altLang="en-US" sz="2000" dirty="0"/>
              <a:t>속성 값을 수정할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HTML DOM</a:t>
            </a:r>
            <a:r>
              <a:rPr lang="ko-KR" altLang="en-US" sz="2000" dirty="0"/>
              <a:t>에 새로운 노드를 추가할 수 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jQuery</a:t>
            </a:r>
            <a:r>
              <a:rPr lang="ko-KR" altLang="en-US" dirty="0"/>
              <a:t>로 웹 문서 수정하기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92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text() </a:t>
            </a:r>
            <a:r>
              <a:rPr lang="ko-KR" altLang="en-US" sz="2400" dirty="0"/>
              <a:t>메서드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선택한 요소의 텍스트 콘텐츠를 가져오거나 선택한 요소의 텍스트 콘텐츠를 새로운 콘텐츠로 수정하는 메서드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텍스트를 사용하는 </a:t>
            </a:r>
            <a:r>
              <a:rPr lang="en-US" altLang="ko-KR" sz="1600" dirty="0"/>
              <a:t>&lt;title&gt;</a:t>
            </a:r>
            <a:r>
              <a:rPr lang="ko-KR" altLang="en-US" sz="1600" dirty="0"/>
              <a:t>이나 </a:t>
            </a:r>
            <a:r>
              <a:rPr lang="en-US" altLang="ko-KR" sz="1600" dirty="0"/>
              <a:t>&lt;h1&gt; </a:t>
            </a:r>
            <a:r>
              <a:rPr lang="ko-KR" altLang="en-US" sz="1600" dirty="0"/>
              <a:t>같은 태그에는  ‘</a:t>
            </a:r>
            <a:r>
              <a:rPr lang="en-US" altLang="ko-KR" sz="1600" dirty="0"/>
              <a:t>text’ </a:t>
            </a:r>
            <a:r>
              <a:rPr lang="ko-KR" altLang="en-US" sz="1600" dirty="0"/>
              <a:t>노드가 함께 생성된다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$('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li:last-child</a:t>
            </a:r>
            <a:r>
              <a:rPr lang="en-US" altLang="ko-KR" sz="1600" dirty="0"/>
              <a:t>').text()   </a:t>
            </a:r>
            <a:r>
              <a:rPr lang="ko-KR" altLang="en-US" sz="1200" dirty="0">
                <a:solidFill>
                  <a:srgbClr val="0070C0"/>
                </a:solidFill>
              </a:rPr>
              <a:t>목록에서 마지막 항목의 텍스트를 가져온다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1" b="62945"/>
          <a:stretch/>
        </p:blipFill>
        <p:spPr bwMode="auto">
          <a:xfrm>
            <a:off x="3136581" y="3747203"/>
            <a:ext cx="6146049" cy="19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92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text() </a:t>
            </a:r>
            <a:r>
              <a:rPr lang="ko-KR" altLang="en-US" sz="2400" dirty="0"/>
              <a:t>메서드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선택한 요소의 텍스트 콘텐츠를 지정할 수도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선택한 요소에 텍스트 콘텐츠가 없다면 지정한 텍스트를 추가하고 이미 텍스트가 콘텐츠가 있다면 지정한 텍스트 콘텐츠로 수정된다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$('h1').text("</a:t>
            </a:r>
            <a:r>
              <a:rPr lang="ko-KR" altLang="en-US" sz="1600" dirty="0"/>
              <a:t>컴퓨터공학과 전체 </a:t>
            </a:r>
            <a:r>
              <a:rPr lang="en-US" altLang="ko-KR" sz="1600" dirty="0"/>
              <a:t>MT")   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0070C0"/>
                </a:solidFill>
              </a:rPr>
              <a:t>제목을 ‘컴퓨터공학과 전체 </a:t>
            </a:r>
            <a:r>
              <a:rPr lang="en-US" altLang="ko-KR" sz="1200" dirty="0">
                <a:solidFill>
                  <a:srgbClr val="0070C0"/>
                </a:solidFill>
              </a:rPr>
              <a:t>MT’</a:t>
            </a:r>
            <a:r>
              <a:rPr lang="ko-KR" altLang="en-US" sz="1200" dirty="0">
                <a:solidFill>
                  <a:srgbClr val="0070C0"/>
                </a:solidFill>
              </a:rPr>
              <a:t>라고 바꿈 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6" b="41336"/>
          <a:stretch/>
        </p:blipFill>
        <p:spPr bwMode="auto">
          <a:xfrm>
            <a:off x="2665194" y="3421764"/>
            <a:ext cx="4320480" cy="186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4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html() </a:t>
            </a:r>
            <a:r>
              <a:rPr lang="ko-KR" altLang="en-US" sz="2400" dirty="0"/>
              <a:t>메서드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선택한 요소의 콘텐츠와 태그를 함께 가져온다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선택한 요소에 태그까지 함께 텍스트 콘텐츠를 추가할 수도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56" y="1706063"/>
            <a:ext cx="4824536" cy="164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56" y="4199063"/>
            <a:ext cx="5981105" cy="186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8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attr</a:t>
            </a:r>
            <a:r>
              <a:rPr lang="en-US" altLang="ko-KR" sz="2400" dirty="0"/>
              <a:t>() </a:t>
            </a:r>
            <a:r>
              <a:rPr lang="ko-KR" altLang="en-US" sz="2400" dirty="0"/>
              <a:t>메서드로 문서 속성 편집하기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attr</a:t>
            </a:r>
            <a:r>
              <a:rPr lang="en-US" altLang="ko-KR" sz="2000" dirty="0"/>
              <a:t>() </a:t>
            </a:r>
            <a:r>
              <a:rPr lang="ko-KR" altLang="en-US" sz="2000" dirty="0"/>
              <a:t>메서드</a:t>
            </a:r>
            <a:endParaRPr lang="en-US" altLang="ko-KR" sz="2000" dirty="0"/>
          </a:p>
          <a:p>
            <a:pPr lvl="1"/>
            <a:r>
              <a:rPr lang="ko-KR" altLang="en-US" sz="1800" dirty="0"/>
              <a:t>태그에서 지정한 속성의 값을 가져온다</a:t>
            </a:r>
            <a:endParaRPr lang="en-US" altLang="ko-KR" sz="1800" dirty="0"/>
          </a:p>
          <a:p>
            <a:pPr lvl="1"/>
            <a:r>
              <a:rPr lang="en-US" altLang="ko-KR" sz="1800" dirty="0"/>
              <a:t>$(selector).</a:t>
            </a:r>
            <a:r>
              <a:rPr lang="en-US" altLang="ko-KR" sz="1800" dirty="0" err="1"/>
              <a:t>attr</a:t>
            </a:r>
            <a:r>
              <a:rPr lang="en-US" altLang="ko-KR" sz="1800" dirty="0"/>
              <a:t>(attribute)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68" y="2557161"/>
            <a:ext cx="4032448" cy="172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67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attr</a:t>
            </a:r>
            <a:r>
              <a:rPr lang="en-US" altLang="ko-KR" sz="2400" dirty="0"/>
              <a:t>() </a:t>
            </a:r>
            <a:r>
              <a:rPr lang="ko-KR" altLang="en-US" sz="2400" dirty="0"/>
              <a:t>메서드로 문서 속성 편집하기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attr</a:t>
            </a:r>
            <a:r>
              <a:rPr lang="en-US" altLang="ko-KR" sz="2000" dirty="0"/>
              <a:t>() </a:t>
            </a:r>
            <a:r>
              <a:rPr lang="ko-KR" altLang="en-US" sz="2000" dirty="0"/>
              <a:t>메서드</a:t>
            </a:r>
            <a:endParaRPr lang="en-US" altLang="ko-KR" sz="2000" dirty="0"/>
          </a:p>
          <a:p>
            <a:pPr lvl="1"/>
            <a:r>
              <a:rPr lang="ko-KR" altLang="en-US" sz="1800" dirty="0"/>
              <a:t>속성 이름과 함께 값을 지정하면 해당 속성에 값을 설정한다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이미 값이 있을 경우 기존 값을 새로운 값으로 덮어쓴다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$(selector).</a:t>
            </a:r>
            <a:r>
              <a:rPr lang="en-US" altLang="ko-KR" sz="1800" dirty="0" err="1"/>
              <a:t>attr</a:t>
            </a:r>
            <a:r>
              <a:rPr lang="en-US" altLang="ko-KR" sz="1800" dirty="0"/>
              <a:t>(attribute, value)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여러 개 나열할 경우</a:t>
            </a:r>
            <a:endParaRPr lang="en-US" altLang="ko-KR" sz="1800" dirty="0"/>
          </a:p>
          <a:p>
            <a:pPr marL="457200" lvl="1" indent="0">
              <a:buNone/>
            </a:pPr>
            <a:endParaRPr lang="ko-KR" altLang="en-US" sz="1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503" y="2247899"/>
            <a:ext cx="4234036" cy="163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45" y="4415087"/>
            <a:ext cx="5961484" cy="53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45" y="5015982"/>
            <a:ext cx="3478709" cy="122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38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addClass</a:t>
            </a:r>
            <a:r>
              <a:rPr lang="en-US" altLang="ko-KR" sz="2400" dirty="0"/>
              <a:t>() </a:t>
            </a:r>
            <a:r>
              <a:rPr lang="ko-KR" altLang="en-US" sz="2400" dirty="0"/>
              <a:t>메서드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선택한 요소에 </a:t>
            </a:r>
            <a:r>
              <a:rPr lang="en-US" altLang="ko-KR" sz="2000" dirty="0"/>
              <a:t>class </a:t>
            </a:r>
            <a:r>
              <a:rPr lang="ko-KR" altLang="en-US" sz="2000" dirty="0"/>
              <a:t>이름 추가</a:t>
            </a:r>
            <a:endParaRPr lang="en-US" altLang="ko-KR" sz="2000" dirty="0"/>
          </a:p>
          <a:p>
            <a:r>
              <a:rPr lang="ko-KR" altLang="en-US" sz="2000" dirty="0"/>
              <a:t>한꺼번에 둘 이상의 클래스 이름을 추가할 수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기존의 </a:t>
            </a:r>
            <a:r>
              <a:rPr lang="en-US" altLang="ko-KR" sz="2000" dirty="0"/>
              <a:t>class </a:t>
            </a:r>
            <a:r>
              <a:rPr lang="ko-KR" altLang="en-US" sz="2000" dirty="0"/>
              <a:t>속성은 삭제하지 못한다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2" y="2806186"/>
            <a:ext cx="6190655" cy="223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84" y="3053770"/>
            <a:ext cx="4760193" cy="173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29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25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removeClass</a:t>
            </a:r>
            <a:r>
              <a:rPr lang="en-US" altLang="ko-KR" sz="2400" dirty="0"/>
              <a:t>() </a:t>
            </a:r>
            <a:r>
              <a:rPr lang="ko-KR" altLang="en-US" sz="2400" dirty="0"/>
              <a:t>메서드 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선택한 요소에서 지정한 </a:t>
            </a:r>
            <a:r>
              <a:rPr lang="en-US" altLang="ko-KR" sz="2000" dirty="0"/>
              <a:t>class </a:t>
            </a:r>
            <a:r>
              <a:rPr lang="ko-KR" altLang="en-US" sz="2000" dirty="0"/>
              <a:t>이름 제거</a:t>
            </a:r>
            <a:endParaRPr lang="en-US" altLang="ko-KR" sz="2000" dirty="0"/>
          </a:p>
          <a:p>
            <a:r>
              <a:rPr lang="ko-KR" altLang="en-US" sz="2000" dirty="0"/>
              <a:t>둘 이상의 </a:t>
            </a:r>
            <a:r>
              <a:rPr lang="en-US" altLang="ko-KR" sz="2000" dirty="0"/>
              <a:t>class </a:t>
            </a:r>
            <a:r>
              <a:rPr lang="ko-KR" altLang="en-US" sz="2000" dirty="0"/>
              <a:t>이름을 제거할 수도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메서드 안에 </a:t>
            </a:r>
            <a:r>
              <a:rPr lang="en-US" altLang="ko-KR" sz="2000" dirty="0"/>
              <a:t>class </a:t>
            </a:r>
            <a:r>
              <a:rPr lang="ko-KR" altLang="en-US" sz="2000" dirty="0"/>
              <a:t>이름을 따로 지정하지 않는다면 선택한 요소의 모든 </a:t>
            </a:r>
            <a:r>
              <a:rPr lang="en-US" altLang="ko-KR" sz="2000" dirty="0"/>
              <a:t>class </a:t>
            </a:r>
            <a:r>
              <a:rPr lang="ko-KR" altLang="en-US" sz="2000" dirty="0"/>
              <a:t>이름을 제거한다</a:t>
            </a:r>
            <a:r>
              <a:rPr lang="en-US" altLang="ko-KR" sz="2000" dirty="0"/>
              <a:t>. </a:t>
            </a:r>
          </a:p>
          <a:p>
            <a:endParaRPr lang="ko-KR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54" y="2891799"/>
            <a:ext cx="6897588" cy="294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82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638</Words>
  <Application>Microsoft Office PowerPoint</Application>
  <PresentationFormat>와이드스크린</PresentationFormat>
  <Paragraphs>107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73</cp:revision>
  <dcterms:created xsi:type="dcterms:W3CDTF">2022-04-27T05:26:32Z</dcterms:created>
  <dcterms:modified xsi:type="dcterms:W3CDTF">2022-05-22T17:41:21Z</dcterms:modified>
</cp:coreProperties>
</file>