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1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animate() </a:t>
            </a:r>
            <a:r>
              <a:rPr lang="ko-KR" altLang="en-US" sz="2400" dirty="0"/>
              <a:t>함수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jQuery</a:t>
            </a:r>
            <a:r>
              <a:rPr lang="ko-KR" altLang="en-US" sz="2000" dirty="0"/>
              <a:t>에서 애니메이션은 웹 요소의 특정 스타일을 동적으로 바꾸는 것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styles </a:t>
            </a:r>
            <a:r>
              <a:rPr lang="ko-KR" altLang="en-US" sz="2000" dirty="0"/>
              <a:t>옵션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1800" dirty="0"/>
              <a:t>웹 요소의 어떤 스타일을 동적으로 바꿀 것인지 “스타일 속성</a:t>
            </a:r>
            <a:r>
              <a:rPr lang="en-US" altLang="ko-KR" sz="1800" dirty="0"/>
              <a:t>:</a:t>
            </a:r>
            <a:r>
              <a:rPr lang="ko-KR" altLang="en-US" sz="1800" dirty="0"/>
              <a:t>값” 형태로 지정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너비를 </a:t>
            </a:r>
            <a:r>
              <a:rPr lang="en-US" altLang="ko-KR" sz="1800" dirty="0"/>
              <a:t>500px</a:t>
            </a:r>
            <a:r>
              <a:rPr lang="ko-KR" altLang="en-US" sz="1800" dirty="0"/>
              <a:t>로 바꾸고 싶다면   </a:t>
            </a:r>
            <a:r>
              <a:rPr lang="en-US" altLang="ko-KR" sz="1800" b="1" dirty="0">
                <a:solidFill>
                  <a:srgbClr val="C00000"/>
                </a:solidFill>
              </a:rPr>
              <a:t>{width:“500px”}</a:t>
            </a:r>
          </a:p>
          <a:p>
            <a:pPr lvl="1"/>
            <a:r>
              <a:rPr lang="en-US" altLang="ko-KR" sz="1800" dirty="0"/>
              <a:t>padding-left</a:t>
            </a:r>
            <a:r>
              <a:rPr lang="ko-KR" altLang="en-US" sz="1800" dirty="0"/>
              <a:t>나 </a:t>
            </a:r>
            <a:r>
              <a:rPr lang="en-US" altLang="ko-KR" sz="1800" dirty="0"/>
              <a:t>border-radius</a:t>
            </a:r>
            <a:r>
              <a:rPr lang="ko-KR" altLang="en-US" sz="1800" dirty="0"/>
              <a:t>처럼 </a:t>
            </a:r>
            <a:r>
              <a:rPr lang="en-US" altLang="ko-KR" sz="1800" dirty="0"/>
              <a:t>2</a:t>
            </a:r>
            <a:r>
              <a:rPr lang="ko-KR" altLang="en-US" sz="1800" dirty="0"/>
              <a:t>개의 단어로 이루어진 속성일 경우에는 두 개의 단어를 하나의 단어로 합친 후 두 번째 단어의 첫 글자는 대문자로 표시</a:t>
            </a:r>
            <a:endParaRPr lang="en-US" altLang="ko-KR" sz="1800" dirty="0"/>
          </a:p>
          <a:p>
            <a:pPr lvl="1"/>
            <a:r>
              <a:rPr lang="ko-KR" altLang="en-US" sz="1800" u="sng" dirty="0"/>
              <a:t>스타일의 속성값이 숫자로 되어 있을 경우에만 </a:t>
            </a:r>
            <a:r>
              <a:rPr lang="ko-KR" altLang="en-US" sz="1800" dirty="0"/>
              <a:t>애니메이션 효과를 만들 수 있다</a:t>
            </a:r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18" y="1956738"/>
            <a:ext cx="5558582" cy="6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3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1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animate() </a:t>
            </a:r>
            <a:r>
              <a:rPr lang="ko-KR" altLang="en-US" sz="2400" dirty="0"/>
              <a:t>함수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speed, callback </a:t>
            </a:r>
            <a:r>
              <a:rPr lang="ko-KR" altLang="en-US" sz="2000" dirty="0"/>
              <a:t>옵션</a:t>
            </a:r>
            <a:endParaRPr lang="en-US" altLang="ko-KR" sz="2000" dirty="0"/>
          </a:p>
          <a:p>
            <a:pPr lvl="1"/>
            <a:r>
              <a:rPr lang="ko-KR" altLang="en-US" sz="1800" dirty="0"/>
              <a:t>이 옵션들은</a:t>
            </a:r>
            <a:r>
              <a:rPr lang="en-US" altLang="ko-KR" sz="1800" dirty="0"/>
              <a:t> </a:t>
            </a:r>
            <a:r>
              <a:rPr lang="ko-KR" altLang="en-US" sz="1800" dirty="0"/>
              <a:t>필요할 경우에만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speed </a:t>
            </a:r>
            <a:r>
              <a:rPr lang="ko-KR" altLang="en-US" sz="1800" dirty="0"/>
              <a:t>옵션 </a:t>
            </a:r>
            <a:r>
              <a:rPr lang="en-US" altLang="ko-KR" sz="1800" dirty="0"/>
              <a:t>: </a:t>
            </a:r>
            <a:r>
              <a:rPr lang="ko-KR" altLang="en-US" sz="1800" dirty="0"/>
              <a:t>애니메이션의 진행 속도를 지정</a:t>
            </a:r>
            <a:r>
              <a:rPr lang="en-US" altLang="ko-KR" sz="1800" dirty="0"/>
              <a:t>. </a:t>
            </a:r>
            <a:r>
              <a:rPr lang="ko-KR" altLang="en-US" sz="1800" dirty="0"/>
              <a:t>“</a:t>
            </a:r>
            <a:r>
              <a:rPr lang="en-US" altLang="ko-KR" sz="1800" dirty="0"/>
              <a:t>slow”</a:t>
            </a:r>
            <a:r>
              <a:rPr lang="ko-KR" altLang="en-US" sz="1800" dirty="0"/>
              <a:t>나 “</a:t>
            </a:r>
            <a:r>
              <a:rPr lang="en-US" altLang="ko-KR" sz="1800" dirty="0"/>
              <a:t>fast”, </a:t>
            </a:r>
            <a:r>
              <a:rPr lang="ko-KR" altLang="en-US" sz="1800" dirty="0"/>
              <a:t>또는 </a:t>
            </a:r>
            <a:r>
              <a:rPr lang="ko-KR" altLang="en-US" sz="1800" dirty="0" err="1"/>
              <a:t>밀리세컨드</a:t>
            </a:r>
            <a:r>
              <a:rPr lang="ko-KR" altLang="en-US" sz="1800" dirty="0"/>
              <a:t> 단위의 시간을 지정한다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callback </a:t>
            </a:r>
            <a:r>
              <a:rPr lang="ko-KR" altLang="en-US" sz="1800" dirty="0"/>
              <a:t>옵션</a:t>
            </a:r>
            <a:r>
              <a:rPr lang="en-US" altLang="ko-KR" sz="1800" dirty="0"/>
              <a:t>: </a:t>
            </a:r>
            <a:r>
              <a:rPr lang="ko-KR" altLang="en-US" sz="1800" dirty="0"/>
              <a:t>애니메이션이 모두 끝난 후 실행할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 지정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속성 값을 다양하게 바꾸기</a:t>
            </a:r>
            <a:endParaRPr lang="en-US" altLang="ko-KR" sz="2000" dirty="0"/>
          </a:p>
          <a:p>
            <a:pPr lvl="1"/>
            <a:r>
              <a:rPr lang="ko-KR" altLang="en-US" sz="1800" dirty="0"/>
              <a:t>상대적인 크기만큼 조절하기 </a:t>
            </a:r>
            <a:r>
              <a:rPr lang="en-US" altLang="ko-KR" sz="1800" dirty="0"/>
              <a:t>: </a:t>
            </a:r>
            <a:r>
              <a:rPr lang="ko-KR" altLang="en-US" sz="1800" dirty="0"/>
              <a:t>현재 너비 값을 기준으로 해서 지정한 크기만큼 커지거나 작아지도록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예</a:t>
            </a:r>
            <a:r>
              <a:rPr lang="en-US" altLang="ko-KR" sz="1800" dirty="0"/>
              <a:t>) $("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").animate({width:"+=200px"}); </a:t>
            </a:r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show</a:t>
            </a:r>
            <a:r>
              <a:rPr lang="ko-KR" altLang="en-US" sz="1800" dirty="0"/>
              <a:t>나 </a:t>
            </a:r>
            <a:r>
              <a:rPr lang="en-US" altLang="ko-KR" sz="1800" dirty="0"/>
              <a:t>hide, toggle </a:t>
            </a:r>
            <a:r>
              <a:rPr lang="ko-KR" altLang="en-US" sz="1800" dirty="0"/>
              <a:t>값 사용하기 </a:t>
            </a:r>
            <a:r>
              <a:rPr lang="en-US" altLang="ko-KR" sz="1800" dirty="0"/>
              <a:t>: </a:t>
            </a:r>
            <a:r>
              <a:rPr lang="ko-KR" altLang="en-US" sz="1800" dirty="0"/>
              <a:t>애니메이션을 적용할 속성에 숫자 값 대신 </a:t>
            </a:r>
            <a:r>
              <a:rPr lang="en-US" altLang="ko-KR" sz="1800" dirty="0"/>
              <a:t>show</a:t>
            </a:r>
            <a:r>
              <a:rPr lang="ko-KR" altLang="en-US" sz="1800" dirty="0"/>
              <a:t>나 </a:t>
            </a:r>
            <a:r>
              <a:rPr lang="en-US" altLang="ko-KR" sz="1800" dirty="0"/>
              <a:t>hide, toggle </a:t>
            </a:r>
            <a:r>
              <a:rPr lang="ko-KR" altLang="en-US" sz="1800" dirty="0"/>
              <a:t>같은 키워드를 지정한다</a:t>
            </a:r>
            <a:r>
              <a:rPr lang="en-US" altLang="ko-KR" sz="1800" dirty="0"/>
              <a:t>. 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$("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").animate({</a:t>
            </a:r>
            <a:r>
              <a:rPr lang="en-US" altLang="ko-KR" sz="1800" dirty="0" err="1"/>
              <a:t>width:"hide</a:t>
            </a:r>
            <a:r>
              <a:rPr lang="en-US" altLang="ko-KR" sz="1800" dirty="0"/>
              <a:t>"});</a:t>
            </a:r>
            <a:br>
              <a:rPr lang="en-US" altLang="ko-KR" sz="1800" dirty="0"/>
            </a:br>
            <a:r>
              <a:rPr lang="en-US" altLang="ko-KR" sz="1800" dirty="0"/>
              <a:t>     $("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").animate({</a:t>
            </a:r>
            <a:r>
              <a:rPr lang="en-US" altLang="ko-KR" sz="1800" dirty="0" err="1"/>
              <a:t>marginLeft</a:t>
            </a:r>
            <a:r>
              <a:rPr lang="en-US" altLang="ko-KR" sz="1800" dirty="0"/>
              <a:t>: "toggle"})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455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애니메이션과 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5786595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스택</a:t>
            </a:r>
            <a:r>
              <a:rPr lang="en-US" altLang="ko-KR" sz="1800" dirty="0"/>
              <a:t>(stack)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입구가 하나뿐이기 때문에 들어가는 곳과 나오는 곳이 같다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저장한 작업을 꺼내려면 가장 나중에 작업한 것부터 꺼낸다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/>
              <a:t>LIFO(Last In First Out) </a:t>
            </a:r>
            <a:r>
              <a:rPr lang="ko-KR" altLang="en-US" sz="1600" dirty="0" smtClean="0"/>
              <a:t>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큐</a:t>
            </a:r>
            <a:r>
              <a:rPr lang="en-US" altLang="ko-KR" sz="1800" dirty="0"/>
              <a:t>(queue)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입구와 출구가 다르다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작업을 저장할 때는 입구로 들어가지만 저장된 작업을 꺼낼 때는 반대편 에 있는 출구로 꺼낸다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FIFO(First In First Out) </a:t>
            </a:r>
            <a:r>
              <a:rPr lang="ko-KR" altLang="en-US" sz="1600" dirty="0"/>
              <a:t>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30" y="1728914"/>
            <a:ext cx="3279378" cy="35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7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queue(), </a:t>
            </a:r>
            <a:r>
              <a:rPr lang="en-US" altLang="ko-KR" sz="2400" dirty="0" err="1"/>
              <a:t>dequeue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56319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애니메이션 외의 다른 작업을 해야 할 경우에는 작업을 직접 큐에 저장하고 꺼내서 실행해야 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queue()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- </a:t>
            </a:r>
            <a:r>
              <a:rPr lang="ko-KR" altLang="en-US" sz="1800" dirty="0"/>
              <a:t>큐에 저장할 때 사용하는 메서드</a:t>
            </a:r>
            <a:endParaRPr lang="en-US" altLang="ko-KR" sz="1800" dirty="0"/>
          </a:p>
          <a:p>
            <a:r>
              <a:rPr lang="en-US" altLang="ko-KR" sz="1800" dirty="0" err="1"/>
              <a:t>dequeue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- </a:t>
            </a:r>
            <a:r>
              <a:rPr lang="ko-KR" altLang="en-US" sz="1800" dirty="0"/>
              <a:t>큐에 저장된 작업을 꺼내와 실행하는 메서드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CSS</a:t>
            </a:r>
            <a:r>
              <a:rPr lang="ko-KR" altLang="en-US" sz="1800" dirty="0"/>
              <a:t>의 </a:t>
            </a:r>
            <a:r>
              <a:rPr lang="en-US" altLang="ko-KR" sz="1800" dirty="0"/>
              <a:t>background-color </a:t>
            </a:r>
            <a:r>
              <a:rPr lang="ko-KR" altLang="en-US" sz="1800" dirty="0"/>
              <a:t>속성은 그 값을 숫자로 표시할 수 없기 때문에 </a:t>
            </a:r>
            <a:r>
              <a:rPr lang="en-US" altLang="ko-KR" sz="1800" dirty="0"/>
              <a:t>animate() </a:t>
            </a:r>
            <a:r>
              <a:rPr lang="ko-KR" altLang="en-US" sz="1800" dirty="0"/>
              <a:t>메서드에서 사용할 수 없다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 </a:t>
            </a:r>
            <a:r>
              <a:rPr lang="ko-KR" altLang="en-US" sz="1800" dirty="0"/>
              <a:t>애니메이션 중간에 테두리 색을 바꾸려면 큐에 저장했다가 꺼내서 실행한다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5" y="2898509"/>
            <a:ext cx="2565078" cy="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5" y="4331732"/>
            <a:ext cx="4459510" cy="191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애니메이션 멈추기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56319" cy="2097193"/>
          </a:xfrm>
        </p:spPr>
        <p:txBody>
          <a:bodyPr>
            <a:noAutofit/>
          </a:bodyPr>
          <a:lstStyle/>
          <a:p>
            <a:r>
              <a:rPr lang="en-US" altLang="ko-KR" sz="1800" dirty="0" err="1">
                <a:sym typeface="Wingdings" panose="05000000000000000000" pitchFamily="2" charset="2"/>
              </a:rPr>
              <a:t>clearQueue</a:t>
            </a:r>
            <a:r>
              <a:rPr lang="en-US" altLang="ko-KR" sz="1800" dirty="0"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sym typeface="Wingdings" panose="05000000000000000000" pitchFamily="2" charset="2"/>
              </a:rPr>
              <a:t>메서드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ko-KR" altLang="en-US" sz="1800" dirty="0"/>
              <a:t>큐에 있는 내용을 지운다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stop()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: </a:t>
            </a:r>
            <a:r>
              <a:rPr lang="ko-KR" altLang="en-US" sz="1800" dirty="0"/>
              <a:t>선택된 요소에서 현재 진행 중인 애니메이션을 멈춘다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en-US" altLang="ko-KR" sz="1600" dirty="0" err="1"/>
              <a:t>stopAll</a:t>
            </a:r>
            <a:r>
              <a:rPr lang="en-US" altLang="ko-KR" sz="1600" dirty="0"/>
              <a:t> : </a:t>
            </a:r>
            <a:r>
              <a:rPr lang="ko-KR" altLang="en-US" sz="1600" dirty="0"/>
              <a:t>큐에 있는 애니메이션들까지 멈출 것인지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값으로 지정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goToEnd</a:t>
            </a:r>
            <a:r>
              <a:rPr lang="en-US" altLang="ko-KR" sz="1600" dirty="0"/>
              <a:t> : </a:t>
            </a:r>
            <a:r>
              <a:rPr lang="ko-KR" altLang="en-US" sz="1600" dirty="0"/>
              <a:t>애니메이션을 모두 완료할 것인지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값으로 지정</a:t>
            </a:r>
            <a:endParaRPr lang="en-US" altLang="ko-KR" sz="1600" dirty="0"/>
          </a:p>
          <a:p>
            <a:pPr marL="57150" indent="0">
              <a:buNone/>
            </a:pPr>
            <a:endParaRPr lang="en-US" altLang="ko-KR" sz="1800" dirty="0"/>
          </a:p>
          <a:p>
            <a:pPr indent="-285750"/>
            <a:r>
              <a:rPr lang="en-US" altLang="ko-KR" sz="1800" dirty="0"/>
              <a:t>finish()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: </a:t>
            </a:r>
            <a:r>
              <a:rPr lang="ko-KR" altLang="en-US" sz="1800" dirty="0"/>
              <a:t>현재 실행 중인 애니메이션을 멈출 뿐 아니라 큐에 있는 애니메이션 까지 모두 삭제한다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en-US" altLang="ko-KR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25" y="1895299"/>
            <a:ext cx="3071044" cy="62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2" y="3087595"/>
            <a:ext cx="438777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36" y="5391851"/>
            <a:ext cx="2958421" cy="7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41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애니메이션 멈추기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56319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애니메이션을 멈추는 세 가지 메서드 비교</a:t>
            </a:r>
            <a:endParaRPr lang="en-US" altLang="ko-KR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04" y="1927362"/>
            <a:ext cx="7822679" cy="171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8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show() </a:t>
            </a:r>
            <a:r>
              <a:rPr lang="ko-KR" altLang="en-US" sz="2400" dirty="0"/>
              <a:t>메서드와 </a:t>
            </a:r>
            <a:r>
              <a:rPr lang="en-US" altLang="ko-KR" sz="2400" dirty="0"/>
              <a:t>hide() </a:t>
            </a:r>
            <a:r>
              <a:rPr lang="ko-KR" altLang="en-US" sz="2400" dirty="0"/>
              <a:t>메서드를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이용해 화면에 표시하거나 감출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jQuery</a:t>
            </a:r>
            <a:r>
              <a:rPr lang="ko-KR" altLang="en-US" sz="2400" dirty="0"/>
              <a:t>의 메서드를 이용해 특정 요소를 미끄러지게 표시해서 동적인 느낌을 추가할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jQuery</a:t>
            </a:r>
            <a:r>
              <a:rPr lang="ko-KR" altLang="en-US" sz="2400" dirty="0"/>
              <a:t>의 </a:t>
            </a:r>
            <a:r>
              <a:rPr lang="en-US" altLang="ko-KR" sz="2400" dirty="0"/>
              <a:t>animate </a:t>
            </a:r>
            <a:r>
              <a:rPr lang="ko-KR" altLang="en-US" sz="2400" dirty="0"/>
              <a:t>속성을 이용해 애니메이션을 만들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효과를 이용해 포토 앨범 만들기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hide(), show()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hide()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선택한 요소를 화면에서 감춘다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화면에서 감춰버린 요소는 그 공간까지 함께 사라진다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원래부터 없었던 것처럼 레이아웃이 만들어진다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show()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화면에서 감추었던 요소를 다시 화면에 표시한다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show() </a:t>
            </a:r>
            <a:r>
              <a:rPr lang="ko-KR" altLang="en-US" sz="1800" dirty="0"/>
              <a:t>메서드의 기본 구문이나 함께 사용하는 옵션들은 </a:t>
            </a:r>
            <a:r>
              <a:rPr lang="en-US" altLang="ko-KR" sz="1800" dirty="0"/>
              <a:t>hide() </a:t>
            </a:r>
            <a:r>
              <a:rPr lang="ko-KR" altLang="en-US" sz="1800" dirty="0"/>
              <a:t>메서드와 같다</a:t>
            </a:r>
            <a:r>
              <a:rPr lang="en-US" altLang="ko-KR" sz="1800" dirty="0"/>
              <a:t>. </a:t>
            </a:r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34" y="4252680"/>
            <a:ext cx="5456659" cy="108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hide(), show() </a:t>
            </a:r>
            <a:r>
              <a:rPr lang="ko-KR" altLang="en-US" sz="2400" dirty="0"/>
              <a:t>메서드의 옵션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speed </a:t>
            </a:r>
          </a:p>
          <a:p>
            <a:pPr lvl="1"/>
            <a:r>
              <a:rPr lang="ko-KR" altLang="en-US" sz="1800" dirty="0"/>
              <a:t>선택한 요소에서 효과가 실행되는 데 걸리는 시간</a:t>
            </a:r>
            <a:endParaRPr lang="en-US" altLang="ko-KR" sz="1800" dirty="0"/>
          </a:p>
          <a:p>
            <a:pPr lvl="1"/>
            <a:r>
              <a:rPr lang="en-US" altLang="ko-KR" sz="1800" dirty="0"/>
              <a:t>slow : </a:t>
            </a:r>
            <a:r>
              <a:rPr lang="ko-KR" altLang="en-US" sz="1800" dirty="0"/>
              <a:t>천천히 사라지거나 나타나도록 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fast : </a:t>
            </a:r>
            <a:r>
              <a:rPr lang="ko-KR" altLang="en-US" sz="1800" dirty="0"/>
              <a:t>빨리 사라지거나 나타나도록 한다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실제 시간 </a:t>
            </a:r>
            <a:r>
              <a:rPr lang="en-US" altLang="ko-KR" sz="1800" dirty="0"/>
              <a:t>: </a:t>
            </a:r>
            <a:r>
              <a:rPr lang="ko-KR" altLang="en-US" sz="1800" dirty="0"/>
              <a:t>사라지거나 나타나는 데 걸리는 시간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밀리세컨드</a:t>
            </a:r>
            <a:r>
              <a:rPr lang="ko-KR" altLang="en-US" sz="1800" dirty="0"/>
              <a:t> 단위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 err="1"/>
              <a:t>밀리세컨드</a:t>
            </a:r>
            <a:r>
              <a:rPr lang="en-US" altLang="ko-KR" sz="1800" dirty="0"/>
              <a:t>(milliseconds) = 1/1000</a:t>
            </a:r>
            <a:r>
              <a:rPr lang="ko-KR" altLang="en-US" sz="1800" dirty="0"/>
              <a:t>초</a:t>
            </a:r>
            <a:r>
              <a:rPr lang="en-US" altLang="ko-KR" sz="1800" dirty="0"/>
              <a:t> 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12" y="4037654"/>
            <a:ext cx="7537872" cy="21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52" y="3099983"/>
            <a:ext cx="3255442" cy="91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hide(), show() </a:t>
            </a:r>
            <a:r>
              <a:rPr lang="ko-KR" altLang="en-US" sz="2400" dirty="0"/>
              <a:t>메서드의 옵션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easing </a:t>
            </a:r>
          </a:p>
          <a:p>
            <a:pPr lvl="1"/>
            <a:r>
              <a:rPr lang="ko-KR" altLang="en-US" sz="1800" dirty="0"/>
              <a:t>사라지거나 나타나게 할 때 시작과 중간</a:t>
            </a:r>
            <a:r>
              <a:rPr lang="en-US" altLang="ko-KR" sz="1800" dirty="0"/>
              <a:t>, </a:t>
            </a:r>
            <a:r>
              <a:rPr lang="ko-KR" altLang="en-US" sz="1800" dirty="0"/>
              <a:t>끝 부분에서의 속도를 따로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swing : </a:t>
            </a:r>
            <a:r>
              <a:rPr lang="ko-KR" altLang="en-US" sz="1800" dirty="0"/>
              <a:t>사라지는 효과 시작과 끝에는 천천히 진행하고 중간에는 빨리 진행</a:t>
            </a:r>
            <a:endParaRPr lang="en-US" altLang="ko-KR" sz="1800" dirty="0"/>
          </a:p>
          <a:p>
            <a:pPr lvl="1"/>
            <a:r>
              <a:rPr lang="en-US" altLang="ko-KR" sz="1800" dirty="0"/>
              <a:t>linear : </a:t>
            </a:r>
            <a:r>
              <a:rPr lang="ko-KR" altLang="en-US" sz="1800" dirty="0"/>
              <a:t>처음부터 끝까지 같은 속도로 진행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$(“p”).hide(“swing”)</a:t>
            </a:r>
          </a:p>
          <a:p>
            <a:endParaRPr lang="en-US" altLang="ko-KR" sz="2000" dirty="0"/>
          </a:p>
          <a:p>
            <a:r>
              <a:rPr lang="en-US" altLang="ko-KR" sz="2000" dirty="0"/>
              <a:t>callback </a:t>
            </a:r>
          </a:p>
          <a:p>
            <a:pPr lvl="1"/>
            <a:r>
              <a:rPr lang="en-US" altLang="ko-KR" sz="1800" dirty="0"/>
              <a:t>hide() </a:t>
            </a:r>
            <a:r>
              <a:rPr lang="ko-KR" altLang="en-US" sz="1800" dirty="0"/>
              <a:t>메서드나</a:t>
            </a:r>
            <a:r>
              <a:rPr lang="en-US" altLang="ko-KR" sz="1800" dirty="0"/>
              <a:t> show() </a:t>
            </a:r>
            <a:r>
              <a:rPr lang="ko-KR" altLang="en-US" sz="1800" dirty="0"/>
              <a:t>메서드가 끝난 후에 실행할 함수 지정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hide() </a:t>
            </a:r>
            <a:r>
              <a:rPr lang="ko-KR" altLang="en-US" sz="1800" dirty="0"/>
              <a:t>메서드를 이용해 이미지가 사라지게 한 후 남은 영역의 배경색을 바꾸도록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 지정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  <a:p>
            <a:endParaRPr lang="ko-KR" altLang="en-US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60" y="4666584"/>
            <a:ext cx="5735935" cy="144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43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fadeIn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fadeOut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선택한 요소의 불투명도</a:t>
            </a:r>
            <a:r>
              <a:rPr lang="en-US" altLang="ko-KR" sz="2000" dirty="0"/>
              <a:t>(opacity)</a:t>
            </a:r>
            <a:r>
              <a:rPr lang="ko-KR" altLang="en-US" sz="2000" dirty="0"/>
              <a:t>를 시간에 따라 조절해서 보이는 요소를 서서히 안 보이게 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안 보이는 요소를 서서히 보이게 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사용하는 옵션은 </a:t>
            </a:r>
            <a:r>
              <a:rPr lang="en-US" altLang="ko-KR" sz="2000" dirty="0"/>
              <a:t>hide(), show() </a:t>
            </a:r>
            <a:r>
              <a:rPr lang="ko-KR" altLang="en-US" sz="2000" dirty="0"/>
              <a:t>메서드에서와</a:t>
            </a:r>
            <a:r>
              <a:rPr lang="en-US" altLang="ko-KR" sz="2000" dirty="0"/>
              <a:t> </a:t>
            </a:r>
            <a:r>
              <a:rPr lang="ko-KR" altLang="en-US" sz="2000" dirty="0"/>
              <a:t>같다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2" y="2110015"/>
            <a:ext cx="5299668" cy="97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97" y="4207208"/>
            <a:ext cx="4000103" cy="18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52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메서드 연결해서 사용하기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메서드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(chaining)</a:t>
            </a:r>
          </a:p>
          <a:p>
            <a:pPr lvl="1"/>
            <a:r>
              <a:rPr lang="ko-KR" altLang="en-US" sz="1800" dirty="0"/>
              <a:t>같은 웹 요소에 메서드를 순서대로 적용하는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 소스는 모두 같은 효과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1" y="2422868"/>
            <a:ext cx="3450597" cy="185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4871140"/>
            <a:ext cx="6112173" cy="119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76" y="2422868"/>
            <a:ext cx="329456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6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slideUp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slideDown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slideUp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선택한 요소를 위쪽 방향으로 슬라이드해서 보이지 않도록 감추는 메서드</a:t>
            </a:r>
            <a:endParaRPr lang="en-US" altLang="ko-KR" sz="1800" dirty="0"/>
          </a:p>
          <a:p>
            <a:pPr lvl="1"/>
            <a:r>
              <a:rPr lang="ko-KR" altLang="en-US" sz="1800" dirty="0"/>
              <a:t>이 메서드를 이용해 화면에서 감추게 되면 그 영역은 화면에서 사라진다</a:t>
            </a:r>
            <a:r>
              <a:rPr lang="en-US" altLang="ko-KR" sz="1800" dirty="0"/>
              <a:t>. </a:t>
            </a:r>
          </a:p>
          <a:p>
            <a:r>
              <a:rPr lang="en-US" altLang="ko-KR" sz="2000" dirty="0" err="1"/>
              <a:t>slideDown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화면에서 감춰져 있던 요소를 아래쪽 방향으로 슬라이드해서 표시</a:t>
            </a:r>
            <a:endParaRPr lang="en-US" altLang="ko-KR" sz="1800" dirty="0"/>
          </a:p>
          <a:p>
            <a:r>
              <a:rPr lang="ko-KR" altLang="en-US" sz="2000" dirty="0"/>
              <a:t>앞에서 살펴본 메서드들과 같은 옵션 사용</a:t>
            </a:r>
            <a:endParaRPr lang="ko-KR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00" y="3421764"/>
            <a:ext cx="5472608" cy="98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88" y="4401842"/>
            <a:ext cx="4021723" cy="182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9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75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slideToggle</a:t>
            </a:r>
            <a:r>
              <a:rPr lang="en-US" altLang="ko-KR" sz="2400" dirty="0"/>
              <a:t>() 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slideToggle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1800" dirty="0" err="1"/>
              <a:t>slideUp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메서드와 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메서드를 번갈아 적용한다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slideUP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메서드나 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메서드의 옵션과 같다</a:t>
            </a:r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13" y="2539714"/>
            <a:ext cx="5494958" cy="61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46" y="3324497"/>
            <a:ext cx="3674542" cy="180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658</Words>
  <Application>Microsoft Office PowerPoint</Application>
  <PresentationFormat>와이드스크린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74</cp:revision>
  <dcterms:created xsi:type="dcterms:W3CDTF">2022-04-27T05:26:32Z</dcterms:created>
  <dcterms:modified xsi:type="dcterms:W3CDTF">2022-05-22T17:46:56Z</dcterms:modified>
</cp:coreProperties>
</file>