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B7B35-5C91-40C0-9323-F969DC53251D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D4D1D7B-26E8-4857-93C2-F0A9DDE035A2}">
      <dgm:prSet phldrT="[텍스트]"/>
      <dgm:spPr/>
      <dgm:t>
        <a:bodyPr/>
        <a:lstStyle/>
        <a:p>
          <a:pPr latinLnBrk="1"/>
          <a:r>
            <a:rPr lang="en-US" altLang="ko-KR" smtClean="0"/>
            <a:t>SGML</a:t>
          </a:r>
          <a:endParaRPr lang="ko-KR" altLang="en-US"/>
        </a:p>
      </dgm:t>
    </dgm:pt>
    <dgm:pt modelId="{EF8C12BB-F95F-4AED-817C-DCD87BB509A7}" type="par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39C32645-E965-4C03-86A0-2751A663AE57}" type="sib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ABCD2453-C0E3-4F0F-B713-FFF50B8EF17E}">
      <dgm:prSet phldrT="[텍스트]"/>
      <dgm:spPr/>
      <dgm:t>
        <a:bodyPr/>
        <a:lstStyle/>
        <a:p>
          <a:pPr latinLnBrk="1"/>
          <a:r>
            <a:rPr lang="en-US" altLang="ko-KR" smtClean="0"/>
            <a:t>Standard Generalized Markup Language</a:t>
          </a:r>
          <a:endParaRPr lang="ko-KR" altLang="en-US"/>
        </a:p>
      </dgm:t>
    </dgm:pt>
    <dgm:pt modelId="{FBEEA094-34B7-4CBA-B17E-D7F5271945B4}" type="par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CEB10B32-F49F-456D-B8B6-9AD1AE3893EA}" type="sib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18DA4EFF-3C87-43FD-9453-A8F45882DC90}">
      <dgm:prSet phldrT="[텍스트]"/>
      <dgm:spPr/>
      <dgm:t>
        <a:bodyPr/>
        <a:lstStyle/>
        <a:p>
          <a:pPr latinLnBrk="1"/>
          <a:r>
            <a:rPr lang="en-US" altLang="ko-KR" smtClean="0"/>
            <a:t>HTML</a:t>
          </a:r>
          <a:endParaRPr lang="ko-KR" altLang="en-US"/>
        </a:p>
      </dgm:t>
    </dgm:pt>
    <dgm:pt modelId="{26194AEB-34F0-4FF4-955D-EAFE29476472}" type="par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8C52508E-1984-4CE5-B0F8-A65B3ED31D04}" type="sib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11FC28E7-D0BB-4FE2-A8B3-911B14415022}">
      <dgm:prSet phldrT="[텍스트]"/>
      <dgm:spPr/>
      <dgm:t>
        <a:bodyPr/>
        <a:lstStyle/>
        <a:p>
          <a:pPr latinLnBrk="1"/>
          <a:r>
            <a:rPr lang="en-US" altLang="ko-KR" smtClean="0"/>
            <a:t>SGML</a:t>
          </a:r>
          <a:r>
            <a:rPr lang="ko-KR" altLang="en-US" smtClean="0"/>
            <a:t>보다 사용이 쉽다</a:t>
          </a:r>
          <a:r>
            <a:rPr lang="en-US" altLang="ko-KR" smtClean="0"/>
            <a:t>.</a:t>
          </a:r>
          <a:endParaRPr lang="ko-KR" altLang="en-US"/>
        </a:p>
      </dgm:t>
    </dgm:pt>
    <dgm:pt modelId="{9865A705-95F6-41CB-9859-61CCBFE9F25C}" type="par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8C4030B1-0AB8-4F61-943A-15A741F565E5}" type="sib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1D19F30B-EE00-44B4-8B97-BB591AB4375A}">
      <dgm:prSet phldrT="[텍스트]"/>
      <dgm:spPr/>
      <dgm:t>
        <a:bodyPr/>
        <a:lstStyle/>
        <a:p>
          <a:pPr latinLnBrk="1"/>
          <a:r>
            <a:rPr lang="en-US" altLang="ko-KR" smtClean="0"/>
            <a:t>XML</a:t>
          </a:r>
          <a:endParaRPr lang="ko-KR" altLang="en-US"/>
        </a:p>
      </dgm:t>
    </dgm:pt>
    <dgm:pt modelId="{6FFEE41E-FF4C-4F10-9E3C-E2920FCFB702}" type="par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8CF01EB5-FAA1-4EA3-8FC8-3FF731D8F21F}" type="sib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4C4859C7-FFD5-41B4-9B1F-48960C41ED22}">
      <dgm:prSet phldrT="[텍스트]"/>
      <dgm:spPr/>
      <dgm:t>
        <a:bodyPr/>
        <a:lstStyle/>
        <a:p>
          <a:pPr latinLnBrk="1"/>
          <a:r>
            <a:rPr lang="ko-KR" altLang="en-US" smtClean="0"/>
            <a:t>태그를</a:t>
          </a:r>
          <a:r>
            <a:rPr lang="en-US" altLang="ko-KR" smtClean="0"/>
            <a:t> </a:t>
          </a:r>
          <a:r>
            <a:rPr lang="ko-KR" altLang="en-US" smtClean="0"/>
            <a:t>확장해서 사용할 수 있다</a:t>
          </a:r>
          <a:r>
            <a:rPr lang="en-US" altLang="ko-KR" smtClean="0"/>
            <a:t>.</a:t>
          </a:r>
          <a:endParaRPr lang="ko-KR" altLang="en-US"/>
        </a:p>
      </dgm:t>
    </dgm:pt>
    <dgm:pt modelId="{D021192D-8E64-436C-966A-D19E030B8D56}" type="par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871DFCA3-A521-48B9-9E38-6648CAEB5556}" type="sib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2200481B-6EB0-4312-B451-9C0F5D4471D2}">
      <dgm:prSet phldrT="[텍스트]"/>
      <dgm:spPr/>
      <dgm:t>
        <a:bodyPr/>
        <a:lstStyle/>
        <a:p>
          <a:pPr latinLnBrk="1"/>
          <a:r>
            <a:rPr lang="ko-KR" altLang="en-US" smtClean="0"/>
            <a:t>최초의</a:t>
          </a:r>
          <a:r>
            <a:rPr lang="en-US" altLang="ko-KR" smtClean="0"/>
            <a:t> </a:t>
          </a:r>
          <a:r>
            <a:rPr lang="ko-KR" altLang="en-US" smtClean="0"/>
            <a:t>마크업 언어</a:t>
          </a:r>
          <a:endParaRPr lang="ko-KR" altLang="en-US"/>
        </a:p>
      </dgm:t>
    </dgm:pt>
    <dgm:pt modelId="{2844E1CA-661C-476D-AAD1-A4BD33B3A84E}" type="par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AC728E4-FA85-4721-8018-AA12C66CDF62}" type="sib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67766A4-0D3B-4ED6-B872-90BF040E53AD}">
      <dgm:prSet phldrT="[텍스트]"/>
      <dgm:spPr/>
      <dgm:t>
        <a:bodyPr/>
        <a:lstStyle/>
        <a:p>
          <a:pPr latinLnBrk="1"/>
          <a:r>
            <a:rPr lang="ko-KR" altLang="en-US" smtClean="0"/>
            <a:t>제한된 태그를 사용한다</a:t>
          </a:r>
          <a:r>
            <a:rPr lang="en-US" altLang="ko-KR" smtClean="0"/>
            <a:t>.</a:t>
          </a:r>
          <a:endParaRPr lang="ko-KR" altLang="en-US"/>
        </a:p>
      </dgm:t>
    </dgm:pt>
    <dgm:pt modelId="{0E572503-CF63-4A93-9850-A6292652322A}" type="par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C74F5493-D5C7-4A69-BC70-334A0F3E67A5}" type="sib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A81AB6E8-C833-4AC2-9F17-E4A973C87ADD}">
      <dgm:prSet phldrT="[텍스트]"/>
      <dgm:spPr/>
      <dgm:t>
        <a:bodyPr/>
        <a:lstStyle/>
        <a:p>
          <a:pPr latinLnBrk="1"/>
          <a:r>
            <a:rPr lang="ko-KR" altLang="en-US" smtClean="0"/>
            <a:t>모든 문서의 표준</a:t>
          </a:r>
          <a:endParaRPr lang="ko-KR" altLang="en-US"/>
        </a:p>
      </dgm:t>
    </dgm:pt>
    <dgm:pt modelId="{EAC2B1F9-05E6-46E3-BDFF-BD1B2EE0EB61}" type="par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5DC5C3CE-B787-4129-A57E-A158A8605365}" type="sib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13F5A155-F424-4A27-BC6F-60317E7845B5}">
      <dgm:prSet phldrT="[텍스트]"/>
      <dgm:spPr/>
      <dgm:t>
        <a:bodyPr/>
        <a:lstStyle/>
        <a:p>
          <a:pPr latinLnBrk="1"/>
          <a:r>
            <a:rPr lang="en-US" altLang="ko-KR" smtClean="0"/>
            <a:t>HTML5</a:t>
          </a:r>
          <a:endParaRPr lang="ko-KR" altLang="en-US"/>
        </a:p>
      </dgm:t>
    </dgm:pt>
    <dgm:pt modelId="{B7C43085-3FF0-4BE9-A7C1-DFE15A3524D3}" type="par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6F6AC534-22EB-430D-9CC7-5A5D77D04BE3}" type="sib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A2B444A6-B699-404A-93D4-386552E8003F}">
      <dgm:prSet phldrT="[텍스트]"/>
      <dgm:spPr/>
      <dgm:t>
        <a:bodyPr/>
        <a:lstStyle/>
        <a:p>
          <a:pPr latinLnBrk="1"/>
          <a:r>
            <a:rPr lang="ko-KR" altLang="en-US" smtClean="0"/>
            <a:t>플러그인 사용않고 웹 구현</a:t>
          </a:r>
          <a:endParaRPr lang="ko-KR" altLang="en-US"/>
        </a:p>
      </dgm:t>
    </dgm:pt>
    <dgm:pt modelId="{0E70EEAB-E929-4BF6-BFF9-86E30D923307}" type="par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6E2B4558-5DAE-41E7-86B4-105D1F3B7BD1}" type="sib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2E8B9EE4-3ADF-4E80-AA1A-D4B584ED200B}">
      <dgm:prSet phldrT="[텍스트]"/>
      <dgm:spPr/>
      <dgm:t>
        <a:bodyPr/>
        <a:lstStyle/>
        <a:p>
          <a:pPr latinLnBrk="1"/>
          <a:r>
            <a:rPr lang="ko-KR" altLang="en-US" smtClean="0"/>
            <a:t>사용자와의 상호작용이 많아짐</a:t>
          </a:r>
          <a:endParaRPr lang="ko-KR" altLang="en-US"/>
        </a:p>
      </dgm:t>
    </dgm:pt>
    <dgm:pt modelId="{AB62F076-39AF-4BF5-9F23-71BA59533A14}" type="par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D25A89C9-DD14-4EBF-BD4D-67DEE1CDE17C}" type="sib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FF3B2F55-CE7A-475F-A68D-30AED9F2C265}">
      <dgm:prSet phldrT="[텍스트]"/>
      <dgm:spPr/>
      <dgm:t>
        <a:bodyPr/>
        <a:lstStyle/>
        <a:p>
          <a:pPr latinLnBrk="1"/>
          <a:r>
            <a:rPr lang="ko-KR" altLang="en-US" smtClean="0"/>
            <a:t>다양한 플러그인 필요</a:t>
          </a:r>
          <a:endParaRPr lang="ko-KR" altLang="en-US"/>
        </a:p>
      </dgm:t>
    </dgm:pt>
    <dgm:pt modelId="{14A29D3F-CA8D-4497-9C43-6E19408D9DA8}" type="par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C4AD5400-4F3C-4884-B888-2305B7AC99BD}" type="sib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B4111F6E-5217-4096-AED9-9D8FB2E8860F}">
      <dgm:prSet phldrT="[텍스트]"/>
      <dgm:spPr/>
      <dgm:t>
        <a:bodyPr/>
        <a:lstStyle/>
        <a:p>
          <a:pPr latinLnBrk="1"/>
          <a:r>
            <a:rPr lang="ko-KR" altLang="en-US" smtClean="0"/>
            <a:t>차세대 웹 기술의 표준</a:t>
          </a:r>
          <a:endParaRPr lang="ko-KR" altLang="en-US"/>
        </a:p>
      </dgm:t>
    </dgm:pt>
    <dgm:pt modelId="{989F7A61-31C6-4736-A73A-2556568522D0}" type="par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24F62179-D29D-4EDD-90CF-4E99220E4CCC}" type="sib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3B700B96-EEA6-47B4-92DE-970DF10F5FEE}" type="pres">
      <dgm:prSet presAssocID="{946B7B35-5C91-40C0-9323-F969DC5325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FE5D5D-D966-4AEF-B8D7-2BB6E238042E}" type="pres">
      <dgm:prSet presAssocID="{13F5A155-F424-4A27-BC6F-60317E7845B5}" presName="boxAndChildren" presStyleCnt="0"/>
      <dgm:spPr/>
    </dgm:pt>
    <dgm:pt modelId="{DA124002-7F12-4F2C-8379-D539AD27F843}" type="pres">
      <dgm:prSet presAssocID="{13F5A155-F424-4A27-BC6F-60317E7845B5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9536C58-2EFE-48F5-9A65-8D44B8CC8204}" type="pres">
      <dgm:prSet presAssocID="{13F5A155-F424-4A27-BC6F-60317E7845B5}" presName="entire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F84C2B6-0C44-42A6-B006-0A8C971A6242}" type="pres">
      <dgm:prSet presAssocID="{13F5A155-F424-4A27-BC6F-60317E7845B5}" presName="descendantBox" presStyleCnt="0"/>
      <dgm:spPr/>
    </dgm:pt>
    <dgm:pt modelId="{E0E639D9-95C2-4764-92BE-5192D1378E46}" type="pres">
      <dgm:prSet presAssocID="{A2B444A6-B699-404A-93D4-386552E8003F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245600-5147-4285-9821-E559D86D5EC5}" type="pres">
      <dgm:prSet presAssocID="{B4111F6E-5217-4096-AED9-9D8FB2E8860F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27EAD-EC94-470D-B9DE-23D4C7DC9E49}" type="pres">
      <dgm:prSet presAssocID="{8CF01EB5-FAA1-4EA3-8FC8-3FF731D8F21F}" presName="sp" presStyleCnt="0"/>
      <dgm:spPr/>
    </dgm:pt>
    <dgm:pt modelId="{353370AF-4C74-46F7-963B-A0263C6F3599}" type="pres">
      <dgm:prSet presAssocID="{1D19F30B-EE00-44B4-8B97-BB591AB4375A}" presName="arrowAndChildren" presStyleCnt="0"/>
      <dgm:spPr/>
    </dgm:pt>
    <dgm:pt modelId="{9617DD18-7765-48D9-B3FE-48E863BF3DDA}" type="pres">
      <dgm:prSet presAssocID="{1D19F30B-EE00-44B4-8B97-BB591AB4375A}" presName="parentTextArrow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6B0AC52-7A8C-43CE-9593-1FC9972076D4}" type="pres">
      <dgm:prSet presAssocID="{1D19F30B-EE00-44B4-8B97-BB591AB4375A}" presName="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89FEFD1-6D26-4093-818F-14DCA160C5E0}" type="pres">
      <dgm:prSet presAssocID="{1D19F30B-EE00-44B4-8B97-BB591AB4375A}" presName="descendantArrow" presStyleCnt="0"/>
      <dgm:spPr/>
    </dgm:pt>
    <dgm:pt modelId="{7B057FBD-083D-402D-B055-15A35EDE4EB8}" type="pres">
      <dgm:prSet presAssocID="{4C4859C7-FFD5-41B4-9B1F-48960C41ED22}" presName="childTextArrow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CA930D-24C4-446B-90A6-98D76E2545EA}" type="pres">
      <dgm:prSet presAssocID="{A81AB6E8-C833-4AC2-9F17-E4A973C87ADD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DCD5EC-01E1-4C45-930C-C9F891E0BE3E}" type="pres">
      <dgm:prSet presAssocID="{2E8B9EE4-3ADF-4E80-AA1A-D4B584ED200B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93864-198D-476E-BAD1-112D71288EA1}" type="pres">
      <dgm:prSet presAssocID="{FF3B2F55-CE7A-475F-A68D-30AED9F2C265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1B8DBD-9B61-49D0-8F17-CE94D47E9D55}" type="pres">
      <dgm:prSet presAssocID="{8C52508E-1984-4CE5-B0F8-A65B3ED31D04}" presName="sp" presStyleCnt="0"/>
      <dgm:spPr/>
    </dgm:pt>
    <dgm:pt modelId="{8A219320-EEF3-40EF-BCDB-06531F176EEF}" type="pres">
      <dgm:prSet presAssocID="{18DA4EFF-3C87-43FD-9453-A8F45882DC90}" presName="arrowAndChildren" presStyleCnt="0"/>
      <dgm:spPr/>
    </dgm:pt>
    <dgm:pt modelId="{E9130674-2988-4DA3-9AEA-480D9D679067}" type="pres">
      <dgm:prSet presAssocID="{18DA4EFF-3C87-43FD-9453-A8F45882DC90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393FE25-C6C7-496A-A3F9-A99389340B4B}" type="pres">
      <dgm:prSet presAssocID="{18DA4EFF-3C87-43FD-9453-A8F45882DC90}" presName="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BA3B107-280E-40AD-A1DE-44168A7A7ECA}" type="pres">
      <dgm:prSet presAssocID="{18DA4EFF-3C87-43FD-9453-A8F45882DC90}" presName="descendantArrow" presStyleCnt="0"/>
      <dgm:spPr/>
    </dgm:pt>
    <dgm:pt modelId="{0638CCFB-0D1B-42CB-A217-FD6B66228DC3}" type="pres">
      <dgm:prSet presAssocID="{11FC28E7-D0BB-4FE2-A8B3-911B14415022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826A6F-FA78-4F18-A011-598B6CE6AF18}" type="pres">
      <dgm:prSet presAssocID="{667766A4-0D3B-4ED6-B872-90BF040E53AD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F8794-9BAB-46D6-803F-5723E0D0289A}" type="pres">
      <dgm:prSet presAssocID="{39C32645-E965-4C03-86A0-2751A663AE57}" presName="sp" presStyleCnt="0"/>
      <dgm:spPr/>
    </dgm:pt>
    <dgm:pt modelId="{C1036920-9E8E-4D8F-BB9C-D22D13044121}" type="pres">
      <dgm:prSet presAssocID="{4D4D1D7B-26E8-4857-93C2-F0A9DDE035A2}" presName="arrowAndChildren" presStyleCnt="0"/>
      <dgm:spPr/>
    </dgm:pt>
    <dgm:pt modelId="{98AFA412-02C7-4745-9533-3BF35C78F314}" type="pres">
      <dgm:prSet presAssocID="{4D4D1D7B-26E8-4857-93C2-F0A9DDE035A2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FFDB5EC-A2EB-45E1-97A1-F9F69144AA50}" type="pres">
      <dgm:prSet presAssocID="{4D4D1D7B-26E8-4857-93C2-F0A9DDE035A2}" presName="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D4FB3B-FA18-4E1D-A9B8-02F385F5A392}" type="pres">
      <dgm:prSet presAssocID="{4D4D1D7B-26E8-4857-93C2-F0A9DDE035A2}" presName="descendantArrow" presStyleCnt="0"/>
      <dgm:spPr/>
    </dgm:pt>
    <dgm:pt modelId="{28CE1E62-6A58-46E6-8A20-4C8827654DC0}" type="pres">
      <dgm:prSet presAssocID="{ABCD2453-C0E3-4F0F-B713-FFF50B8EF17E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D5B0D-EEE5-458C-B71F-61817B65767E}" type="pres">
      <dgm:prSet presAssocID="{2200481B-6EB0-4312-B451-9C0F5D4471D2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3B6B60-3114-406B-B950-D4618FD56B05}" type="presOf" srcId="{FF3B2F55-CE7A-475F-A68D-30AED9F2C265}" destId="{2CE93864-198D-476E-BAD1-112D71288EA1}" srcOrd="0" destOrd="0" presId="urn:microsoft.com/office/officeart/2005/8/layout/process4"/>
    <dgm:cxn modelId="{D85ECC9E-F9FD-40FB-A358-74927826872B}" type="presOf" srcId="{1D19F30B-EE00-44B4-8B97-BB591AB4375A}" destId="{9617DD18-7765-48D9-B3FE-48E863BF3DDA}" srcOrd="0" destOrd="0" presId="urn:microsoft.com/office/officeart/2005/8/layout/process4"/>
    <dgm:cxn modelId="{C1034512-0A8F-48A3-8B97-73BE2302D716}" type="presOf" srcId="{13F5A155-F424-4A27-BC6F-60317E7845B5}" destId="{DA124002-7F12-4F2C-8379-D539AD27F843}" srcOrd="0" destOrd="0" presId="urn:microsoft.com/office/officeart/2005/8/layout/process4"/>
    <dgm:cxn modelId="{095FB516-3FBD-4FDF-891D-7B173E0AC97C}" srcId="{13F5A155-F424-4A27-BC6F-60317E7845B5}" destId="{B4111F6E-5217-4096-AED9-9D8FB2E8860F}" srcOrd="1" destOrd="0" parTransId="{989F7A61-31C6-4736-A73A-2556568522D0}" sibTransId="{24F62179-D29D-4EDD-90CF-4E99220E4CCC}"/>
    <dgm:cxn modelId="{BA90ABAE-9942-436D-A57B-9A1F275C549D}" srcId="{1D19F30B-EE00-44B4-8B97-BB591AB4375A}" destId="{4C4859C7-FFD5-41B4-9B1F-48960C41ED22}" srcOrd="0" destOrd="0" parTransId="{D021192D-8E64-436C-966A-D19E030B8D56}" sibTransId="{871DFCA3-A521-48B9-9E38-6648CAEB5556}"/>
    <dgm:cxn modelId="{931F45AF-FA2F-4D24-B689-1755A66B9ED3}" srcId="{1D19F30B-EE00-44B4-8B97-BB591AB4375A}" destId="{2E8B9EE4-3ADF-4E80-AA1A-D4B584ED200B}" srcOrd="2" destOrd="0" parTransId="{AB62F076-39AF-4BF5-9F23-71BA59533A14}" sibTransId="{D25A89C9-DD14-4EBF-BD4D-67DEE1CDE17C}"/>
    <dgm:cxn modelId="{FF5F11A6-818B-48DA-B296-1847D0A8C188}" srcId="{946B7B35-5C91-40C0-9323-F969DC53251D}" destId="{18DA4EFF-3C87-43FD-9453-A8F45882DC90}" srcOrd="1" destOrd="0" parTransId="{26194AEB-34F0-4FF4-955D-EAFE29476472}" sibTransId="{8C52508E-1984-4CE5-B0F8-A65B3ED31D04}"/>
    <dgm:cxn modelId="{4B63AFAD-F40A-44D4-8BB9-60A62A416605}" type="presOf" srcId="{B4111F6E-5217-4096-AED9-9D8FB2E8860F}" destId="{70245600-5147-4285-9821-E559D86D5EC5}" srcOrd="0" destOrd="0" presId="urn:microsoft.com/office/officeart/2005/8/layout/process4"/>
    <dgm:cxn modelId="{DDD9F04F-3691-4E93-89EE-2E37D7BF7C71}" srcId="{946B7B35-5C91-40C0-9323-F969DC53251D}" destId="{1D19F30B-EE00-44B4-8B97-BB591AB4375A}" srcOrd="2" destOrd="0" parTransId="{6FFEE41E-FF4C-4F10-9E3C-E2920FCFB702}" sibTransId="{8CF01EB5-FAA1-4EA3-8FC8-3FF731D8F21F}"/>
    <dgm:cxn modelId="{EED94A61-94AE-4DD4-A352-1CCABE0A0C41}" type="presOf" srcId="{2200481B-6EB0-4312-B451-9C0F5D4471D2}" destId="{398D5B0D-EEE5-458C-B71F-61817B65767E}" srcOrd="0" destOrd="0" presId="urn:microsoft.com/office/officeart/2005/8/layout/process4"/>
    <dgm:cxn modelId="{00E5532E-CEF1-4489-9A2C-94435743C3D1}" type="presOf" srcId="{2E8B9EE4-3ADF-4E80-AA1A-D4B584ED200B}" destId="{48DCD5EC-01E1-4C45-930C-C9F891E0BE3E}" srcOrd="0" destOrd="0" presId="urn:microsoft.com/office/officeart/2005/8/layout/process4"/>
    <dgm:cxn modelId="{687F31AD-F9AF-44B6-A012-70895AA9C1A7}" type="presOf" srcId="{A81AB6E8-C833-4AC2-9F17-E4A973C87ADD}" destId="{CDCA930D-24C4-446B-90A6-98D76E2545EA}" srcOrd="0" destOrd="0" presId="urn:microsoft.com/office/officeart/2005/8/layout/process4"/>
    <dgm:cxn modelId="{203BA04B-1AFE-4F1D-8FC4-C2C63B28E9A2}" srcId="{1D19F30B-EE00-44B4-8B97-BB591AB4375A}" destId="{FF3B2F55-CE7A-475F-A68D-30AED9F2C265}" srcOrd="3" destOrd="0" parTransId="{14A29D3F-CA8D-4497-9C43-6E19408D9DA8}" sibTransId="{C4AD5400-4F3C-4884-B888-2305B7AC99BD}"/>
    <dgm:cxn modelId="{7B33405D-F977-493C-91C4-60E9F6F25975}" srcId="{946B7B35-5C91-40C0-9323-F969DC53251D}" destId="{4D4D1D7B-26E8-4857-93C2-F0A9DDE035A2}" srcOrd="0" destOrd="0" parTransId="{EF8C12BB-F95F-4AED-817C-DCD87BB509A7}" sibTransId="{39C32645-E965-4C03-86A0-2751A663AE57}"/>
    <dgm:cxn modelId="{0DFE634F-2F77-43FC-AC16-F55CA19C28EB}" type="presOf" srcId="{4C4859C7-FFD5-41B4-9B1F-48960C41ED22}" destId="{7B057FBD-083D-402D-B055-15A35EDE4EB8}" srcOrd="0" destOrd="0" presId="urn:microsoft.com/office/officeart/2005/8/layout/process4"/>
    <dgm:cxn modelId="{CA3D0ABD-5F44-4264-9769-EB7502D640DF}" srcId="{18DA4EFF-3C87-43FD-9453-A8F45882DC90}" destId="{667766A4-0D3B-4ED6-B872-90BF040E53AD}" srcOrd="1" destOrd="0" parTransId="{0E572503-CF63-4A93-9850-A6292652322A}" sibTransId="{C74F5493-D5C7-4A69-BC70-334A0F3E67A5}"/>
    <dgm:cxn modelId="{67AEA6FD-7989-4631-A6EE-A9ABA9104D33}" type="presOf" srcId="{ABCD2453-C0E3-4F0F-B713-FFF50B8EF17E}" destId="{28CE1E62-6A58-46E6-8A20-4C8827654DC0}" srcOrd="0" destOrd="0" presId="urn:microsoft.com/office/officeart/2005/8/layout/process4"/>
    <dgm:cxn modelId="{56FAA706-E6CA-4495-906F-13B82CB28D48}" type="presOf" srcId="{1D19F30B-EE00-44B4-8B97-BB591AB4375A}" destId="{C6B0AC52-7A8C-43CE-9593-1FC9972076D4}" srcOrd="1" destOrd="0" presId="urn:microsoft.com/office/officeart/2005/8/layout/process4"/>
    <dgm:cxn modelId="{25BC15B2-61C7-401E-B934-79FFC6A1583F}" type="presOf" srcId="{667766A4-0D3B-4ED6-B872-90BF040E53AD}" destId="{73826A6F-FA78-4F18-A011-598B6CE6AF18}" srcOrd="0" destOrd="0" presId="urn:microsoft.com/office/officeart/2005/8/layout/process4"/>
    <dgm:cxn modelId="{48DEB5D1-9806-43B4-BCAD-2592BD881D81}" srcId="{13F5A155-F424-4A27-BC6F-60317E7845B5}" destId="{A2B444A6-B699-404A-93D4-386552E8003F}" srcOrd="0" destOrd="0" parTransId="{0E70EEAB-E929-4BF6-BFF9-86E30D923307}" sibTransId="{6E2B4558-5DAE-41E7-86B4-105D1F3B7BD1}"/>
    <dgm:cxn modelId="{16ED2B2E-3AC3-43EA-848F-00EA43195CA4}" srcId="{18DA4EFF-3C87-43FD-9453-A8F45882DC90}" destId="{11FC28E7-D0BB-4FE2-A8B3-911B14415022}" srcOrd="0" destOrd="0" parTransId="{9865A705-95F6-41CB-9859-61CCBFE9F25C}" sibTransId="{8C4030B1-0AB8-4F61-943A-15A741F565E5}"/>
    <dgm:cxn modelId="{1D1BA1F8-147F-48CA-A73A-9B5E55807848}" type="presOf" srcId="{18DA4EFF-3C87-43FD-9453-A8F45882DC90}" destId="{5393FE25-C6C7-496A-A3F9-A99389340B4B}" srcOrd="1" destOrd="0" presId="urn:microsoft.com/office/officeart/2005/8/layout/process4"/>
    <dgm:cxn modelId="{9D75E5F3-D5D3-41E6-B0EB-A7870570BAAA}" srcId="{946B7B35-5C91-40C0-9323-F969DC53251D}" destId="{13F5A155-F424-4A27-BC6F-60317E7845B5}" srcOrd="3" destOrd="0" parTransId="{B7C43085-3FF0-4BE9-A7C1-DFE15A3524D3}" sibTransId="{6F6AC534-22EB-430D-9CC7-5A5D77D04BE3}"/>
    <dgm:cxn modelId="{7178EDCD-9003-4216-8155-FC9A2BCA6415}" type="presOf" srcId="{18DA4EFF-3C87-43FD-9453-A8F45882DC90}" destId="{E9130674-2988-4DA3-9AEA-480D9D679067}" srcOrd="0" destOrd="0" presId="urn:microsoft.com/office/officeart/2005/8/layout/process4"/>
    <dgm:cxn modelId="{24990AB1-F726-4A54-9970-13196A20710A}" type="presOf" srcId="{A2B444A6-B699-404A-93D4-386552E8003F}" destId="{E0E639D9-95C2-4764-92BE-5192D1378E46}" srcOrd="0" destOrd="0" presId="urn:microsoft.com/office/officeart/2005/8/layout/process4"/>
    <dgm:cxn modelId="{71A7E4B2-D123-45F3-8EED-6B7E4573011F}" srcId="{4D4D1D7B-26E8-4857-93C2-F0A9DDE035A2}" destId="{ABCD2453-C0E3-4F0F-B713-FFF50B8EF17E}" srcOrd="0" destOrd="0" parTransId="{FBEEA094-34B7-4CBA-B17E-D7F5271945B4}" sibTransId="{CEB10B32-F49F-456D-B8B6-9AD1AE3893EA}"/>
    <dgm:cxn modelId="{B1FE14B8-4BE3-4D58-AC8A-7514ED5D041D}" type="presOf" srcId="{946B7B35-5C91-40C0-9323-F969DC53251D}" destId="{3B700B96-EEA6-47B4-92DE-970DF10F5FEE}" srcOrd="0" destOrd="0" presId="urn:microsoft.com/office/officeart/2005/8/layout/process4"/>
    <dgm:cxn modelId="{E9F72319-A6DE-4FC2-AF52-17470C56114B}" srcId="{1D19F30B-EE00-44B4-8B97-BB591AB4375A}" destId="{A81AB6E8-C833-4AC2-9F17-E4A973C87ADD}" srcOrd="1" destOrd="0" parTransId="{EAC2B1F9-05E6-46E3-BDFF-BD1B2EE0EB61}" sibTransId="{5DC5C3CE-B787-4129-A57E-A158A8605365}"/>
    <dgm:cxn modelId="{1AC3EA3C-CC00-4B3E-8876-60D39FB251F3}" srcId="{4D4D1D7B-26E8-4857-93C2-F0A9DDE035A2}" destId="{2200481B-6EB0-4312-B451-9C0F5D4471D2}" srcOrd="1" destOrd="0" parTransId="{2844E1CA-661C-476D-AAD1-A4BD33B3A84E}" sibTransId="{6AC728E4-FA85-4721-8018-AA12C66CDF62}"/>
    <dgm:cxn modelId="{CD230BF1-6283-40F2-8FCF-71918A5BDBD4}" type="presOf" srcId="{13F5A155-F424-4A27-BC6F-60317E7845B5}" destId="{B9536C58-2EFE-48F5-9A65-8D44B8CC8204}" srcOrd="1" destOrd="0" presId="urn:microsoft.com/office/officeart/2005/8/layout/process4"/>
    <dgm:cxn modelId="{20A3F44E-BEFA-4327-9E5D-7C718E1A6927}" type="presOf" srcId="{4D4D1D7B-26E8-4857-93C2-F0A9DDE035A2}" destId="{98AFA412-02C7-4745-9533-3BF35C78F314}" srcOrd="0" destOrd="0" presId="urn:microsoft.com/office/officeart/2005/8/layout/process4"/>
    <dgm:cxn modelId="{B46DCA49-04B0-4658-B8D5-7963022ED4BC}" type="presOf" srcId="{11FC28E7-D0BB-4FE2-A8B3-911B14415022}" destId="{0638CCFB-0D1B-42CB-A217-FD6B66228DC3}" srcOrd="0" destOrd="0" presId="urn:microsoft.com/office/officeart/2005/8/layout/process4"/>
    <dgm:cxn modelId="{CE7B27E8-613A-4525-8DBD-1931C08A493C}" type="presOf" srcId="{4D4D1D7B-26E8-4857-93C2-F0A9DDE035A2}" destId="{3FFDB5EC-A2EB-45E1-97A1-F9F69144AA50}" srcOrd="1" destOrd="0" presId="urn:microsoft.com/office/officeart/2005/8/layout/process4"/>
    <dgm:cxn modelId="{3D7BEB05-29DC-44D9-890E-2CA925BEEBB7}" type="presParOf" srcId="{3B700B96-EEA6-47B4-92DE-970DF10F5FEE}" destId="{90FE5D5D-D966-4AEF-B8D7-2BB6E238042E}" srcOrd="0" destOrd="0" presId="urn:microsoft.com/office/officeart/2005/8/layout/process4"/>
    <dgm:cxn modelId="{F79D13E5-C9C7-4A5B-A1BE-5564F0FB3409}" type="presParOf" srcId="{90FE5D5D-D966-4AEF-B8D7-2BB6E238042E}" destId="{DA124002-7F12-4F2C-8379-D539AD27F843}" srcOrd="0" destOrd="0" presId="urn:microsoft.com/office/officeart/2005/8/layout/process4"/>
    <dgm:cxn modelId="{41A7308C-6C20-40B6-B90C-3F36A8089695}" type="presParOf" srcId="{90FE5D5D-D966-4AEF-B8D7-2BB6E238042E}" destId="{B9536C58-2EFE-48F5-9A65-8D44B8CC8204}" srcOrd="1" destOrd="0" presId="urn:microsoft.com/office/officeart/2005/8/layout/process4"/>
    <dgm:cxn modelId="{C4D035A3-22D1-49BA-9A03-E1A2B86D6F33}" type="presParOf" srcId="{90FE5D5D-D966-4AEF-B8D7-2BB6E238042E}" destId="{3F84C2B6-0C44-42A6-B006-0A8C971A6242}" srcOrd="2" destOrd="0" presId="urn:microsoft.com/office/officeart/2005/8/layout/process4"/>
    <dgm:cxn modelId="{81168EDF-0851-4618-8557-2A0D282887A6}" type="presParOf" srcId="{3F84C2B6-0C44-42A6-B006-0A8C971A6242}" destId="{E0E639D9-95C2-4764-92BE-5192D1378E46}" srcOrd="0" destOrd="0" presId="urn:microsoft.com/office/officeart/2005/8/layout/process4"/>
    <dgm:cxn modelId="{C17FE264-A96C-49FC-84C9-966E6FF2A16D}" type="presParOf" srcId="{3F84C2B6-0C44-42A6-B006-0A8C971A6242}" destId="{70245600-5147-4285-9821-E559D86D5EC5}" srcOrd="1" destOrd="0" presId="urn:microsoft.com/office/officeart/2005/8/layout/process4"/>
    <dgm:cxn modelId="{FCCD05EB-A1A3-49FB-B604-0D10CAC3239A}" type="presParOf" srcId="{3B700B96-EEA6-47B4-92DE-970DF10F5FEE}" destId="{20527EAD-EC94-470D-B9DE-23D4C7DC9E49}" srcOrd="1" destOrd="0" presId="urn:microsoft.com/office/officeart/2005/8/layout/process4"/>
    <dgm:cxn modelId="{0641CB00-1B05-4AE9-95C8-B6ED147DEF2A}" type="presParOf" srcId="{3B700B96-EEA6-47B4-92DE-970DF10F5FEE}" destId="{353370AF-4C74-46F7-963B-A0263C6F3599}" srcOrd="2" destOrd="0" presId="urn:microsoft.com/office/officeart/2005/8/layout/process4"/>
    <dgm:cxn modelId="{9F28E052-F817-4BDD-B546-5FDE258F5896}" type="presParOf" srcId="{353370AF-4C74-46F7-963B-A0263C6F3599}" destId="{9617DD18-7765-48D9-B3FE-48E863BF3DDA}" srcOrd="0" destOrd="0" presId="urn:microsoft.com/office/officeart/2005/8/layout/process4"/>
    <dgm:cxn modelId="{D4F130A3-256F-4B93-8F72-E9D5A491A524}" type="presParOf" srcId="{353370AF-4C74-46F7-963B-A0263C6F3599}" destId="{C6B0AC52-7A8C-43CE-9593-1FC9972076D4}" srcOrd="1" destOrd="0" presId="urn:microsoft.com/office/officeart/2005/8/layout/process4"/>
    <dgm:cxn modelId="{6B653C39-1484-41C3-B679-EF5831DE16E8}" type="presParOf" srcId="{353370AF-4C74-46F7-963B-A0263C6F3599}" destId="{689FEFD1-6D26-4093-818F-14DCA160C5E0}" srcOrd="2" destOrd="0" presId="urn:microsoft.com/office/officeart/2005/8/layout/process4"/>
    <dgm:cxn modelId="{4F918ADB-8DCC-4E40-A813-3629EF616F71}" type="presParOf" srcId="{689FEFD1-6D26-4093-818F-14DCA160C5E0}" destId="{7B057FBD-083D-402D-B055-15A35EDE4EB8}" srcOrd="0" destOrd="0" presId="urn:microsoft.com/office/officeart/2005/8/layout/process4"/>
    <dgm:cxn modelId="{04682C1F-C933-454B-A8EE-46EF45825088}" type="presParOf" srcId="{689FEFD1-6D26-4093-818F-14DCA160C5E0}" destId="{CDCA930D-24C4-446B-90A6-98D76E2545EA}" srcOrd="1" destOrd="0" presId="urn:microsoft.com/office/officeart/2005/8/layout/process4"/>
    <dgm:cxn modelId="{17E53C73-05F9-4A9B-9EE2-E4A895FEA528}" type="presParOf" srcId="{689FEFD1-6D26-4093-818F-14DCA160C5E0}" destId="{48DCD5EC-01E1-4C45-930C-C9F891E0BE3E}" srcOrd="2" destOrd="0" presId="urn:microsoft.com/office/officeart/2005/8/layout/process4"/>
    <dgm:cxn modelId="{E7E64123-774A-41C2-B18E-5B09442D4D33}" type="presParOf" srcId="{689FEFD1-6D26-4093-818F-14DCA160C5E0}" destId="{2CE93864-198D-476E-BAD1-112D71288EA1}" srcOrd="3" destOrd="0" presId="urn:microsoft.com/office/officeart/2005/8/layout/process4"/>
    <dgm:cxn modelId="{F2780C14-0136-4282-8F33-FC55CABB65A1}" type="presParOf" srcId="{3B700B96-EEA6-47B4-92DE-970DF10F5FEE}" destId="{EB1B8DBD-9B61-49D0-8F17-CE94D47E9D55}" srcOrd="3" destOrd="0" presId="urn:microsoft.com/office/officeart/2005/8/layout/process4"/>
    <dgm:cxn modelId="{6ED09A48-C109-4B1A-A4E7-4834FFF6A34F}" type="presParOf" srcId="{3B700B96-EEA6-47B4-92DE-970DF10F5FEE}" destId="{8A219320-EEF3-40EF-BCDB-06531F176EEF}" srcOrd="4" destOrd="0" presId="urn:microsoft.com/office/officeart/2005/8/layout/process4"/>
    <dgm:cxn modelId="{E3FB642B-1C95-42E1-80BF-E3000E840869}" type="presParOf" srcId="{8A219320-EEF3-40EF-BCDB-06531F176EEF}" destId="{E9130674-2988-4DA3-9AEA-480D9D679067}" srcOrd="0" destOrd="0" presId="urn:microsoft.com/office/officeart/2005/8/layout/process4"/>
    <dgm:cxn modelId="{4E3FB5CA-82B4-4145-8DB9-B80A9026BAC6}" type="presParOf" srcId="{8A219320-EEF3-40EF-BCDB-06531F176EEF}" destId="{5393FE25-C6C7-496A-A3F9-A99389340B4B}" srcOrd="1" destOrd="0" presId="urn:microsoft.com/office/officeart/2005/8/layout/process4"/>
    <dgm:cxn modelId="{4F0A0F78-3176-4A9C-B40F-2EBC0BC88B4C}" type="presParOf" srcId="{8A219320-EEF3-40EF-BCDB-06531F176EEF}" destId="{9BA3B107-280E-40AD-A1DE-44168A7A7ECA}" srcOrd="2" destOrd="0" presId="urn:microsoft.com/office/officeart/2005/8/layout/process4"/>
    <dgm:cxn modelId="{68C723B7-0EEC-4593-88EB-1F8F54D291E6}" type="presParOf" srcId="{9BA3B107-280E-40AD-A1DE-44168A7A7ECA}" destId="{0638CCFB-0D1B-42CB-A217-FD6B66228DC3}" srcOrd="0" destOrd="0" presId="urn:microsoft.com/office/officeart/2005/8/layout/process4"/>
    <dgm:cxn modelId="{79A53C25-93CB-431C-A0CC-89729C2A5495}" type="presParOf" srcId="{9BA3B107-280E-40AD-A1DE-44168A7A7ECA}" destId="{73826A6F-FA78-4F18-A011-598B6CE6AF18}" srcOrd="1" destOrd="0" presId="urn:microsoft.com/office/officeart/2005/8/layout/process4"/>
    <dgm:cxn modelId="{EB0D5E7C-EFCB-438E-8563-E2CF893DEEAB}" type="presParOf" srcId="{3B700B96-EEA6-47B4-92DE-970DF10F5FEE}" destId="{2ABF8794-9BAB-46D6-803F-5723E0D0289A}" srcOrd="5" destOrd="0" presId="urn:microsoft.com/office/officeart/2005/8/layout/process4"/>
    <dgm:cxn modelId="{F26D39D8-047A-431E-B6A2-EDB593781073}" type="presParOf" srcId="{3B700B96-EEA6-47B4-92DE-970DF10F5FEE}" destId="{C1036920-9E8E-4D8F-BB9C-D22D13044121}" srcOrd="6" destOrd="0" presId="urn:microsoft.com/office/officeart/2005/8/layout/process4"/>
    <dgm:cxn modelId="{17C528EE-78AF-4274-8CAB-FEF691D71534}" type="presParOf" srcId="{C1036920-9E8E-4D8F-BB9C-D22D13044121}" destId="{98AFA412-02C7-4745-9533-3BF35C78F314}" srcOrd="0" destOrd="0" presId="urn:microsoft.com/office/officeart/2005/8/layout/process4"/>
    <dgm:cxn modelId="{6FC536BB-0371-4D47-B602-8E1A1AEBC363}" type="presParOf" srcId="{C1036920-9E8E-4D8F-BB9C-D22D13044121}" destId="{3FFDB5EC-A2EB-45E1-97A1-F9F69144AA50}" srcOrd="1" destOrd="0" presId="urn:microsoft.com/office/officeart/2005/8/layout/process4"/>
    <dgm:cxn modelId="{FDC82BD8-5891-4925-8C35-218D82E081EC}" type="presParOf" srcId="{C1036920-9E8E-4D8F-BB9C-D22D13044121}" destId="{ABD4FB3B-FA18-4E1D-A9B8-02F385F5A392}" srcOrd="2" destOrd="0" presId="urn:microsoft.com/office/officeart/2005/8/layout/process4"/>
    <dgm:cxn modelId="{E660F0CA-38DC-4EB9-8555-FFF0C8F1AD51}" type="presParOf" srcId="{ABD4FB3B-FA18-4E1D-A9B8-02F385F5A392}" destId="{28CE1E62-6A58-46E6-8A20-4C8827654DC0}" srcOrd="0" destOrd="0" presId="urn:microsoft.com/office/officeart/2005/8/layout/process4"/>
    <dgm:cxn modelId="{408B2350-6383-49C3-AF9D-B3E89F3B6E72}" type="presParOf" srcId="{ABD4FB3B-FA18-4E1D-A9B8-02F385F5A392}" destId="{398D5B0D-EEE5-458C-B71F-61817B65767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36C58-2EFE-48F5-9A65-8D44B8CC8204}">
      <dsp:nvSpPr>
        <dsp:cNvPr id="0" name=""/>
        <dsp:cNvSpPr/>
      </dsp:nvSpPr>
      <dsp:spPr>
        <a:xfrm>
          <a:off x="0" y="3730254"/>
          <a:ext cx="7688287" cy="81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HTML5</a:t>
          </a:r>
          <a:endParaRPr lang="ko-KR" altLang="en-US" sz="1200" kern="1200"/>
        </a:p>
      </dsp:txBody>
      <dsp:txXfrm>
        <a:off x="0" y="3730254"/>
        <a:ext cx="7688287" cy="440687"/>
      </dsp:txXfrm>
    </dsp:sp>
    <dsp:sp modelId="{E0E639D9-95C2-4764-92BE-5192D1378E46}">
      <dsp:nvSpPr>
        <dsp:cNvPr id="0" name=""/>
        <dsp:cNvSpPr/>
      </dsp:nvSpPr>
      <dsp:spPr>
        <a:xfrm>
          <a:off x="0" y="4154620"/>
          <a:ext cx="3844143" cy="37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플러그인 사용않고 웹 구현</a:t>
          </a:r>
          <a:endParaRPr lang="ko-KR" altLang="en-US" sz="900" kern="1200"/>
        </a:p>
      </dsp:txBody>
      <dsp:txXfrm>
        <a:off x="0" y="4154620"/>
        <a:ext cx="3844143" cy="375400"/>
      </dsp:txXfrm>
    </dsp:sp>
    <dsp:sp modelId="{70245600-5147-4285-9821-E559D86D5EC5}">
      <dsp:nvSpPr>
        <dsp:cNvPr id="0" name=""/>
        <dsp:cNvSpPr/>
      </dsp:nvSpPr>
      <dsp:spPr>
        <a:xfrm>
          <a:off x="3844143" y="4154620"/>
          <a:ext cx="3844143" cy="37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차세대 웹 기술의 표준</a:t>
          </a:r>
          <a:endParaRPr lang="ko-KR" altLang="en-US" sz="900" kern="1200"/>
        </a:p>
      </dsp:txBody>
      <dsp:txXfrm>
        <a:off x="3844143" y="4154620"/>
        <a:ext cx="3844143" cy="375400"/>
      </dsp:txXfrm>
    </dsp:sp>
    <dsp:sp modelId="{C6B0AC52-7A8C-43CE-9593-1FC9972076D4}">
      <dsp:nvSpPr>
        <dsp:cNvPr id="0" name=""/>
        <dsp:cNvSpPr/>
      </dsp:nvSpPr>
      <dsp:spPr>
        <a:xfrm rot="10800000">
          <a:off x="0" y="2487351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XML</a:t>
          </a:r>
          <a:endParaRPr lang="ko-KR" altLang="en-US" sz="1200" kern="1200"/>
        </a:p>
      </dsp:txBody>
      <dsp:txXfrm rot="-10800000">
        <a:off x="0" y="2487351"/>
        <a:ext cx="7688287" cy="440555"/>
      </dsp:txXfrm>
    </dsp:sp>
    <dsp:sp modelId="{7B057FBD-083D-402D-B055-15A35EDE4EB8}">
      <dsp:nvSpPr>
        <dsp:cNvPr id="0" name=""/>
        <dsp:cNvSpPr/>
      </dsp:nvSpPr>
      <dsp:spPr>
        <a:xfrm>
          <a:off x="0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태그를</a:t>
          </a:r>
          <a:r>
            <a:rPr lang="en-US" altLang="ko-KR" sz="900" kern="1200" smtClean="0"/>
            <a:t> </a:t>
          </a:r>
          <a:r>
            <a:rPr lang="ko-KR" altLang="en-US" sz="900" kern="1200" smtClean="0"/>
            <a:t>확장해서 사용할 수 있다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0" y="2927907"/>
        <a:ext cx="1922071" cy="375288"/>
      </dsp:txXfrm>
    </dsp:sp>
    <dsp:sp modelId="{CDCA930D-24C4-446B-90A6-98D76E2545EA}">
      <dsp:nvSpPr>
        <dsp:cNvPr id="0" name=""/>
        <dsp:cNvSpPr/>
      </dsp:nvSpPr>
      <dsp:spPr>
        <a:xfrm>
          <a:off x="1922071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모든 문서의 표준</a:t>
          </a:r>
          <a:endParaRPr lang="ko-KR" altLang="en-US" sz="900" kern="1200"/>
        </a:p>
      </dsp:txBody>
      <dsp:txXfrm>
        <a:off x="1922071" y="2927907"/>
        <a:ext cx="1922071" cy="375288"/>
      </dsp:txXfrm>
    </dsp:sp>
    <dsp:sp modelId="{48DCD5EC-01E1-4C45-930C-C9F891E0BE3E}">
      <dsp:nvSpPr>
        <dsp:cNvPr id="0" name=""/>
        <dsp:cNvSpPr/>
      </dsp:nvSpPr>
      <dsp:spPr>
        <a:xfrm>
          <a:off x="3844143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사용자와의 상호작용이 많아짐</a:t>
          </a:r>
          <a:endParaRPr lang="ko-KR" altLang="en-US" sz="900" kern="1200"/>
        </a:p>
      </dsp:txBody>
      <dsp:txXfrm>
        <a:off x="3844143" y="2927907"/>
        <a:ext cx="1922071" cy="375288"/>
      </dsp:txXfrm>
    </dsp:sp>
    <dsp:sp modelId="{2CE93864-198D-476E-BAD1-112D71288EA1}">
      <dsp:nvSpPr>
        <dsp:cNvPr id="0" name=""/>
        <dsp:cNvSpPr/>
      </dsp:nvSpPr>
      <dsp:spPr>
        <a:xfrm>
          <a:off x="5766215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다양한 플러그인 필요</a:t>
          </a:r>
          <a:endParaRPr lang="ko-KR" altLang="en-US" sz="900" kern="1200"/>
        </a:p>
      </dsp:txBody>
      <dsp:txXfrm>
        <a:off x="5766215" y="2927907"/>
        <a:ext cx="1922071" cy="375288"/>
      </dsp:txXfrm>
    </dsp:sp>
    <dsp:sp modelId="{5393FE25-C6C7-496A-A3F9-A99389340B4B}">
      <dsp:nvSpPr>
        <dsp:cNvPr id="0" name=""/>
        <dsp:cNvSpPr/>
      </dsp:nvSpPr>
      <dsp:spPr>
        <a:xfrm rot="10800000">
          <a:off x="0" y="1244448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HTML</a:t>
          </a:r>
          <a:endParaRPr lang="ko-KR" altLang="en-US" sz="1200" kern="1200"/>
        </a:p>
      </dsp:txBody>
      <dsp:txXfrm rot="-10800000">
        <a:off x="0" y="1244448"/>
        <a:ext cx="7688287" cy="440555"/>
      </dsp:txXfrm>
    </dsp:sp>
    <dsp:sp modelId="{0638CCFB-0D1B-42CB-A217-FD6B66228DC3}">
      <dsp:nvSpPr>
        <dsp:cNvPr id="0" name=""/>
        <dsp:cNvSpPr/>
      </dsp:nvSpPr>
      <dsp:spPr>
        <a:xfrm>
          <a:off x="0" y="1685004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SGML</a:t>
          </a:r>
          <a:r>
            <a:rPr lang="ko-KR" altLang="en-US" sz="900" kern="1200" smtClean="0"/>
            <a:t>보다 사용이 쉽다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0" y="1685004"/>
        <a:ext cx="3844143" cy="375288"/>
      </dsp:txXfrm>
    </dsp:sp>
    <dsp:sp modelId="{73826A6F-FA78-4F18-A011-598B6CE6AF18}">
      <dsp:nvSpPr>
        <dsp:cNvPr id="0" name=""/>
        <dsp:cNvSpPr/>
      </dsp:nvSpPr>
      <dsp:spPr>
        <a:xfrm>
          <a:off x="3844143" y="1685004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제한된 태그를 사용한다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3844143" y="1685004"/>
        <a:ext cx="3844143" cy="375288"/>
      </dsp:txXfrm>
    </dsp:sp>
    <dsp:sp modelId="{3FFDB5EC-A2EB-45E1-97A1-F9F69144AA50}">
      <dsp:nvSpPr>
        <dsp:cNvPr id="0" name=""/>
        <dsp:cNvSpPr/>
      </dsp:nvSpPr>
      <dsp:spPr>
        <a:xfrm rot="10800000">
          <a:off x="0" y="1546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SGML</a:t>
          </a:r>
          <a:endParaRPr lang="ko-KR" altLang="en-US" sz="1200" kern="1200"/>
        </a:p>
      </dsp:txBody>
      <dsp:txXfrm rot="-10800000">
        <a:off x="0" y="1546"/>
        <a:ext cx="7688287" cy="440555"/>
      </dsp:txXfrm>
    </dsp:sp>
    <dsp:sp modelId="{28CE1E62-6A58-46E6-8A20-4C8827654DC0}">
      <dsp:nvSpPr>
        <dsp:cNvPr id="0" name=""/>
        <dsp:cNvSpPr/>
      </dsp:nvSpPr>
      <dsp:spPr>
        <a:xfrm>
          <a:off x="0" y="442101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Standard Generalized Markup Language</a:t>
          </a:r>
          <a:endParaRPr lang="ko-KR" altLang="en-US" sz="900" kern="1200"/>
        </a:p>
      </dsp:txBody>
      <dsp:txXfrm>
        <a:off x="0" y="442101"/>
        <a:ext cx="3844143" cy="375288"/>
      </dsp:txXfrm>
    </dsp:sp>
    <dsp:sp modelId="{398D5B0D-EEE5-458C-B71F-61817B65767E}">
      <dsp:nvSpPr>
        <dsp:cNvPr id="0" name=""/>
        <dsp:cNvSpPr/>
      </dsp:nvSpPr>
      <dsp:spPr>
        <a:xfrm>
          <a:off x="3844143" y="442101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최초의</a:t>
          </a:r>
          <a:r>
            <a:rPr lang="en-US" altLang="ko-KR" sz="900" kern="1200" smtClean="0"/>
            <a:t> </a:t>
          </a:r>
          <a:r>
            <a:rPr lang="ko-KR" altLang="en-US" sz="900" kern="1200" smtClean="0"/>
            <a:t>마크업 언어</a:t>
          </a:r>
          <a:endParaRPr lang="ko-KR" altLang="en-US" sz="900" kern="1200"/>
        </a:p>
      </dsp:txBody>
      <dsp:txXfrm>
        <a:off x="3844143" y="442101"/>
        <a:ext cx="3844143" cy="375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5397" y="4335030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</a:t>
            </a:r>
            <a:r>
              <a:rPr lang="ko-KR" altLang="en-US" sz="1600" dirty="0" smtClean="0"/>
              <a:t>민 </a:t>
            </a:r>
            <a:r>
              <a:rPr lang="ko-KR" altLang="en-US" sz="1600" dirty="0" smtClean="0"/>
              <a:t>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과 웹 브라우저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48086"/>
            <a:ext cx="6543676" cy="4786014"/>
          </a:xfrm>
          <a:prstGeom prst="rect">
            <a:avLst/>
          </a:prstGeom>
        </p:spPr>
      </p:pic>
      <p:pic>
        <p:nvPicPr>
          <p:cNvPr id="4" name="그림 3" descr="교수 · Pixabay의 무료 &lt;strong&gt;이미지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" y="5294844"/>
            <a:ext cx="1362075" cy="1362075"/>
          </a:xfrm>
          <a:prstGeom prst="rect">
            <a:avLst/>
          </a:prstGeom>
        </p:spPr>
      </p:pic>
      <p:pic>
        <p:nvPicPr>
          <p:cNvPr id="5" name="그림 4" descr="&lt;strong&gt;인터넷 익스플로러&lt;/strong&gt; 59개 항목에 대한 6월 누적 보안패치 실시 ...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67" b="97000" l="26167" r="7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t="3667" r="22167" b="3000"/>
          <a:stretch/>
        </p:blipFill>
        <p:spPr>
          <a:xfrm>
            <a:off x="1398563" y="1955223"/>
            <a:ext cx="1795633" cy="16218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2" b="98077" l="195" r="990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2459" y="1969700"/>
            <a:ext cx="1574527" cy="1592907"/>
          </a:xfrm>
          <a:prstGeom prst="rect">
            <a:avLst/>
          </a:prstGeom>
        </p:spPr>
      </p:pic>
      <p:sp>
        <p:nvSpPr>
          <p:cNvPr id="12" name="줄무늬가 있는 오른쪽 화살표 11"/>
          <p:cNvSpPr/>
          <p:nvPr/>
        </p:nvSpPr>
        <p:spPr>
          <a:xfrm>
            <a:off x="3194196" y="2404203"/>
            <a:ext cx="1628775" cy="72390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85" b="94631" l="235" r="97653">
                        <a14:foregroundMark x1="4460" y1="32215" x2="25587" y2="67114"/>
                        <a14:foregroundMark x1="9390" y1="20134" x2="24178" y2="30872"/>
                        <a14:foregroundMark x1="7512" y1="33557" x2="7512" y2="75168"/>
                        <a14:foregroundMark x1="38498" y1="51678" x2="61502" y2="536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7295" y="3664986"/>
            <a:ext cx="5362575" cy="1875642"/>
          </a:xfrm>
          <a:prstGeom prst="rect">
            <a:avLst/>
          </a:prstGeom>
        </p:spPr>
      </p:pic>
      <p:sp>
        <p:nvSpPr>
          <p:cNvPr id="15" name="내용 개체 틀 5"/>
          <p:cNvSpPr>
            <a:spLocks noGrp="1"/>
          </p:cNvSpPr>
          <p:nvPr>
            <p:ph idx="1"/>
          </p:nvPr>
        </p:nvSpPr>
        <p:spPr>
          <a:xfrm>
            <a:off x="7340864" y="1348085"/>
            <a:ext cx="4127236" cy="488126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Internet Explorer</a:t>
            </a:r>
          </a:p>
          <a:p>
            <a:pPr lvl="1"/>
            <a:r>
              <a:rPr lang="ko-KR" altLang="en-US" sz="2000" dirty="0" smtClean="0"/>
              <a:t>윈도우 운영체제와 함께 설치되어 국내 점유율이 높은 브라우저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지나친 </a:t>
            </a:r>
            <a:r>
              <a:rPr lang="en-US" altLang="ko-KR" sz="2000" dirty="0" smtClean="0"/>
              <a:t>Active X </a:t>
            </a:r>
            <a:r>
              <a:rPr lang="ko-KR" altLang="en-US" sz="2000" dirty="0" smtClean="0"/>
              <a:t>기술 의존</a:t>
            </a:r>
            <a:endParaRPr lang="en-US" altLang="ko-KR" sz="2000" dirty="0" smtClean="0"/>
          </a:p>
          <a:p>
            <a:r>
              <a:rPr lang="en-US" altLang="ko-KR" sz="2400" dirty="0" smtClean="0"/>
              <a:t>Firefox</a:t>
            </a:r>
          </a:p>
          <a:p>
            <a:pPr lvl="1"/>
            <a:r>
              <a:rPr lang="ko-KR" altLang="en-US" sz="2000" dirty="0" err="1" smtClean="0"/>
              <a:t>공개소스형</a:t>
            </a:r>
            <a:r>
              <a:rPr lang="ko-KR" altLang="en-US" sz="2000" dirty="0" smtClean="0"/>
              <a:t> 브라우저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개발자에게 인기</a:t>
            </a:r>
            <a:endParaRPr lang="en-US" altLang="ko-KR" sz="2000" dirty="0" smtClean="0"/>
          </a:p>
          <a:p>
            <a:r>
              <a:rPr lang="en-US" altLang="ko-KR" sz="2400" dirty="0" smtClean="0"/>
              <a:t>Chrome</a:t>
            </a:r>
          </a:p>
          <a:p>
            <a:pPr lvl="1"/>
            <a:r>
              <a:rPr lang="ko-KR" altLang="en-US" sz="2000" dirty="0" smtClean="0"/>
              <a:t>짧은 기간에 많은 사용자 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표준 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빠른 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간단한 사용자 인터페이스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다양한 기능</a:t>
            </a:r>
            <a:endParaRPr lang="en-US" altLang="ko-KR" sz="2000" dirty="0" smtClean="0"/>
          </a:p>
          <a:p>
            <a:r>
              <a:rPr lang="en-US" altLang="ko-KR" sz="2400" dirty="0" smtClean="0"/>
              <a:t>Safari</a:t>
            </a:r>
          </a:p>
          <a:p>
            <a:pPr lvl="1"/>
            <a:r>
              <a:rPr lang="ko-KR" altLang="en-US" sz="2000" dirty="0" smtClean="0"/>
              <a:t>매킨토시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아이패드 등에서 사용되는 브라우저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169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브라우저에서 </a:t>
            </a:r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을 읽는 법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2863544"/>
            <a:ext cx="5648325" cy="2762250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>
            <a:off x="1102272" y="1618903"/>
            <a:ext cx="6264696" cy="918013"/>
          </a:xfrm>
          <a:prstGeom prst="wedgeRoundRectCallout">
            <a:avLst>
              <a:gd name="adj1" fmla="val -10636"/>
              <a:gd name="adj2" fmla="val 1196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2468" y="1694193"/>
            <a:ext cx="59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</a:t>
            </a:r>
            <a:r>
              <a:rPr lang="en-US" altLang="ko-KR" smtClean="0"/>
              <a:t>: 24</a:t>
            </a:r>
            <a:r>
              <a:rPr lang="ko-KR" altLang="en-US" smtClean="0"/>
              <a:t>시간 내내 켜져 있고 인터넷에 직접 연결됨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mtClean="0">
                <a:sym typeface="Wingdings" panose="05000000000000000000" pitchFamily="2" charset="2"/>
              </a:rPr>
              <a:t>인터넷 사용자는 누구나 서버의 문서를 볼 수 있음</a:t>
            </a:r>
            <a:endParaRPr lang="ko-KR" altLang="en-US"/>
          </a:p>
        </p:txBody>
      </p:sp>
      <p:sp>
        <p:nvSpPr>
          <p:cNvPr id="21" name="내용 개체 틀 5"/>
          <p:cNvSpPr>
            <a:spLocks noGrp="1"/>
          </p:cNvSpPr>
          <p:nvPr>
            <p:ph idx="1"/>
          </p:nvPr>
        </p:nvSpPr>
        <p:spPr>
          <a:xfrm>
            <a:off x="7363148" y="2017358"/>
            <a:ext cx="4127236" cy="3495675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altLang="ko-KR" sz="2400" dirty="0" smtClean="0"/>
              <a:t>HTML</a:t>
            </a:r>
            <a:r>
              <a:rPr lang="ko-KR" altLang="en-US" sz="2400" dirty="0" smtClean="0"/>
              <a:t>로 웹 문서 만들기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서버로 업로드 </a:t>
            </a:r>
            <a:r>
              <a:rPr lang="en-US" altLang="ko-KR" sz="2400" dirty="0" smtClean="0"/>
              <a:t>(HTML 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및 관련 파일들</a:t>
            </a:r>
            <a:r>
              <a:rPr lang="en-US" altLang="ko-KR" sz="2400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sz="2400" dirty="0" smtClean="0"/>
              <a:t>사용자가 사이트에 접속하면 서버에 있는 파일들을 사용자 컴퓨터로 다운로드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서버에서 가져온 파일을 브라우저에서 재조립해서 사용자 화면에 보여줌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4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 주소와 </a:t>
            </a:r>
            <a:r>
              <a:rPr lang="en-US" altLang="ko-KR" sz="2400" dirty="0" smtClean="0">
                <a:latin typeface="+mj-ea"/>
                <a:ea typeface="+mj-ea"/>
              </a:rPr>
              <a:t>URL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" name="그림 9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348086"/>
            <a:ext cx="10887075" cy="4786014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209675" y="1796878"/>
            <a:ext cx="9829800" cy="194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URL(Uniform Resource Locator</a:t>
            </a:r>
            <a:r>
              <a:rPr lang="en-US" altLang="ko-KR" dirty="0" smtClean="0">
                <a:solidFill>
                  <a:schemeClr val="bg1"/>
                </a:solidFill>
              </a:rPr>
              <a:t>) : </a:t>
            </a:r>
            <a:r>
              <a:rPr lang="ko-KR" altLang="en-US" dirty="0" smtClean="0">
                <a:solidFill>
                  <a:schemeClr val="bg1"/>
                </a:solidFill>
              </a:rPr>
              <a:t>인터넷에 </a:t>
            </a:r>
            <a:r>
              <a:rPr lang="ko-KR" altLang="en-US" dirty="0">
                <a:solidFill>
                  <a:schemeClr val="bg1"/>
                </a:solidFill>
              </a:rPr>
              <a:t>연결된 </a:t>
            </a:r>
            <a:r>
              <a:rPr lang="ko-KR" altLang="en-US" dirty="0" smtClean="0">
                <a:solidFill>
                  <a:schemeClr val="bg1"/>
                </a:solidFill>
              </a:rPr>
              <a:t>정보에 </a:t>
            </a:r>
            <a:r>
              <a:rPr lang="ko-KR" altLang="en-US" dirty="0">
                <a:solidFill>
                  <a:schemeClr val="bg1"/>
                </a:solidFill>
              </a:rPr>
              <a:t>접근하기 위해 사용하는 </a:t>
            </a:r>
            <a:r>
              <a:rPr lang="ko-KR" altLang="en-US" dirty="0" smtClean="0">
                <a:solidFill>
                  <a:schemeClr val="bg1"/>
                </a:solidFill>
              </a:rPr>
              <a:t>주소 형식을 </a:t>
            </a:r>
            <a:r>
              <a:rPr lang="ko-KR" altLang="en-US" dirty="0">
                <a:solidFill>
                  <a:schemeClr val="bg1"/>
                </a:solidFill>
              </a:rPr>
              <a:t>가리키는 </a:t>
            </a:r>
            <a:r>
              <a:rPr lang="ko-KR" altLang="en-US" dirty="0" smtClean="0">
                <a:solidFill>
                  <a:schemeClr val="bg1"/>
                </a:solidFill>
              </a:rPr>
              <a:t>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</a:rPr>
              <a:t>http:// www. ezenac.co.kr /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ezen</a:t>
            </a:r>
            <a:r>
              <a:rPr lang="en-US" altLang="ko-KR" sz="2400" dirty="0" smtClean="0">
                <a:solidFill>
                  <a:schemeClr val="bg1"/>
                </a:solidFill>
              </a:rPr>
              <a:t> /counsel_create.asp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4316" y="2658393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895" y="2658393"/>
            <a:ext cx="80902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40850" y="2658393"/>
            <a:ext cx="1745127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3448" y="2658534"/>
            <a:ext cx="8719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5420" y="2658393"/>
            <a:ext cx="28316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070" y="3429769"/>
            <a:ext cx="1160595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프로토콜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4752" y="3923708"/>
            <a:ext cx="1281307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웹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4076" y="4390255"/>
            <a:ext cx="286937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접속할 서버 컴퓨터 주소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도메인</a:t>
            </a:r>
            <a:r>
              <a:rPr lang="en-US" altLang="ko-KR" dirty="0" smtClean="0">
                <a:solidFill>
                  <a:schemeClr val="bg1"/>
                </a:solidFill>
              </a:rPr>
              <a:t>(domain)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0850" y="5241379"/>
            <a:ext cx="3945603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 컴퓨터에서 찾아갈 폴더 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9434" y="4390255"/>
            <a:ext cx="424847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 컴퓨터 폴더에 있는 파일 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현재 브라우저에 표시된 파일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>
            <a:stCxn id="13" idx="2"/>
            <a:endCxn id="23" idx="0"/>
          </p:cNvCxnSpPr>
          <p:nvPr/>
        </p:nvCxnSpPr>
        <p:spPr>
          <a:xfrm>
            <a:off x="3565406" y="3162449"/>
            <a:ext cx="0" cy="761259"/>
          </a:xfrm>
          <a:prstGeom prst="line">
            <a:avLst/>
          </a:prstGeom>
          <a:ln w="6350">
            <a:solidFill>
              <a:schemeClr val="bg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2"/>
            <a:endCxn id="22" idx="0"/>
          </p:cNvCxnSpPr>
          <p:nvPr/>
        </p:nvCxnSpPr>
        <p:spPr>
          <a:xfrm>
            <a:off x="2612368" y="3162449"/>
            <a:ext cx="0" cy="267320"/>
          </a:xfrm>
          <a:prstGeom prst="line">
            <a:avLst/>
          </a:prstGeom>
          <a:ln w="6350">
            <a:solidFill>
              <a:schemeClr val="bg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15" idx="2"/>
            <a:endCxn id="24" idx="0"/>
          </p:cNvCxnSpPr>
          <p:nvPr/>
        </p:nvCxnSpPr>
        <p:spPr>
          <a:xfrm rot="5400000">
            <a:off x="4017185" y="3494026"/>
            <a:ext cx="1227806" cy="56465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6" idx="2"/>
            <a:endCxn id="25" idx="0"/>
          </p:cNvCxnSpPr>
          <p:nvPr/>
        </p:nvCxnSpPr>
        <p:spPr>
          <a:xfrm rot="5400000">
            <a:off x="5077149" y="4099093"/>
            <a:ext cx="2078789" cy="20578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6" idx="3"/>
          </p:cNvCxnSpPr>
          <p:nvPr/>
        </p:nvCxnSpPr>
        <p:spPr>
          <a:xfrm>
            <a:off x="9487040" y="2910421"/>
            <a:ext cx="980866" cy="1803000"/>
          </a:xfrm>
          <a:prstGeom prst="bentConnector3">
            <a:avLst>
              <a:gd name="adj1" fmla="val 12330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웹과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관련된 다양한 언어들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9" name="그림 28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348086"/>
            <a:ext cx="10887075" cy="4786014"/>
          </a:xfrm>
          <a:prstGeom prst="rect">
            <a:avLst/>
          </a:prstGeom>
        </p:spPr>
      </p:pic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1219199" y="1889621"/>
            <a:ext cx="9686925" cy="371107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자바스크립트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웹 문서에 동적인 효과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웹 브라우저 창이나 웹 문서 조절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 동작에 반응 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자바스크립트 기능을 패키지화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여러 가지 </a:t>
            </a:r>
            <a:r>
              <a:rPr lang="ko-KR" altLang="en-US" dirty="0" err="1" smtClean="0">
                <a:solidFill>
                  <a:schemeClr val="bg1"/>
                </a:solidFill>
              </a:rPr>
              <a:t>플러그인이</a:t>
            </a:r>
            <a:r>
              <a:rPr lang="ko-KR" altLang="en-US" dirty="0" smtClean="0">
                <a:solidFill>
                  <a:schemeClr val="bg1"/>
                </a:solidFill>
              </a:rPr>
              <a:t> 만들어지고 있어서 사용이 쉽다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모바일용은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jQuery Mobile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서버 프로그래밍 언어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서버 컴퓨터에 정보를 저장하거나 검색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수정하기 위한 언어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ASP, JSP, PHP </a:t>
            </a:r>
            <a:r>
              <a:rPr lang="ko-KR" altLang="en-US" dirty="0" smtClean="0">
                <a:solidFill>
                  <a:schemeClr val="bg1"/>
                </a:solidFill>
              </a:rPr>
              <a:t>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6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문서의 기본 구조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357312"/>
            <a:ext cx="10156269" cy="472916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59024" y="1395412"/>
            <a:ext cx="2016224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51312" y="13382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유형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>
            <a:stCxn id="48" idx="3"/>
            <a:endCxn id="49" idx="1"/>
          </p:cNvCxnSpPr>
          <p:nvPr/>
        </p:nvCxnSpPr>
        <p:spPr>
          <a:xfrm flipV="1">
            <a:off x="2975248" y="1522928"/>
            <a:ext cx="576064" cy="2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9024" y="1670088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59023" y="5802274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88355" y="368292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문서의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시작과 끝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1133475" y="1943067"/>
            <a:ext cx="2599" cy="1730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1130876" y="4319735"/>
            <a:ext cx="2599" cy="14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12300" y="1925714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412299" y="2483141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582255" y="21527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꺾인 연결선 59"/>
          <p:cNvCxnSpPr>
            <a:stCxn id="58" idx="0"/>
            <a:endCxn id="56" idx="3"/>
          </p:cNvCxnSpPr>
          <p:nvPr/>
        </p:nvCxnSpPr>
        <p:spPr>
          <a:xfrm rot="16200000" flipV="1">
            <a:off x="3656172" y="631806"/>
            <a:ext cx="99238" cy="2942679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2"/>
            <a:endCxn id="57" idx="3"/>
          </p:cNvCxnSpPr>
          <p:nvPr/>
        </p:nvCxnSpPr>
        <p:spPr>
          <a:xfrm rot="5400000">
            <a:off x="3661362" y="1095185"/>
            <a:ext cx="88857" cy="2942680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62725" y="31243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08374" y="2757817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408374" y="5518073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꺾인 연결선 66"/>
          <p:cNvCxnSpPr>
            <a:stCxn id="64" idx="0"/>
            <a:endCxn id="65" idx="3"/>
          </p:cNvCxnSpPr>
          <p:nvPr/>
        </p:nvCxnSpPr>
        <p:spPr>
          <a:xfrm rot="16200000" flipV="1">
            <a:off x="4574721" y="541435"/>
            <a:ext cx="238685" cy="4927075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2"/>
            <a:endCxn id="66" idx="3"/>
          </p:cNvCxnSpPr>
          <p:nvPr/>
        </p:nvCxnSpPr>
        <p:spPr>
          <a:xfrm rot="5400000">
            <a:off x="3617944" y="2106229"/>
            <a:ext cx="2152239" cy="4927075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0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>
                <a:latin typeface="+mj-ea"/>
              </a:rPr>
              <a:t>문서의 기본 구조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2" y="1352550"/>
            <a:ext cx="10630618" cy="47736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doctype</a:t>
            </a:r>
            <a:r>
              <a:rPr lang="en-US" altLang="ko-KR" dirty="0" smtClean="0"/>
              <a:t> : </a:t>
            </a:r>
            <a:r>
              <a:rPr lang="ko-KR" altLang="en-US" dirty="0"/>
              <a:t> 현재 웹 문서가 어떤 </a:t>
            </a:r>
            <a:r>
              <a:rPr lang="en-US" altLang="ko-KR" dirty="0"/>
              <a:t>HTML </a:t>
            </a:r>
            <a:r>
              <a:rPr lang="ko-KR" altLang="en-US" dirty="0"/>
              <a:t>버전에 맞게 작성되었는지를 </a:t>
            </a:r>
            <a:r>
              <a:rPr lang="ko-KR" altLang="en-US" dirty="0" smtClean="0"/>
              <a:t>알려준다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&lt;html&gt; ~ &lt;/html&gt; : 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문서의 시작 부분에는 </a:t>
            </a:r>
            <a:r>
              <a:rPr lang="en-US" altLang="ko-KR" dirty="0"/>
              <a:t>&lt;html&gt; </a:t>
            </a:r>
            <a:r>
              <a:rPr lang="ko-KR" altLang="en-US" dirty="0"/>
              <a:t>태그를</a:t>
            </a:r>
            <a:r>
              <a:rPr lang="en-US" altLang="ko-KR" dirty="0"/>
              <a:t>, </a:t>
            </a:r>
            <a:r>
              <a:rPr lang="ko-KR" altLang="en-US" dirty="0"/>
              <a:t>그리고 문서 마지막에는 </a:t>
            </a:r>
            <a:r>
              <a:rPr lang="en-US" altLang="ko-KR" dirty="0"/>
              <a:t>&lt;/html&gt;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&lt;head&gt; ~ &lt;/head&gt; : </a:t>
            </a:r>
            <a:r>
              <a:rPr lang="ko-KR" altLang="en-US" dirty="0"/>
              <a:t> 문서 제작자나 사용된 언어</a:t>
            </a:r>
            <a:r>
              <a:rPr lang="en-US" altLang="ko-KR" dirty="0"/>
              <a:t>, </a:t>
            </a:r>
            <a:r>
              <a:rPr lang="ko-KR" altLang="en-US" dirty="0"/>
              <a:t>문서의 제목 등 </a:t>
            </a:r>
            <a:r>
              <a:rPr lang="en-US" altLang="ko-KR" dirty="0"/>
              <a:t>HTML </a:t>
            </a:r>
            <a:r>
              <a:rPr lang="ko-KR" altLang="en-US" dirty="0"/>
              <a:t>문서의 </a:t>
            </a:r>
            <a:r>
              <a:rPr lang="ko-KR" altLang="en-US" dirty="0" smtClean="0"/>
              <a:t>정보들 포함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&lt;meta&gt; :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만들 때 필요한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메타 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&lt;title&gt; : </a:t>
            </a:r>
            <a:r>
              <a:rPr lang="ko-KR" altLang="en-US" dirty="0" smtClean="0"/>
              <a:t>웹 페이지 제목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&lt;body&gt; ~ &lt;/body&gt; :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주석</a:t>
            </a:r>
            <a:r>
              <a:rPr lang="en-US" altLang="ko-KR" dirty="0" smtClean="0"/>
              <a:t> (comment) : </a:t>
            </a:r>
            <a:r>
              <a:rPr lang="ko-KR" altLang="en-US" dirty="0" smtClean="0"/>
              <a:t>나중에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소스를 열어보았을 때 소스를 쉽게 이해할 수 있도록 </a:t>
            </a:r>
            <a:r>
              <a:rPr lang="ko-KR" altLang="en-US" dirty="0" err="1" smtClean="0"/>
              <a:t>붙여넣는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38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태그의 특성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2" y="1352550"/>
            <a:ext cx="10630618" cy="477361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여는 태그와 닫는 태그로 이루어진다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처럼 닫는 태그가 없는 경우도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대소문자를 구별하지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태그와 속성은 모두 소문자로 쓰는 것이 일반적이다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빈 공백은 한 칸만 인식한다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공백을 적절히 두어 소스를 보기 좋게 작성하도록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태그 안에 다른 태그를 포함시킬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열고 닫는 순서를 태그의 짝에 맞게 지켜야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태그 안에 속성을 함께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태그마다</a:t>
            </a:r>
            <a:r>
              <a:rPr lang="ko-KR" altLang="en-US" dirty="0" smtClean="0"/>
              <a:t> 속성과 속성 값이 다르므로 필요에 따라 속성을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0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2" y="1557703"/>
            <a:ext cx="9834207" cy="32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96" y="1252836"/>
            <a:ext cx="9324629" cy="50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8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68" y="1333500"/>
            <a:ext cx="9256037" cy="49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19571" y="651020"/>
            <a:ext cx="6033654" cy="724090"/>
            <a:chOff x="224271" y="203345"/>
            <a:chExt cx="6033654" cy="724090"/>
          </a:xfrm>
        </p:grpSpPr>
        <p:sp>
          <p:nvSpPr>
            <p:cNvPr id="6" name="직사각형 5"/>
            <p:cNvSpPr/>
            <p:nvPr/>
          </p:nvSpPr>
          <p:spPr>
            <a:xfrm>
              <a:off x="1459345" y="351121"/>
              <a:ext cx="4798580" cy="555439"/>
            </a:xfrm>
            <a:prstGeom prst="rect">
              <a:avLst/>
            </a:prstGeom>
            <a:solidFill>
              <a:srgbClr val="009A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54546" y="203345"/>
              <a:ext cx="1995054" cy="5554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271" y="203345"/>
              <a:ext cx="2583584" cy="55543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347795" y="34266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교육 강사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정보처리 산업기사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ko-KR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17701" y="1422928"/>
            <a:ext cx="4835524" cy="713272"/>
            <a:chOff x="7460382" y="1337203"/>
            <a:chExt cx="4835524" cy="713272"/>
          </a:xfrm>
        </p:grpSpPr>
        <p:grpSp>
          <p:nvGrpSpPr>
            <p:cNvPr id="12" name="그룹 11"/>
            <p:cNvGrpSpPr/>
            <p:nvPr/>
          </p:nvGrpSpPr>
          <p:grpSpPr>
            <a:xfrm>
              <a:off x="7460382" y="1337203"/>
              <a:ext cx="543739" cy="435410"/>
              <a:chOff x="7469618" y="1337203"/>
              <a:chExt cx="543739" cy="43541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517100" y="1337203"/>
                <a:ext cx="435410" cy="435410"/>
              </a:xfrm>
              <a:prstGeom prst="ellipse">
                <a:avLst/>
              </a:prstGeom>
              <a:solidFill>
                <a:srgbClr val="009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9618" y="1403281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강사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 flipV="1">
              <a:off x="7517100" y="1853936"/>
              <a:ext cx="4778806" cy="2573"/>
            </a:xfrm>
            <a:prstGeom prst="line">
              <a:avLst/>
            </a:prstGeom>
            <a:ln w="25400">
              <a:solidFill>
                <a:srgbClr val="009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이등변 삼각형 13"/>
            <p:cNvSpPr/>
            <p:nvPr/>
          </p:nvSpPr>
          <p:spPr>
            <a:xfrm flipV="1">
              <a:off x="7518403" y="1853936"/>
              <a:ext cx="227985" cy="196539"/>
            </a:xfrm>
            <a:prstGeom prst="triangle">
              <a:avLst/>
            </a:prstGeom>
            <a:solidFill>
              <a:srgbClr val="00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1603" y="137024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 민 호</a:t>
              </a:r>
              <a:endParaRPr lang="ko-KR" altLang="en-US" dirty="0"/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50699"/>
              </p:ext>
            </p:extLst>
          </p:nvPr>
        </p:nvGraphicFramePr>
        <p:xfrm>
          <a:off x="1974418" y="2136963"/>
          <a:ext cx="4778807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8807">
                  <a:extLst>
                    <a:ext uri="{9D8B030D-6E8A-4147-A177-3AD203B41FA5}">
                      <a16:colId xmlns:a16="http://schemas.microsoft.com/office/drawing/2014/main" val="210447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</a:t>
                      </a:r>
                      <a:r>
                        <a:rPr lang="ko-KR" altLang="en-US" sz="1200" baseline="0" dirty="0" smtClean="0"/>
                        <a:t> 전기전자통신공학부 석박사통합과정 수료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전문분야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인공지능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머신러닝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임베디드</a:t>
                      </a:r>
                      <a:r>
                        <a:rPr lang="ko-KR" altLang="en-US" sz="1200" dirty="0" smtClean="0"/>
                        <a:t> 시스템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 프로그래밍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2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백석대학교 엑셀과 파워포인트 강사</a:t>
                      </a:r>
                      <a:r>
                        <a:rPr lang="en-US" altLang="ko-KR" sz="1200" dirty="0" smtClean="0"/>
                        <a:t>(11. 09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 프로그래밍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통신공학 강사</a:t>
                      </a:r>
                      <a:r>
                        <a:rPr lang="en-US" altLang="ko-KR" sz="1200" dirty="0" smtClean="0"/>
                        <a:t>(12. 03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0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두원공과대학 기초전기회로 강사</a:t>
                      </a:r>
                      <a:r>
                        <a:rPr lang="en-US" altLang="ko-KR" sz="1200" dirty="0" smtClean="0"/>
                        <a:t>(16. 02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 온라인 평생교육원 위촉 강사</a:t>
                      </a:r>
                      <a:r>
                        <a:rPr lang="en-US" altLang="ko-KR" sz="1200" dirty="0" smtClean="0"/>
                        <a:t>(14. 03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선문대학교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산학협력단</a:t>
                      </a:r>
                      <a:r>
                        <a:rPr lang="ko-KR" altLang="en-US" sz="1200" dirty="0" smtClean="0"/>
                        <a:t> 웹 프로그래밍 강사</a:t>
                      </a:r>
                      <a:r>
                        <a:rPr lang="en-US" altLang="ko-KR" sz="1200" dirty="0" smtClean="0"/>
                        <a:t>(20. 07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선문대학교</a:t>
                      </a:r>
                      <a:r>
                        <a:rPr lang="ko-KR" altLang="en-US" sz="1200" dirty="0" smtClean="0"/>
                        <a:t> 컴퓨터공학부 </a:t>
                      </a:r>
                      <a:r>
                        <a:rPr lang="ko-KR" altLang="en-US" sz="1200" dirty="0" err="1" smtClean="0"/>
                        <a:t>임베디드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외 강사</a:t>
                      </a:r>
                      <a:r>
                        <a:rPr lang="en-US" altLang="ko-KR" sz="1200" dirty="0" smtClean="0"/>
                        <a:t>(20. 09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이젠 아카데미 컴퓨터 학원</a:t>
                      </a:r>
                      <a:r>
                        <a:rPr lang="en-US" altLang="ko-KR" sz="1200" dirty="0" smtClean="0"/>
                        <a:t>(20. 10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34643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2" y="1326786"/>
            <a:ext cx="1053830" cy="1244793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84204"/>
              </p:ext>
            </p:extLst>
          </p:nvPr>
        </p:nvGraphicFramePr>
        <p:xfrm>
          <a:off x="6941842" y="2136200"/>
          <a:ext cx="445958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9584">
                  <a:extLst>
                    <a:ext uri="{9D8B030D-6E8A-4147-A177-3AD203B41FA5}">
                      <a16:colId xmlns:a16="http://schemas.microsoft.com/office/drawing/2014/main" val="210447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주식회사 승정 수석 연구원</a:t>
                      </a:r>
                      <a:r>
                        <a:rPr lang="en-US" altLang="ko-KR" sz="1200" dirty="0" smtClean="0"/>
                        <a:t>(16. 01</a:t>
                      </a:r>
                      <a:r>
                        <a:rPr lang="en-US" altLang="ko-KR" sz="1200" baseline="0" dirty="0" smtClean="0"/>
                        <a:t> ~ 16. 06</a:t>
                      </a:r>
                      <a:r>
                        <a:rPr lang="en-US" altLang="ko-KR" sz="1200" dirty="0" smtClean="0"/>
                        <a:t>) –</a:t>
                      </a:r>
                      <a:r>
                        <a:rPr lang="ko-KR" altLang="en-US" sz="1200" dirty="0" smtClean="0"/>
                        <a:t>스마트 </a:t>
                      </a:r>
                      <a:r>
                        <a:rPr lang="ko-KR" altLang="en-US" sz="1200" dirty="0" err="1" smtClean="0"/>
                        <a:t>팩토리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콕티비</a:t>
                      </a:r>
                      <a:r>
                        <a:rPr lang="ko-KR" altLang="en-US" sz="1200" baseline="0" dirty="0" smtClean="0"/>
                        <a:t> 주식회사 기술 이사</a:t>
                      </a:r>
                      <a:r>
                        <a:rPr lang="en-US" altLang="ko-KR" sz="1200" baseline="0" dirty="0" smtClean="0"/>
                        <a:t>(15. 11 ~ 18. 02)-VR </a:t>
                      </a:r>
                      <a:r>
                        <a:rPr lang="ko-KR" altLang="en-US" sz="1200" baseline="0" dirty="0" smtClean="0"/>
                        <a:t>컨텐츠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2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주식회사 </a:t>
                      </a:r>
                      <a:r>
                        <a:rPr lang="ko-KR" altLang="en-US" sz="1200" dirty="0" err="1" smtClean="0"/>
                        <a:t>알씨엔</a:t>
                      </a:r>
                      <a:r>
                        <a:rPr lang="ko-KR" altLang="en-US" sz="1200" dirty="0" smtClean="0"/>
                        <a:t> 선임연구원</a:t>
                      </a:r>
                      <a:r>
                        <a:rPr lang="en-US" altLang="ko-KR" sz="1200" dirty="0" smtClean="0"/>
                        <a:t>(16. 06 ~ 19. 05)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AOA </a:t>
                      </a:r>
                      <a:r>
                        <a:rPr lang="ko-KR" altLang="en-US" sz="1200" dirty="0" smtClean="0"/>
                        <a:t>기반 위치 추적 시스템 앱 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휴대용 가스 측정기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0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해상용 </a:t>
                      </a:r>
                      <a:r>
                        <a:rPr lang="en-US" altLang="ko-KR" sz="1200" dirty="0" smtClean="0"/>
                        <a:t>LPWA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무선 통신 모듈 개발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로봇 제어 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FMS </a:t>
                      </a:r>
                      <a:r>
                        <a:rPr lang="ko-KR" altLang="en-US" sz="1200" dirty="0" smtClean="0"/>
                        <a:t>단말 설계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군 </a:t>
                      </a:r>
                      <a:r>
                        <a:rPr lang="ko-KR" altLang="en-US" sz="1200" dirty="0" err="1" smtClean="0"/>
                        <a:t>전력장비</a:t>
                      </a:r>
                      <a:r>
                        <a:rPr lang="ko-KR" altLang="en-US" sz="1200" dirty="0" smtClean="0"/>
                        <a:t> 정비 예측 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인포큐브</a:t>
                      </a:r>
                      <a:r>
                        <a:rPr lang="ko-KR" altLang="en-US" sz="1200" dirty="0" smtClean="0"/>
                        <a:t> 주식회사</a:t>
                      </a:r>
                      <a:r>
                        <a:rPr lang="en-US" altLang="ko-KR" sz="1200" dirty="0" smtClean="0"/>
                        <a:t>(19. 06 ~ 20. 05) – 5G</a:t>
                      </a:r>
                      <a:r>
                        <a:rPr lang="en-US" altLang="ko-KR" sz="1200" baseline="0" dirty="0" smtClean="0"/>
                        <a:t> Hub </a:t>
                      </a:r>
                      <a:r>
                        <a:rPr lang="ko-KR" altLang="en-US" sz="1200" baseline="0" dirty="0" smtClean="0"/>
                        <a:t>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콕티비</a:t>
                      </a:r>
                      <a:r>
                        <a:rPr lang="ko-KR" altLang="en-US" sz="1200" dirty="0" smtClean="0"/>
                        <a:t> 주식회사 외부 이사</a:t>
                      </a:r>
                      <a:r>
                        <a:rPr lang="en-US" altLang="ko-KR" sz="1200" dirty="0" smtClean="0"/>
                        <a:t>(21. 06 ~ 21.</a:t>
                      </a:r>
                      <a:r>
                        <a:rPr lang="en-US" altLang="ko-KR" sz="1200" baseline="0" dirty="0" smtClean="0"/>
                        <a:t> 11</a:t>
                      </a:r>
                      <a:r>
                        <a:rPr lang="en-US" altLang="ko-KR" sz="1200" dirty="0" smtClean="0"/>
                        <a:t>) – </a:t>
                      </a:r>
                      <a:r>
                        <a:rPr lang="ko-KR" altLang="en-US" sz="1200" dirty="0" smtClean="0"/>
                        <a:t>객체 인식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주식회사 레알 이사</a:t>
                      </a:r>
                      <a:r>
                        <a:rPr lang="en-US" altLang="ko-KR" sz="1200" dirty="0" smtClean="0"/>
                        <a:t>(21. 06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 – VR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기반 웹 사이트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3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하나테트웍스</a:t>
                      </a:r>
                      <a:r>
                        <a:rPr lang="ko-KR" altLang="en-US" sz="1200" dirty="0" smtClean="0"/>
                        <a:t> 주식회사 </a:t>
                      </a:r>
                      <a:r>
                        <a:rPr lang="en-US" altLang="ko-KR" sz="1200" dirty="0" smtClean="0"/>
                        <a:t>(21. 09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SMPS </a:t>
                      </a:r>
                      <a:r>
                        <a:rPr lang="ko-KR" altLang="en-US" sz="1200" dirty="0" smtClean="0"/>
                        <a:t>고장 예측 시스템 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 기반 </a:t>
                      </a:r>
                      <a:r>
                        <a:rPr lang="en-US" altLang="ko-KR" sz="1200" dirty="0" smtClean="0"/>
                        <a:t>AR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영상 서비스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7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9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252836"/>
            <a:ext cx="9236498" cy="50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기초 예제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23975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9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기초 예제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1524000"/>
            <a:ext cx="3381375" cy="436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4350" y="1323975"/>
            <a:ext cx="711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&lt;p&gt;</a:t>
            </a:r>
            <a:r>
              <a:rPr lang="ko-KR" altLang="en-US" dirty="0"/>
              <a:t>국가지정문화재 사적</a:t>
            </a:r>
            <a:r>
              <a:rPr lang="en-US" altLang="ko-KR" dirty="0"/>
              <a:t>134</a:t>
            </a:r>
            <a:r>
              <a:rPr lang="ko-KR" altLang="en-US" dirty="0"/>
              <a:t>호로 지정보호되고 있는 </a:t>
            </a:r>
            <a:r>
              <a:rPr lang="ko-KR" altLang="en-US" dirty="0" err="1"/>
              <a:t>삼성혈은</a:t>
            </a:r>
            <a:r>
              <a:rPr lang="ko-KR" altLang="en-US" dirty="0"/>
              <a:t> </a:t>
            </a:r>
            <a:r>
              <a:rPr lang="ko-KR" altLang="en-US" dirty="0" err="1"/>
              <a:t>고을라</a:t>
            </a:r>
            <a:r>
              <a:rPr lang="en-US" altLang="ko-KR" dirty="0"/>
              <a:t>, </a:t>
            </a:r>
            <a:r>
              <a:rPr lang="ko-KR" altLang="en-US" dirty="0" err="1"/>
              <a:t>양을라</a:t>
            </a:r>
            <a:r>
              <a:rPr lang="en-US" altLang="ko-KR" dirty="0"/>
              <a:t>, </a:t>
            </a:r>
            <a:r>
              <a:rPr lang="ko-KR" altLang="en-US" dirty="0" err="1"/>
              <a:t>부을라</a:t>
            </a:r>
            <a:r>
              <a:rPr lang="ko-KR" altLang="en-US" dirty="0"/>
              <a:t> </a:t>
            </a:r>
            <a:r>
              <a:rPr lang="ko-KR" altLang="en-US" dirty="0" err="1"/>
              <a:t>삼성씨의</a:t>
            </a:r>
            <a:r>
              <a:rPr lang="ko-KR" altLang="en-US" dirty="0"/>
              <a:t> </a:t>
            </a:r>
            <a:r>
              <a:rPr lang="ko-KR" altLang="en-US" dirty="0" err="1"/>
              <a:t>탄생설화가</a:t>
            </a:r>
            <a:r>
              <a:rPr lang="ko-KR" altLang="en-US" dirty="0"/>
              <a:t> 전해지는 곳으로 지금도 품자 형태의 </a:t>
            </a:r>
            <a:r>
              <a:rPr lang="en-US" altLang="ko-KR" dirty="0"/>
              <a:t>3</a:t>
            </a:r>
            <a:r>
              <a:rPr lang="ko-KR" altLang="en-US" dirty="0"/>
              <a:t>개의 혈이 남아있습니다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    &lt;</a:t>
            </a:r>
            <a:r>
              <a:rPr lang="en-US" altLang="ko-KR" dirty="0" err="1"/>
              <a:t>blockquote</a:t>
            </a:r>
            <a:r>
              <a:rPr lang="en-US" altLang="ko-KR" dirty="0"/>
              <a:t>&gt;</a:t>
            </a:r>
            <a:r>
              <a:rPr lang="ko-KR" altLang="en-US" dirty="0" err="1"/>
              <a:t>삼성혈은</a:t>
            </a:r>
            <a:r>
              <a:rPr lang="ko-KR" altLang="en-US" dirty="0"/>
              <a:t> 제주도 사람의 전설적인 발상지이다</a:t>
            </a:r>
            <a:r>
              <a:rPr lang="en-US" altLang="ko-KR" dirty="0"/>
              <a:t>.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 err="1"/>
              <a:t>삼신인이</a:t>
            </a:r>
            <a:r>
              <a:rPr lang="ko-KR" altLang="en-US" dirty="0"/>
              <a:t> 이곳에서 동시에 태어나 수렵생활을 하다가 우마와 오곡의 종자를 가지고 온 </a:t>
            </a:r>
            <a:r>
              <a:rPr lang="ko-KR" altLang="en-US" dirty="0" err="1"/>
              <a:t>벽랑국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공주를 맞이하면서부터 농경생활이 비롯되었으며 탐라왕국으로 발전하였다고 한다</a:t>
            </a:r>
            <a:r>
              <a:rPr lang="en-US" altLang="ko-KR" dirty="0"/>
              <a:t>.&lt;/</a:t>
            </a:r>
            <a:r>
              <a:rPr lang="en-US" altLang="ko-KR" dirty="0" err="1"/>
              <a:t>blockquote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412450"/>
            <a:ext cx="6486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157" y="1333500"/>
            <a:ext cx="781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다음과 같은 화면이 나오도록 </a:t>
            </a:r>
            <a:r>
              <a:rPr lang="en-US" altLang="ko-KR" sz="2400" dirty="0" smtClean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문서를 작성하시오</a:t>
            </a:r>
            <a:r>
              <a:rPr lang="en-US" altLang="ko-KR" sz="2400" dirty="0" smtClean="0">
                <a:latin typeface="+mj-ea"/>
              </a:rPr>
              <a:t>.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42" y="1947564"/>
            <a:ext cx="5953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825" y="1672292"/>
            <a:ext cx="861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Link: https://www.smaled.net/</a:t>
            </a:r>
            <a:r>
              <a:rPr lang="ko-KR" altLang="en-US" sz="2800" dirty="0" smtClean="0"/>
              <a:t>제품소개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고보조명</a:t>
            </a:r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ar</a:t>
            </a:r>
            <a:r>
              <a:rPr lang="en-US" altLang="ko-KR" sz="2800" dirty="0" smtClean="0"/>
              <a:t>/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303" b="10674"/>
          <a:stretch/>
        </p:blipFill>
        <p:spPr>
          <a:xfrm>
            <a:off x="3043236" y="2352675"/>
            <a:ext cx="6086475" cy="34766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47344" y="662285"/>
            <a:ext cx="487826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pc="50" dirty="0" smtClean="0">
                <a:ln w="0"/>
                <a:gradFill flip="none" rotWithShape="1">
                  <a:gsLst>
                    <a:gs pos="0">
                      <a:schemeClr val="bg2">
                        <a:shade val="30000"/>
                        <a:satMod val="115000"/>
                      </a:schemeClr>
                    </a:gs>
                    <a:gs pos="50000">
                      <a:schemeClr val="bg2">
                        <a:shade val="67500"/>
                        <a:satMod val="115000"/>
                      </a:schemeClr>
                    </a:gs>
                    <a:gs pos="100000">
                      <a:schemeClr val="bg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최종 학습 목표</a:t>
            </a:r>
            <a:endParaRPr lang="en-US" altLang="ko-KR" sz="5400" b="1" cap="none" spc="50" dirty="0">
              <a:ln w="0"/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&lt;strong&gt;컴퓨터&lt;/strong&gt; 모니터 화면 -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621877"/>
            <a:ext cx="8008434" cy="561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1253" y="100965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필요 학습 기술 목록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그림 7" descr="&lt;strong&gt;HTML&lt;/strong&gt; | Flickr - Photo Sharing!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16" y="621877"/>
            <a:ext cx="2895600" cy="162877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652416" y="2401675"/>
            <a:ext cx="2895600" cy="1930400"/>
            <a:chOff x="8652417" y="2441575"/>
            <a:chExt cx="2895600" cy="1930400"/>
          </a:xfrm>
        </p:grpSpPr>
        <p:pic>
          <p:nvPicPr>
            <p:cNvPr id="9" name="그림 8" descr="Qué es &lt;strong&gt;CSS&lt;/strong&gt; | TicArt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417" y="2441575"/>
              <a:ext cx="2895600" cy="1930400"/>
            </a:xfrm>
            <a:prstGeom prst="rect">
              <a:avLst/>
            </a:prstGeom>
          </p:spPr>
        </p:pic>
        <p:pic>
          <p:nvPicPr>
            <p:cNvPr id="10" name="그림 9" descr="HTML 套用使用 &lt;strong&gt;CSS&lt;/strong&gt; style 的方法 | MIS 腳印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35" b="99365" l="30167" r="70000">
                          <a14:foregroundMark x1="41500" y1="4127" x2="43667" y2="4444"/>
                          <a14:foregroundMark x1="48333" y1="4127" x2="50333" y2="4127"/>
                          <a14:foregroundMark x1="54833" y1="4127" x2="57333" y2="41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7" r="31124"/>
            <a:stretch/>
          </p:blipFill>
          <p:spPr>
            <a:xfrm>
              <a:off x="10089938" y="2552700"/>
              <a:ext cx="1235288" cy="1712066"/>
            </a:xfrm>
            <a:prstGeom prst="rect">
              <a:avLst/>
            </a:prstGeom>
          </p:spPr>
        </p:pic>
      </p:grpSp>
      <p:pic>
        <p:nvPicPr>
          <p:cNvPr id="11" name="그림 10" descr="Cursos de &lt;strong&gt;JavaScript&lt;/strong&gt; y jQuery | Ingeniotek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16" y="4483099"/>
            <a:ext cx="2885736" cy="1622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43125" y="16744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HTML – </a:t>
            </a:r>
            <a:r>
              <a:rPr lang="ko-KR" altLang="en-US" dirty="0" smtClean="0"/>
              <a:t>구조를 생성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25" y="2217009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– </a:t>
            </a:r>
            <a:r>
              <a:rPr lang="ko-KR" altLang="en-US" dirty="0" smtClean="0"/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웹 페이지 꾸미기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25" y="2789448"/>
            <a:ext cx="423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프로그래밍 언어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이벤트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25" y="3368833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LetSee</a:t>
            </a:r>
            <a:r>
              <a:rPr lang="en-US" altLang="ko-KR" dirty="0" smtClean="0"/>
              <a:t> – AR SDK, Server(APM or Hosting)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&lt;strong&gt;컴퓨터&lt;/strong&gt; 모니터 화면 -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621877"/>
            <a:ext cx="8008434" cy="561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3532" y="100965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개발 환경 구축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3" name="그림 12" descr="&lt;strong&gt;Visual Studio Code&lt;/strong&gt;: Arriva lo snap ufficia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87" y="699790"/>
            <a:ext cx="3086100" cy="1543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71009" y="1489756"/>
            <a:ext cx="43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https://code.visualstudio.com/download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416" y="1895475"/>
            <a:ext cx="3862033" cy="2202693"/>
          </a:xfrm>
          <a:prstGeom prst="rect">
            <a:avLst/>
          </a:prstGeom>
        </p:spPr>
      </p:pic>
      <p:pic>
        <p:nvPicPr>
          <p:cNvPr id="4" name="그림 3" descr="&lt;strong&gt;메모장&lt;/strong&gt; 참고 블록 -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62" y="2320753"/>
            <a:ext cx="1809750" cy="1041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90876" y="26824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j-ea"/>
                <a:ea typeface="+mj-ea"/>
              </a:rPr>
              <a:t>메모장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416" y="3619500"/>
            <a:ext cx="2057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언어는 쉽습니다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23" y="1333499"/>
            <a:ext cx="3835939" cy="4619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84" y="1333499"/>
            <a:ext cx="4251191" cy="46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이란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8990" y="2238934"/>
            <a:ext cx="1728192" cy="595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19190" y="2249300"/>
            <a:ext cx="302433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847850" y="1266826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HyperText </a:t>
            </a:r>
            <a:r>
              <a:rPr lang="en-US" altLang="ko-KR" sz="2000"/>
              <a:t>Markup Language</a:t>
            </a:r>
            <a:r>
              <a:rPr lang="ko-KR" altLang="en-US" sz="2000"/>
              <a:t>의 </a:t>
            </a:r>
            <a:r>
              <a:rPr lang="ko-KR" altLang="en-US" sz="2000" smtClean="0"/>
              <a:t>약자</a:t>
            </a:r>
            <a:endParaRPr lang="en-US" altLang="ko-KR" sz="2000" smtClean="0"/>
          </a:p>
          <a:p>
            <a:r>
              <a:rPr lang="ko-KR" altLang="en-US" sz="2000" smtClean="0"/>
              <a:t>마크업 </a:t>
            </a:r>
            <a:r>
              <a:rPr lang="ko-KR" altLang="en-US" sz="2000"/>
              <a:t>언어</a:t>
            </a:r>
            <a:r>
              <a:rPr lang="en-US" altLang="ko-KR" sz="2000"/>
              <a:t>(Markup Language)</a:t>
            </a:r>
            <a:r>
              <a:rPr lang="ko-KR" altLang="en-US" sz="2000"/>
              <a:t>라고 줄여 </a:t>
            </a:r>
            <a:r>
              <a:rPr lang="ko-KR" altLang="en-US" sz="2000" smtClean="0"/>
              <a:t>말하기도 한다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3518990" y="227493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HyperText Markup Language</a:t>
            </a:r>
            <a:endParaRPr lang="ko-KR" alt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847850" y="3300190"/>
            <a:ext cx="3960440" cy="14773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클릭해서 다른 곳으로 이동할 수 있게 하는 하이퍼링크 기능을 웹으로 옮겨 온 것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다른 사이트의 페이지나 멀티미디어 등으로 연결하는 것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2"/>
            <a:endCxn id="13" idx="0"/>
          </p:cNvCxnSpPr>
          <p:nvPr/>
        </p:nvCxnSpPr>
        <p:spPr>
          <a:xfrm flipH="1">
            <a:off x="3828070" y="2834162"/>
            <a:ext cx="555016" cy="466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4910" y="3300190"/>
            <a:ext cx="4042792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문서에 명령을 표시했다는 의미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‘</a:t>
            </a:r>
            <a:r>
              <a:rPr lang="ko-KR" altLang="en-US" smtClean="0"/>
              <a:t>이 부분은 진하게</a:t>
            </a:r>
            <a:r>
              <a:rPr lang="en-US" altLang="ko-KR" smtClean="0"/>
              <a:t>‘, ‘</a:t>
            </a:r>
            <a:r>
              <a:rPr lang="ko-KR" altLang="en-US" smtClean="0"/>
              <a:t>이 부분은 이미지로</a:t>
            </a:r>
            <a:r>
              <a:rPr lang="en-US" altLang="ko-KR" smtClean="0"/>
              <a:t>‘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브라우저에서 명령을 처리한 후 화면에 표시한다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7" idx="2"/>
            <a:endCxn id="16" idx="0"/>
          </p:cNvCxnSpPr>
          <p:nvPr/>
        </p:nvCxnSpPr>
        <p:spPr>
          <a:xfrm>
            <a:off x="6831358" y="2825364"/>
            <a:ext cx="1074948" cy="47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30202" y="5063431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&lt;h1&gt;</a:t>
            </a:r>
            <a:r>
              <a:rPr lang="ko-KR" altLang="en-US" dirty="0" smtClean="0"/>
              <a:t>유적지</a:t>
            </a:r>
            <a:r>
              <a:rPr lang="en-US" altLang="ko-KR" dirty="0" smtClean="0"/>
              <a:t>&lt;/h1&gt;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434258" y="5063431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30402" y="5063431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34285" y="5614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마크업</a:t>
            </a:r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>
            <a:stCxn id="21" idx="0"/>
            <a:endCxn id="19" idx="5"/>
          </p:cNvCxnSpPr>
          <p:nvPr/>
        </p:nvCxnSpPr>
        <p:spPr>
          <a:xfrm flipH="1" flipV="1">
            <a:off x="2864497" y="5378676"/>
            <a:ext cx="508370" cy="2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20" idx="4"/>
          </p:cNvCxnSpPr>
          <p:nvPr/>
        </p:nvCxnSpPr>
        <p:spPr>
          <a:xfrm flipV="1">
            <a:off x="3372867" y="5432763"/>
            <a:ext cx="609563" cy="18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9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오늘의 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285874" y="1429545"/>
            <a:ext cx="9591675" cy="314245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의 의미와 역사</a:t>
            </a:r>
            <a:r>
              <a:rPr lang="en-US" altLang="ko-KR" sz="2400" dirty="0" smtClean="0"/>
              <a:t>, HTML5</a:t>
            </a:r>
            <a:r>
              <a:rPr lang="ko-KR" altLang="en-US" sz="2400" dirty="0" smtClean="0"/>
              <a:t>라는 웹 표준 기술이 등장하게 된 배경을 알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HTML </a:t>
            </a:r>
            <a:r>
              <a:rPr lang="ko-KR" altLang="en-US" sz="2400" dirty="0" smtClean="0"/>
              <a:t>공부를 위한 기본 지식을 알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웹 문서의 기본 구조를 알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HTML4 </a:t>
            </a:r>
            <a:r>
              <a:rPr lang="ko-KR" altLang="en-US" sz="2400" dirty="0" smtClean="0"/>
              <a:t>문서와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문서의 차이를 알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간단한 웹 문서를 만들고 서버에 업로드한 후 확인할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간략한 </a:t>
            </a:r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의 역사</a:t>
            </a:r>
            <a:endParaRPr lang="ko-KR" altLang="en-US" sz="2400" dirty="0">
              <a:latin typeface="+mj-ea"/>
              <a:ea typeface="+mj-ea"/>
            </a:endParaRPr>
          </a:p>
        </p:txBody>
      </p:sp>
      <p:graphicFrame>
        <p:nvGraphicFramePr>
          <p:cNvPr id="10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20287"/>
              </p:ext>
            </p:extLst>
          </p:nvPr>
        </p:nvGraphicFramePr>
        <p:xfrm>
          <a:off x="2455838" y="1367136"/>
          <a:ext cx="7688287" cy="454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 descr="교수 · Pixabay의 무료 &lt;strong&gt;이미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00" y="5124449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992</Words>
  <Application>Microsoft Office PowerPoint</Application>
  <PresentationFormat>와이드스크린</PresentationFormat>
  <Paragraphs>152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2022-04-27T05:26:32Z</dcterms:created>
  <dcterms:modified xsi:type="dcterms:W3CDTF">2022-04-27T07:09:58Z</dcterms:modified>
</cp:coreProperties>
</file>