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77" r:id="rId2"/>
    <p:sldId id="333" r:id="rId3"/>
    <p:sldId id="373" r:id="rId4"/>
    <p:sldId id="473" r:id="rId5"/>
    <p:sldId id="580" r:id="rId6"/>
    <p:sldId id="581" r:id="rId7"/>
    <p:sldId id="582" r:id="rId8"/>
    <p:sldId id="474" r:id="rId9"/>
    <p:sldId id="583" r:id="rId10"/>
    <p:sldId id="584" r:id="rId11"/>
    <p:sldId id="585" r:id="rId12"/>
    <p:sldId id="586" r:id="rId13"/>
    <p:sldId id="587" r:id="rId14"/>
    <p:sldId id="588" r:id="rId15"/>
    <p:sldId id="467" r:id="rId16"/>
    <p:sldId id="483" r:id="rId17"/>
    <p:sldId id="589" r:id="rId18"/>
    <p:sldId id="590" r:id="rId19"/>
    <p:sldId id="591" r:id="rId20"/>
    <p:sldId id="592" r:id="rId21"/>
    <p:sldId id="593" r:id="rId22"/>
    <p:sldId id="594" r:id="rId23"/>
    <p:sldId id="595" r:id="rId24"/>
    <p:sldId id="596" r:id="rId25"/>
    <p:sldId id="597" r:id="rId26"/>
    <p:sldId id="598" r:id="rId27"/>
    <p:sldId id="599" r:id="rId28"/>
    <p:sldId id="600" r:id="rId29"/>
    <p:sldId id="601" r:id="rId30"/>
    <p:sldId id="602" r:id="rId31"/>
    <p:sldId id="466" r:id="rId32"/>
    <p:sldId id="505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0" r:id="rId41"/>
    <p:sldId id="611" r:id="rId42"/>
    <p:sldId id="612" r:id="rId43"/>
    <p:sldId id="613" r:id="rId44"/>
    <p:sldId id="614" r:id="rId45"/>
    <p:sldId id="615" r:id="rId46"/>
    <p:sldId id="616" r:id="rId47"/>
    <p:sldId id="617" r:id="rId48"/>
    <p:sldId id="618" r:id="rId49"/>
    <p:sldId id="619" r:id="rId50"/>
    <p:sldId id="620" r:id="rId51"/>
    <p:sldId id="621" r:id="rId52"/>
    <p:sldId id="622" r:id="rId53"/>
    <p:sldId id="623" r:id="rId54"/>
    <p:sldId id="624" r:id="rId55"/>
    <p:sldId id="625" r:id="rId56"/>
    <p:sldId id="626" r:id="rId57"/>
    <p:sldId id="627" r:id="rId58"/>
    <p:sldId id="628" r:id="rId59"/>
    <p:sldId id="630" r:id="rId60"/>
    <p:sldId id="629" r:id="rId61"/>
    <p:sldId id="631" r:id="rId62"/>
    <p:sldId id="293" r:id="rId63"/>
  </p:sldIdLst>
  <p:sldSz cx="12192000" cy="6858000"/>
  <p:notesSz cx="6858000" cy="9144000"/>
  <p:embeddedFontLst>
    <p:embeddedFont>
      <p:font typeface="Poppins SemiBold" panose="020B0600000101010101" charset="0"/>
      <p:bold r:id="rId66"/>
      <p:boldItalic r:id="rId67"/>
    </p:embeddedFont>
    <p:embeddedFont>
      <p:font typeface="Poppins Light" panose="020B0600000101010101" charset="0"/>
      <p:regular r:id="rId68"/>
      <p:italic r:id="rId69"/>
    </p:embeddedFont>
    <p:embeddedFont>
      <p:font typeface="휴먼엑스포" panose="02030504000101010101" pitchFamily="18" charset="-127"/>
      <p:regular r:id="rId70"/>
    </p:embeddedFont>
    <p:embeddedFont>
      <p:font typeface="맑은 고딕" panose="020B0503020000020004" pitchFamily="50" charset="-127"/>
      <p:regular r:id="rId71"/>
      <p:bold r:id="rId72"/>
    </p:embeddedFont>
    <p:embeddedFont>
      <p:font typeface="타이포_쌍문동 B" panose="02020803020101020101" pitchFamily="18" charset="-127"/>
      <p:bold r:id="rId7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46"/>
    <a:srgbClr val="64F0FF"/>
    <a:srgbClr val="FF9395"/>
    <a:srgbClr val="4D5FFF"/>
    <a:srgbClr val="677AFF"/>
    <a:srgbClr val="1370EE"/>
    <a:srgbClr val="FF8090"/>
    <a:srgbClr val="98B7FF"/>
    <a:srgbClr val="FFF4A7"/>
    <a:srgbClr val="5BF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4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73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7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3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583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6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74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26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748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942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3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56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1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074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67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9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602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7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67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2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7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60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459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36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226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40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9580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681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751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75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912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6744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227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817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3112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5363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78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3167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94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917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67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93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854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003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4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908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136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3278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985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573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287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605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56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4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55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311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1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8" Type="http://schemas.openxmlformats.org/officeDocument/2006/relationships/image" Target="../media/image14.svg"/><Relationship Id="rId26" Type="http://schemas.openxmlformats.org/officeDocument/2006/relationships/image" Target="../media/image22.svg"/><Relationship Id="rId3" Type="http://schemas.openxmlformats.org/officeDocument/2006/relationships/image" Target="../media/image2.svg"/><Relationship Id="rId21" Type="http://schemas.openxmlformats.org/officeDocument/2006/relationships/image" Target="../media/image8.png"/><Relationship Id="rId34" Type="http://schemas.openxmlformats.org/officeDocument/2006/relationships/image" Target="../media/image30.svg"/><Relationship Id="rId7" Type="http://schemas.openxmlformats.org/officeDocument/2006/relationships/image" Target="../media/image6.svg"/><Relationship Id="rId17" Type="http://schemas.openxmlformats.org/officeDocument/2006/relationships/image" Target="../media/image6.png"/><Relationship Id="rId25" Type="http://schemas.openxmlformats.org/officeDocument/2006/relationships/image" Target="../media/image10.png"/><Relationship Id="rId33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29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24" Type="http://schemas.openxmlformats.org/officeDocument/2006/relationships/image" Target="../media/image20.svg"/><Relationship Id="rId32" Type="http://schemas.openxmlformats.org/officeDocument/2006/relationships/image" Target="../media/image28.svg"/><Relationship Id="rId5" Type="http://schemas.openxmlformats.org/officeDocument/2006/relationships/image" Target="../media/image4.svg"/><Relationship Id="rId15" Type="http://schemas.openxmlformats.org/officeDocument/2006/relationships/image" Target="../media/image5.png"/><Relationship Id="rId23" Type="http://schemas.openxmlformats.org/officeDocument/2006/relationships/image" Target="../media/image9.png"/><Relationship Id="rId28" Type="http://schemas.openxmlformats.org/officeDocument/2006/relationships/image" Target="../media/image24.svg"/><Relationship Id="rId19" Type="http://schemas.openxmlformats.org/officeDocument/2006/relationships/image" Target="../media/image7.png"/><Relationship Id="rId31" Type="http://schemas.openxmlformats.org/officeDocument/2006/relationships/image" Target="../media/image13.png"/><Relationship Id="rId4" Type="http://schemas.openxmlformats.org/officeDocument/2006/relationships/image" Target="../media/image2.png"/><Relationship Id="rId14" Type="http://schemas.openxmlformats.org/officeDocument/2006/relationships/image" Target="../media/image10.svg"/><Relationship Id="rId22" Type="http://schemas.openxmlformats.org/officeDocument/2006/relationships/image" Target="../media/image18.svg"/><Relationship Id="rId27" Type="http://schemas.openxmlformats.org/officeDocument/2006/relationships/image" Target="../media/image11.png"/><Relationship Id="rId30" Type="http://schemas.openxmlformats.org/officeDocument/2006/relationships/image" Target="../media/image26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8.png"/><Relationship Id="rId18" Type="http://schemas.openxmlformats.org/officeDocument/2006/relationships/image" Target="../media/image20.svg"/><Relationship Id="rId12" Type="http://schemas.openxmlformats.org/officeDocument/2006/relationships/image" Target="../media/image14.svg"/><Relationship Id="rId1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20" Type="http://schemas.openxmlformats.org/officeDocument/2006/relationships/image" Target="../media/image26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12.png"/><Relationship Id="rId9" Type="http://schemas.openxmlformats.org/officeDocument/2006/relationships/image" Target="../media/image1.png"/><Relationship Id="rId14" Type="http://schemas.openxmlformats.org/officeDocument/2006/relationships/image" Target="../media/image38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7.png"/><Relationship Id="rId18" Type="http://schemas.openxmlformats.org/officeDocument/2006/relationships/image" Target="../media/image22.svg"/><Relationship Id="rId12" Type="http://schemas.openxmlformats.org/officeDocument/2006/relationships/image" Target="../media/image14.svg"/><Relationship Id="rId17" Type="http://schemas.openxmlformats.org/officeDocument/2006/relationships/image" Target="../media/image10.png"/><Relationship Id="rId2" Type="http://schemas.openxmlformats.org/officeDocument/2006/relationships/image" Target="../media/image8.png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9.png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9" Type="http://schemas.openxmlformats.org/officeDocument/2006/relationships/image" Target="../media/image3.png"/><Relationship Id="rId14" Type="http://schemas.openxmlformats.org/officeDocument/2006/relationships/image" Target="../media/image16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4.svg"/><Relationship Id="rId12" Type="http://schemas.openxmlformats.org/officeDocument/2006/relationships/image" Target="../media/image36.svg"/><Relationship Id="rId17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6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32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8.png"/><Relationship Id="rId18" Type="http://schemas.openxmlformats.org/officeDocument/2006/relationships/image" Target="../media/image30.svg"/><Relationship Id="rId21" Type="http://schemas.openxmlformats.org/officeDocument/2006/relationships/image" Target="../media/image11.png"/><Relationship Id="rId12" Type="http://schemas.openxmlformats.org/officeDocument/2006/relationships/image" Target="../media/image6.svg"/><Relationship Id="rId17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32.svg"/><Relationship Id="rId20" Type="http://schemas.openxmlformats.org/officeDocument/2006/relationships/image" Target="../media/image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36.svg"/><Relationship Id="rId19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38.svg"/><Relationship Id="rId22" Type="http://schemas.openxmlformats.org/officeDocument/2006/relationships/image" Target="../media/image24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6.png"/><Relationship Id="rId18" Type="http://schemas.openxmlformats.org/officeDocument/2006/relationships/image" Target="../media/image26.svg"/><Relationship Id="rId12" Type="http://schemas.openxmlformats.org/officeDocument/2006/relationships/image" Target="../media/image18.svg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8.png"/><Relationship Id="rId15" Type="http://schemas.openxmlformats.org/officeDocument/2006/relationships/image" Target="../media/image11.png"/><Relationship Id="rId10" Type="http://schemas.openxmlformats.org/officeDocument/2006/relationships/image" Target="../media/image40.svg"/><Relationship Id="rId19" Type="http://schemas.openxmlformats.org/officeDocument/2006/relationships/image" Target="../media/image13.png"/><Relationship Id="rId9" Type="http://schemas.openxmlformats.org/officeDocument/2006/relationships/image" Target="../media/image19.png"/><Relationship Id="rId14" Type="http://schemas.openxmlformats.org/officeDocument/2006/relationships/image" Target="../media/image14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9.png"/><Relationship Id="rId18" Type="http://schemas.openxmlformats.org/officeDocument/2006/relationships/image" Target="../media/image26.svg"/><Relationship Id="rId12" Type="http://schemas.openxmlformats.org/officeDocument/2006/relationships/image" Target="../media/image36.svg"/><Relationship Id="rId17" Type="http://schemas.openxmlformats.org/officeDocument/2006/relationships/image" Target="../media/image12.png"/><Relationship Id="rId2" Type="http://schemas.openxmlformats.org/officeDocument/2006/relationships/image" Target="../media/image5.png"/><Relationship Id="rId16" Type="http://schemas.openxmlformats.org/officeDocument/2006/relationships/image" Target="../media/image32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5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20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8.png"/><Relationship Id="rId18" Type="http://schemas.openxmlformats.org/officeDocument/2006/relationships/image" Target="../media/image32.svg"/><Relationship Id="rId21" Type="http://schemas.openxmlformats.org/officeDocument/2006/relationships/image" Target="../media/image14.png"/><Relationship Id="rId12" Type="http://schemas.openxmlformats.org/officeDocument/2006/relationships/image" Target="../media/image14.svg"/><Relationship Id="rId17" Type="http://schemas.openxmlformats.org/officeDocument/2006/relationships/image" Target="../media/image15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11.png"/><Relationship Id="rId9" Type="http://schemas.openxmlformats.org/officeDocument/2006/relationships/image" Target="../media/image1.png"/><Relationship Id="rId14" Type="http://schemas.openxmlformats.org/officeDocument/2006/relationships/image" Target="../media/image38.svg"/><Relationship Id="rId22" Type="http://schemas.openxmlformats.org/officeDocument/2006/relationships/image" Target="../media/image30.sv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7.png"/><Relationship Id="rId18" Type="http://schemas.openxmlformats.org/officeDocument/2006/relationships/image" Target="../media/image34.svg"/><Relationship Id="rId21" Type="http://schemas.openxmlformats.org/officeDocument/2006/relationships/image" Target="../media/image13.png"/><Relationship Id="rId12" Type="http://schemas.openxmlformats.org/officeDocument/2006/relationships/image" Target="../media/image14.svg"/><Relationship Id="rId17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image" Target="../media/image22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9" Type="http://schemas.openxmlformats.org/officeDocument/2006/relationships/image" Target="../media/image3.png"/><Relationship Id="rId14" Type="http://schemas.openxmlformats.org/officeDocument/2006/relationships/image" Target="../media/image16.svg"/><Relationship Id="rId22" Type="http://schemas.openxmlformats.org/officeDocument/2006/relationships/image" Target="../media/image28.sv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4.svg"/><Relationship Id="rId12" Type="http://schemas.openxmlformats.org/officeDocument/2006/relationships/image" Target="../media/image36.svg"/><Relationship Id="rId17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6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32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8.png"/><Relationship Id="rId18" Type="http://schemas.openxmlformats.org/officeDocument/2006/relationships/image" Target="../media/image4.svg"/><Relationship Id="rId12" Type="http://schemas.openxmlformats.org/officeDocument/2006/relationships/image" Target="../media/image6.svg"/><Relationship Id="rId17" Type="http://schemas.openxmlformats.org/officeDocument/2006/relationships/image" Target="../media/image2.png"/><Relationship Id="rId2" Type="http://schemas.openxmlformats.org/officeDocument/2006/relationships/image" Target="../media/image5.png"/><Relationship Id="rId16" Type="http://schemas.openxmlformats.org/officeDocument/2006/relationships/image" Target="../media/image32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36.svg"/><Relationship Id="rId9" Type="http://schemas.openxmlformats.org/officeDocument/2006/relationships/image" Target="../media/image17.png"/><Relationship Id="rId14" Type="http://schemas.openxmlformats.org/officeDocument/2006/relationships/image" Target="../media/image3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8" Type="http://schemas.openxmlformats.org/officeDocument/2006/relationships/image" Target="../media/image12.svg"/><Relationship Id="rId26" Type="http://schemas.openxmlformats.org/officeDocument/2006/relationships/image" Target="../media/image20.svg"/><Relationship Id="rId3" Type="http://schemas.openxmlformats.org/officeDocument/2006/relationships/image" Target="../media/image30.svg"/><Relationship Id="rId21" Type="http://schemas.openxmlformats.org/officeDocument/2006/relationships/image" Target="../media/image7.png"/><Relationship Id="rId34" Type="http://schemas.openxmlformats.org/officeDocument/2006/relationships/image" Target="../media/image26.svg"/><Relationship Id="rId7" Type="http://schemas.openxmlformats.org/officeDocument/2006/relationships/image" Target="../media/image4.svg"/><Relationship Id="rId17" Type="http://schemas.openxmlformats.org/officeDocument/2006/relationships/image" Target="../media/image5.png"/><Relationship Id="rId25" Type="http://schemas.openxmlformats.org/officeDocument/2006/relationships/image" Target="../media/image9.png"/><Relationship Id="rId33" Type="http://schemas.openxmlformats.org/officeDocument/2006/relationships/image" Target="../media/image12.png"/><Relationship Id="rId2" Type="http://schemas.openxmlformats.org/officeDocument/2006/relationships/image" Target="../media/image14.png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29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24" Type="http://schemas.openxmlformats.org/officeDocument/2006/relationships/image" Target="../media/image18.svg"/><Relationship Id="rId32" Type="http://schemas.openxmlformats.org/officeDocument/2006/relationships/image" Target="../media/image24.svg"/><Relationship Id="rId5" Type="http://schemas.openxmlformats.org/officeDocument/2006/relationships/image" Target="../media/image6.svg"/><Relationship Id="rId15" Type="http://schemas.openxmlformats.org/officeDocument/2006/relationships/image" Target="../media/image4.png"/><Relationship Id="rId23" Type="http://schemas.openxmlformats.org/officeDocument/2006/relationships/image" Target="../media/image8.png"/><Relationship Id="rId28" Type="http://schemas.openxmlformats.org/officeDocument/2006/relationships/image" Target="../media/image32.svg"/><Relationship Id="rId36" Type="http://schemas.openxmlformats.org/officeDocument/2006/relationships/image" Target="../media/image28.svg"/><Relationship Id="rId19" Type="http://schemas.openxmlformats.org/officeDocument/2006/relationships/image" Target="../media/image6.png"/><Relationship Id="rId31" Type="http://schemas.openxmlformats.org/officeDocument/2006/relationships/image" Target="../media/image11.png"/><Relationship Id="rId4" Type="http://schemas.openxmlformats.org/officeDocument/2006/relationships/image" Target="../media/image3.png"/><Relationship Id="rId14" Type="http://schemas.openxmlformats.org/officeDocument/2006/relationships/image" Target="../media/image2.svg"/><Relationship Id="rId22" Type="http://schemas.openxmlformats.org/officeDocument/2006/relationships/image" Target="../media/image16.svg"/><Relationship Id="rId27" Type="http://schemas.openxmlformats.org/officeDocument/2006/relationships/image" Target="../media/image15.png"/><Relationship Id="rId30" Type="http://schemas.openxmlformats.org/officeDocument/2006/relationships/image" Target="../media/image22.svg"/><Relationship Id="rId35" Type="http://schemas.openxmlformats.org/officeDocument/2006/relationships/image" Target="../media/image1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9.png"/><Relationship Id="rId18" Type="http://schemas.openxmlformats.org/officeDocument/2006/relationships/image" Target="../media/image26.svg"/><Relationship Id="rId12" Type="http://schemas.openxmlformats.org/officeDocument/2006/relationships/image" Target="../media/image36.svg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20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6.png"/><Relationship Id="rId18" Type="http://schemas.openxmlformats.org/officeDocument/2006/relationships/image" Target="../media/image24.svg"/><Relationship Id="rId12" Type="http://schemas.openxmlformats.org/officeDocument/2006/relationships/image" Target="../media/image18.svg"/><Relationship Id="rId17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32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40.svg"/><Relationship Id="rId9" Type="http://schemas.openxmlformats.org/officeDocument/2006/relationships/image" Target="../media/image19.png"/><Relationship Id="rId14" Type="http://schemas.openxmlformats.org/officeDocument/2006/relationships/image" Target="../media/image14.sv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8.png"/><Relationship Id="rId18" Type="http://schemas.openxmlformats.org/officeDocument/2006/relationships/image" Target="../media/image20.svg"/><Relationship Id="rId21" Type="http://schemas.openxmlformats.org/officeDocument/2006/relationships/image" Target="../media/image14.png"/><Relationship Id="rId12" Type="http://schemas.openxmlformats.org/officeDocument/2006/relationships/image" Target="../media/image14.svg"/><Relationship Id="rId1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11.png"/><Relationship Id="rId9" Type="http://schemas.openxmlformats.org/officeDocument/2006/relationships/image" Target="../media/image1.png"/><Relationship Id="rId14" Type="http://schemas.openxmlformats.org/officeDocument/2006/relationships/image" Target="../media/image38.svg"/><Relationship Id="rId22" Type="http://schemas.openxmlformats.org/officeDocument/2006/relationships/image" Target="../media/image30.sv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5.png"/><Relationship Id="rId18" Type="http://schemas.openxmlformats.org/officeDocument/2006/relationships/image" Target="../media/image26.svg"/><Relationship Id="rId12" Type="http://schemas.openxmlformats.org/officeDocument/2006/relationships/image" Target="../media/image36.svg"/><Relationship Id="rId17" Type="http://schemas.openxmlformats.org/officeDocument/2006/relationships/image" Target="../media/image12.png"/><Relationship Id="rId2" Type="http://schemas.openxmlformats.org/officeDocument/2006/relationships/image" Target="../media/image5.png"/><Relationship Id="rId16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6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32.sv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8.png"/><Relationship Id="rId18" Type="http://schemas.openxmlformats.org/officeDocument/2006/relationships/image" Target="../media/image20.svg"/><Relationship Id="rId21" Type="http://schemas.openxmlformats.org/officeDocument/2006/relationships/image" Target="../media/image13.png"/><Relationship Id="rId12" Type="http://schemas.openxmlformats.org/officeDocument/2006/relationships/image" Target="../media/image14.svg"/><Relationship Id="rId1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11.png"/><Relationship Id="rId9" Type="http://schemas.openxmlformats.org/officeDocument/2006/relationships/image" Target="../media/image1.png"/><Relationship Id="rId14" Type="http://schemas.openxmlformats.org/officeDocument/2006/relationships/image" Target="../media/image38.svg"/><Relationship Id="rId22" Type="http://schemas.openxmlformats.org/officeDocument/2006/relationships/image" Target="../media/image28.sv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5.png"/><Relationship Id="rId18" Type="http://schemas.openxmlformats.org/officeDocument/2006/relationships/image" Target="../media/image16.svg"/><Relationship Id="rId26" Type="http://schemas.openxmlformats.org/officeDocument/2006/relationships/image" Target="../media/image22.svg"/><Relationship Id="rId21" Type="http://schemas.openxmlformats.org/officeDocument/2006/relationships/image" Target="../media/image9.png"/><Relationship Id="rId34" Type="http://schemas.openxmlformats.org/officeDocument/2006/relationships/image" Target="../media/image30.svg"/><Relationship Id="rId12" Type="http://schemas.openxmlformats.org/officeDocument/2006/relationships/image" Target="../media/image10.svg"/><Relationship Id="rId17" Type="http://schemas.openxmlformats.org/officeDocument/2006/relationships/image" Target="../media/image7.png"/><Relationship Id="rId25" Type="http://schemas.openxmlformats.org/officeDocument/2006/relationships/image" Target="../media/image10.png"/><Relationship Id="rId33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4.png"/><Relationship Id="rId24" Type="http://schemas.openxmlformats.org/officeDocument/2006/relationships/image" Target="../media/image32.svg"/><Relationship Id="rId32" Type="http://schemas.openxmlformats.org/officeDocument/2006/relationships/image" Target="../media/image26.svg"/><Relationship Id="rId15" Type="http://schemas.openxmlformats.org/officeDocument/2006/relationships/image" Target="../media/image6.png"/><Relationship Id="rId23" Type="http://schemas.openxmlformats.org/officeDocument/2006/relationships/image" Target="../media/image15.png"/><Relationship Id="rId28" Type="http://schemas.openxmlformats.org/officeDocument/2006/relationships/image" Target="../media/image34.svg"/><Relationship Id="rId36" Type="http://schemas.openxmlformats.org/officeDocument/2006/relationships/image" Target="../media/image28.svg"/><Relationship Id="rId10" Type="http://schemas.openxmlformats.org/officeDocument/2006/relationships/image" Target="../media/image6.svg"/><Relationship Id="rId19" Type="http://schemas.openxmlformats.org/officeDocument/2006/relationships/image" Target="../media/image8.png"/><Relationship Id="rId31" Type="http://schemas.openxmlformats.org/officeDocument/2006/relationships/image" Target="../media/image12.png"/><Relationship Id="rId9" Type="http://schemas.openxmlformats.org/officeDocument/2006/relationships/image" Target="../media/image3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16.png"/><Relationship Id="rId30" Type="http://schemas.openxmlformats.org/officeDocument/2006/relationships/image" Target="../media/image24.svg"/><Relationship Id="rId35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5.png"/><Relationship Id="rId18" Type="http://schemas.openxmlformats.org/officeDocument/2006/relationships/image" Target="../media/image16.svg"/><Relationship Id="rId26" Type="http://schemas.openxmlformats.org/officeDocument/2006/relationships/image" Target="../media/image34.svg"/><Relationship Id="rId21" Type="http://schemas.openxmlformats.org/officeDocument/2006/relationships/image" Target="../media/image15.png"/><Relationship Id="rId34" Type="http://schemas.openxmlformats.org/officeDocument/2006/relationships/image" Target="../media/image28.svg"/><Relationship Id="rId12" Type="http://schemas.openxmlformats.org/officeDocument/2006/relationships/image" Target="../media/image10.svg"/><Relationship Id="rId17" Type="http://schemas.openxmlformats.org/officeDocument/2006/relationships/image" Target="../media/image7.png"/><Relationship Id="rId25" Type="http://schemas.openxmlformats.org/officeDocument/2006/relationships/image" Target="../media/image16.png"/><Relationship Id="rId33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4.png"/><Relationship Id="rId24" Type="http://schemas.openxmlformats.org/officeDocument/2006/relationships/image" Target="../media/image22.svg"/><Relationship Id="rId32" Type="http://schemas.openxmlformats.org/officeDocument/2006/relationships/image" Target="../media/image4.svg"/><Relationship Id="rId15" Type="http://schemas.openxmlformats.org/officeDocument/2006/relationships/image" Target="../media/image6.png"/><Relationship Id="rId23" Type="http://schemas.openxmlformats.org/officeDocument/2006/relationships/image" Target="../media/image10.png"/><Relationship Id="rId28" Type="http://schemas.openxmlformats.org/officeDocument/2006/relationships/image" Target="../media/image24.svg"/><Relationship Id="rId10" Type="http://schemas.openxmlformats.org/officeDocument/2006/relationships/image" Target="../media/image6.svg"/><Relationship Id="rId19" Type="http://schemas.openxmlformats.org/officeDocument/2006/relationships/image" Target="../media/image8.png"/><Relationship Id="rId31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12.svg"/><Relationship Id="rId22" Type="http://schemas.openxmlformats.org/officeDocument/2006/relationships/image" Target="../media/image32.svg"/><Relationship Id="rId27" Type="http://schemas.openxmlformats.org/officeDocument/2006/relationships/image" Target="../media/image11.png"/><Relationship Id="rId30" Type="http://schemas.openxmlformats.org/officeDocument/2006/relationships/image" Target="../media/image26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7.png"/><Relationship Id="rId18" Type="http://schemas.openxmlformats.org/officeDocument/2006/relationships/image" Target="../media/image22.svg"/><Relationship Id="rId21" Type="http://schemas.openxmlformats.org/officeDocument/2006/relationships/image" Target="../media/image11.png"/><Relationship Id="rId12" Type="http://schemas.openxmlformats.org/officeDocument/2006/relationships/image" Target="../media/image14.svg"/><Relationship Id="rId17" Type="http://schemas.openxmlformats.org/officeDocument/2006/relationships/image" Target="../media/image10.png"/><Relationship Id="rId2" Type="http://schemas.openxmlformats.org/officeDocument/2006/relationships/image" Target="../media/image8.png"/><Relationship Id="rId16" Type="http://schemas.openxmlformats.org/officeDocument/2006/relationships/image" Target="../media/image20.svg"/><Relationship Id="rId20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9.png"/><Relationship Id="rId10" Type="http://schemas.openxmlformats.org/officeDocument/2006/relationships/image" Target="../media/image6.svg"/><Relationship Id="rId19" Type="http://schemas.openxmlformats.org/officeDocument/2006/relationships/image" Target="../media/image16.png"/><Relationship Id="rId9" Type="http://schemas.openxmlformats.org/officeDocument/2006/relationships/image" Target="../media/image3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1.png"/><Relationship Id="rId18" Type="http://schemas.openxmlformats.org/officeDocument/2006/relationships/image" Target="../media/image4.svg"/><Relationship Id="rId12" Type="http://schemas.openxmlformats.org/officeDocument/2006/relationships/image" Target="../media/image36.svg"/><Relationship Id="rId17" Type="http://schemas.openxmlformats.org/officeDocument/2006/relationships/image" Target="../media/image2.png"/><Relationship Id="rId2" Type="http://schemas.openxmlformats.org/officeDocument/2006/relationships/image" Target="../media/image4.png"/><Relationship Id="rId16" Type="http://schemas.openxmlformats.org/officeDocument/2006/relationships/image" Target="../media/image26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2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24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8.png"/><Relationship Id="rId18" Type="http://schemas.openxmlformats.org/officeDocument/2006/relationships/image" Target="../media/image24.sv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image" Target="../media/image5.png"/><Relationship Id="rId16" Type="http://schemas.openxmlformats.org/officeDocument/2006/relationships/image" Target="../media/image32.svg"/><Relationship Id="rId20" Type="http://schemas.openxmlformats.org/officeDocument/2006/relationships/image" Target="../media/image30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36.svg"/><Relationship Id="rId19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38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6.png"/><Relationship Id="rId18" Type="http://schemas.openxmlformats.org/officeDocument/2006/relationships/image" Target="../media/image28.svg"/><Relationship Id="rId12" Type="http://schemas.openxmlformats.org/officeDocument/2006/relationships/image" Target="../media/image18.svg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image" Target="../media/image22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8.png"/><Relationship Id="rId15" Type="http://schemas.openxmlformats.org/officeDocument/2006/relationships/image" Target="../media/image10.png"/><Relationship Id="rId10" Type="http://schemas.openxmlformats.org/officeDocument/2006/relationships/image" Target="../media/image40.svg"/><Relationship Id="rId9" Type="http://schemas.openxmlformats.org/officeDocument/2006/relationships/image" Target="../media/image19.png"/><Relationship Id="rId14" Type="http://schemas.openxmlformats.org/officeDocument/2006/relationships/image" Target="../media/image14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6.png"/><Relationship Id="rId12" Type="http://schemas.openxmlformats.org/officeDocument/2006/relationships/image" Target="../media/image36.svg"/><Relationship Id="rId2" Type="http://schemas.openxmlformats.org/officeDocument/2006/relationships/image" Target="../media/image5.png"/><Relationship Id="rId16" Type="http://schemas.openxmlformats.org/officeDocument/2006/relationships/image" Target="../media/image30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4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3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래픽 26">
            <a:extLst>
              <a:ext uri="{FF2B5EF4-FFF2-40B4-BE49-F238E27FC236}">
                <a16:creationId xmlns:a16="http://schemas.microsoft.com/office/drawing/2014/main" id="{2EBBA7EF-666A-404B-A4BA-326F1CE3F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13043"/>
          <a:stretch/>
        </p:blipFill>
        <p:spPr>
          <a:xfrm rot="5400000">
            <a:off x="4478062" y="2628900"/>
            <a:ext cx="6858000" cy="160020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93E70E84-96AC-49AA-879F-1F410742F7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4854" y="466160"/>
            <a:ext cx="1499054" cy="1883526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043C9336-2130-42B8-9C78-7E1952FFB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t="11127"/>
          <a:stretch/>
        </p:blipFill>
        <p:spPr>
          <a:xfrm>
            <a:off x="167691" y="0"/>
            <a:ext cx="1964459" cy="3043237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CCBB578-5AB7-441E-8F3E-AADF62BCE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r="58359" b="11187"/>
          <a:stretch/>
        </p:blipFill>
        <p:spPr>
          <a:xfrm>
            <a:off x="10240590" y="936389"/>
            <a:ext cx="1951410" cy="592161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3EDF9E93-2D9F-420E-8A83-08ADAE8C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t="11623"/>
          <a:stretch/>
        </p:blipFill>
        <p:spPr>
          <a:xfrm>
            <a:off x="9026750" y="0"/>
            <a:ext cx="2752725" cy="156572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D07797F-C85F-4758-8FCF-27901E2448D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01119" y="2857500"/>
            <a:ext cx="4067175" cy="40005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47D51AC4-799B-405A-9731-88DCC2A9955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899400" y="3220328"/>
            <a:ext cx="3166184" cy="3166184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9785F40B-EFF3-4B95-90C8-B2981600D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 r="39991" b="40741"/>
          <a:stretch/>
        </p:blipFill>
        <p:spPr>
          <a:xfrm>
            <a:off x="1" y="4803420"/>
            <a:ext cx="2772186" cy="2054580"/>
          </a:xfrm>
          <a:prstGeom prst="rect">
            <a:avLst/>
          </a:prstGeom>
        </p:spPr>
      </p:pic>
      <p:pic>
        <p:nvPicPr>
          <p:cNvPr id="46" name="그래픽 45">
            <a:extLst>
              <a:ext uri="{FF2B5EF4-FFF2-40B4-BE49-F238E27FC236}">
                <a16:creationId xmlns:a16="http://schemas.microsoft.com/office/drawing/2014/main" id="{23E1B747-8F9F-4CFD-AAC7-6366D5DDA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rcRect b="31912"/>
          <a:stretch/>
        </p:blipFill>
        <p:spPr>
          <a:xfrm>
            <a:off x="10629090" y="5995981"/>
            <a:ext cx="1266040" cy="862019"/>
          </a:xfrm>
          <a:prstGeom prst="rect">
            <a:avLst/>
          </a:prstGeom>
        </p:spPr>
      </p:pic>
      <p:pic>
        <p:nvPicPr>
          <p:cNvPr id="48" name="그래픽 47">
            <a:extLst>
              <a:ext uri="{FF2B5EF4-FFF2-40B4-BE49-F238E27FC236}">
                <a16:creationId xmlns:a16="http://schemas.microsoft.com/office/drawing/2014/main" id="{AD86266F-7C5E-4486-ACFD-33E278B820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rcRect l="23576"/>
          <a:stretch/>
        </p:blipFill>
        <p:spPr>
          <a:xfrm>
            <a:off x="0" y="278126"/>
            <a:ext cx="1193120" cy="1316526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5CAD3CBE-B470-445B-9BA6-F3C78E82EB01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770265" y="5356897"/>
            <a:ext cx="854383" cy="66797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2D0C5A8B-C057-46A4-B12E-188DF6ECE69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743106" y="445729"/>
            <a:ext cx="1165068" cy="1491287"/>
          </a:xfrm>
          <a:prstGeom prst="rect">
            <a:avLst/>
          </a:prstGeom>
        </p:spPr>
      </p:pic>
      <p:pic>
        <p:nvPicPr>
          <p:cNvPr id="58" name="그래픽 57">
            <a:extLst>
              <a:ext uri="{FF2B5EF4-FFF2-40B4-BE49-F238E27FC236}">
                <a16:creationId xmlns:a16="http://schemas.microsoft.com/office/drawing/2014/main" id="{E4DEA4F2-F263-4C08-A484-9E7A4D2ECE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rcRect l="40637"/>
          <a:stretch/>
        </p:blipFill>
        <p:spPr>
          <a:xfrm>
            <a:off x="0" y="4638067"/>
            <a:ext cx="2176305" cy="1992266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250AFCEA-523B-4326-8D9D-4B15D9EFD1A0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493818" y="5416470"/>
            <a:ext cx="1200020" cy="1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r="54738" b="40583"/>
          <a:stretch/>
        </p:blipFill>
        <p:spPr>
          <a:xfrm>
            <a:off x="10070863" y="2896393"/>
            <a:ext cx="2121137" cy="396160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0242" y="1054099"/>
            <a:ext cx="7886700" cy="16002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037" y="1174485"/>
            <a:ext cx="2752725" cy="270759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b="54324"/>
          <a:stretch/>
        </p:blipFill>
        <p:spPr>
          <a:xfrm>
            <a:off x="2322722" y="4682674"/>
            <a:ext cx="4762500" cy="2175326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t="26244" r="16482"/>
          <a:stretch/>
        </p:blipFill>
        <p:spPr>
          <a:xfrm>
            <a:off x="9547673" y="-1"/>
            <a:ext cx="2644327" cy="233526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2AC559E-051F-40BC-8DC1-8D52ACDF7127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8738" y="5196135"/>
            <a:ext cx="1266040" cy="126604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C29AE103-DF67-4647-A66C-70FC20450F4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7708" y="248263"/>
            <a:ext cx="1165068" cy="149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585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36608" r="32563"/>
          <a:stretch/>
        </p:blipFill>
        <p:spPr>
          <a:xfrm flipV="1">
            <a:off x="9076633" y="4660122"/>
            <a:ext cx="3115367" cy="2197878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714324" y="-526708"/>
            <a:ext cx="1922566" cy="3351213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9439275" y="73056"/>
            <a:ext cx="2752725" cy="270759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V="1">
            <a:off x="92515" y="3609743"/>
            <a:ext cx="3166184" cy="3166184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9D5EF7D0-FEED-49BB-B902-773A57E7042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5558" y="960902"/>
            <a:ext cx="1266040" cy="1266040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F550C858-642D-447E-88F0-21215C9F23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 r="41634"/>
          <a:stretch/>
        </p:blipFill>
        <p:spPr>
          <a:xfrm>
            <a:off x="11280789" y="3727758"/>
            <a:ext cx="911211" cy="1316526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B677AED2-7733-4E8D-AC39-206C721BC2D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62237" y="5908528"/>
            <a:ext cx="854383" cy="6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568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4357" b="28480"/>
          <a:stretch/>
        </p:blipFill>
        <p:spPr>
          <a:xfrm flipV="1">
            <a:off x="0" y="0"/>
            <a:ext cx="4482116" cy="476858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r="46872"/>
          <a:stretch/>
        </p:blipFill>
        <p:spPr>
          <a:xfrm flipV="1">
            <a:off x="8001924" y="1247325"/>
            <a:ext cx="4190076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524477" y="5356226"/>
            <a:ext cx="4890425" cy="103028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A0205C50-A5A8-404A-B4B0-6519BE57C2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b="33689"/>
          <a:stretch/>
        </p:blipFill>
        <p:spPr>
          <a:xfrm>
            <a:off x="10416071" y="6077706"/>
            <a:ext cx="1339828" cy="780294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3BB4A422-B97A-400C-B4FF-8A588B30E3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r="32758"/>
          <a:stretch/>
        </p:blipFill>
        <p:spPr>
          <a:xfrm>
            <a:off x="11319797" y="3913590"/>
            <a:ext cx="872204" cy="1297109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2483970F-BCE5-438F-A6BD-0E87847751B9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8831" y="5592947"/>
            <a:ext cx="854383" cy="6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824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34774" t="13162"/>
          <a:stretch/>
        </p:blipFill>
        <p:spPr>
          <a:xfrm flipV="1">
            <a:off x="0" y="5319541"/>
            <a:ext cx="1795486" cy="1538459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 flipV="1">
            <a:off x="0" y="471487"/>
            <a:ext cx="4890425" cy="10302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10132139" y="3506786"/>
            <a:ext cx="1922566" cy="3351213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r="15400" b="65917"/>
          <a:stretch/>
        </p:blipFill>
        <p:spPr>
          <a:xfrm flipV="1">
            <a:off x="8162952" y="-1"/>
            <a:ext cx="4029048" cy="1623219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31F172D8-063C-4E31-A266-CC890698444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39354" y="1211043"/>
            <a:ext cx="1339828" cy="1176718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2AA4E00D-B04A-4FE2-A434-06259E0C7707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99809" y="5319541"/>
            <a:ext cx="1200020" cy="1200020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7A1AF59D-925F-4CB2-A1C1-E1FC5F79FB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 b="13973"/>
          <a:stretch/>
        </p:blipFill>
        <p:spPr>
          <a:xfrm rot="16200000">
            <a:off x="481059" y="268723"/>
            <a:ext cx="1499054" cy="1620351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F3F7C88B-8FAC-4613-B70C-5B2DF7FCDB5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4195" y="5795948"/>
            <a:ext cx="854383" cy="6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270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16833" r="53235"/>
          <a:stretch/>
        </p:blipFill>
        <p:spPr>
          <a:xfrm flipV="1">
            <a:off x="10000433" y="1312861"/>
            <a:ext cx="2191567" cy="554513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7BA29952-3B16-4C3C-93A4-0EDBC09E2DE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 flipV="1">
            <a:off x="6530295" y="595311"/>
            <a:ext cx="2867025" cy="16764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25014" t="53567"/>
          <a:stretch/>
        </p:blipFill>
        <p:spPr>
          <a:xfrm flipV="1">
            <a:off x="0" y="5248139"/>
            <a:ext cx="3464101" cy="1609858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V="1">
            <a:off x="134059" y="471484"/>
            <a:ext cx="2752725" cy="2707598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051DE83A-C61C-4A40-9E56-E9FDFBEE0EA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92496" y="5989813"/>
            <a:ext cx="854383" cy="667972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8E824263-ED17-40EE-8949-35D6DB0013B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026932" y="3923909"/>
            <a:ext cx="1165068" cy="1491287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95F48C2B-62E5-476E-88BB-53EA329534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 l="53658"/>
          <a:stretch/>
        </p:blipFill>
        <p:spPr>
          <a:xfrm>
            <a:off x="0" y="122402"/>
            <a:ext cx="1698939" cy="19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433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42231"/>
          <a:stretch/>
        </p:blipFill>
        <p:spPr>
          <a:xfrm flipH="1">
            <a:off x="9242057" y="-1"/>
            <a:ext cx="2752725" cy="1023473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4305300" y="5257800"/>
            <a:ext cx="7886700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 flipH="1">
            <a:off x="-1694751" y="2067718"/>
            <a:ext cx="4890425" cy="1030286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52DD9C19-108A-4D66-8254-34C6940BBC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l="13228" b="30663"/>
          <a:stretch/>
        </p:blipFill>
        <p:spPr>
          <a:xfrm>
            <a:off x="0" y="5980168"/>
            <a:ext cx="1098578" cy="877832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9B8B1A9-9592-44F1-A6DD-BE747910F05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99249" y="5391809"/>
            <a:ext cx="1339828" cy="117671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096938F7-3C3E-4930-ABD2-EA4AAF5DBB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 t="2566" r="20791"/>
          <a:stretch/>
        </p:blipFill>
        <p:spPr>
          <a:xfrm>
            <a:off x="11269163" y="0"/>
            <a:ext cx="922837" cy="14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88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r="54738" b="40583"/>
          <a:stretch/>
        </p:blipFill>
        <p:spPr>
          <a:xfrm flipV="1">
            <a:off x="10070863" y="-1"/>
            <a:ext cx="2121137" cy="396160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980242" y="4883414"/>
            <a:ext cx="7886700" cy="16002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0" y="0"/>
            <a:ext cx="2752725" cy="270759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b="54324"/>
          <a:stretch/>
        </p:blipFill>
        <p:spPr>
          <a:xfrm flipV="1">
            <a:off x="2322722" y="-1"/>
            <a:ext cx="4762500" cy="2175326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t="26244" r="16482"/>
          <a:stretch/>
        </p:blipFill>
        <p:spPr>
          <a:xfrm flipV="1">
            <a:off x="9547673" y="4522733"/>
            <a:ext cx="2644327" cy="2335267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74390052-7293-4DCE-BFAF-9671ED699C5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10894820" y="499303"/>
            <a:ext cx="1339828" cy="1176718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2104B6E0-AA1A-4E43-8CD5-587E3685F459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339402" y="5841720"/>
            <a:ext cx="854383" cy="667972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14774737-2DD6-4DEB-989D-950FBED9046D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0" y="4165132"/>
            <a:ext cx="1200020" cy="1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371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36608" r="32563"/>
          <a:stretch/>
        </p:blipFill>
        <p:spPr>
          <a:xfrm flipH="1" flipV="1">
            <a:off x="0" y="4660122"/>
            <a:ext cx="3115367" cy="2197878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 flipH="1">
            <a:off x="9555110" y="-599764"/>
            <a:ext cx="1922566" cy="3351213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0" y="0"/>
            <a:ext cx="2752725" cy="270759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 flipV="1">
            <a:off x="8933301" y="3536687"/>
            <a:ext cx="3166184" cy="3166184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57822F97-21EB-42D7-9766-850104A313F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>
            <a:off x="3298543" y="5541473"/>
            <a:ext cx="1561191" cy="131652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A270578-FB6E-4D08-AA9B-E1FB6D3FE24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0023" y="3536687"/>
            <a:ext cx="1297109" cy="1297109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BE6FD12B-4102-48C2-ACDD-DCF770143BE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13968" y="458408"/>
            <a:ext cx="854383" cy="667972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76BC343E-40EF-45AE-9936-D7900E18F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 l="35952"/>
          <a:stretch/>
        </p:blipFill>
        <p:spPr>
          <a:xfrm>
            <a:off x="9725785" y="3025733"/>
            <a:ext cx="2348047" cy="19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12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4357" b="28480"/>
          <a:stretch/>
        </p:blipFill>
        <p:spPr>
          <a:xfrm flipH="1" flipV="1">
            <a:off x="7709884" y="0"/>
            <a:ext cx="4482116" cy="476858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r="46872"/>
          <a:stretch/>
        </p:blipFill>
        <p:spPr>
          <a:xfrm flipH="1" flipV="1">
            <a:off x="0" y="1148899"/>
            <a:ext cx="4190076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0" y="5729288"/>
            <a:ext cx="4890425" cy="103028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E70310B2-C5C4-4021-AC95-1A32659ECC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1079" y="5391492"/>
            <a:ext cx="1339828" cy="1176718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AC42DF85-2EB1-44CA-ADA3-84EBE914B3D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94891" y="0"/>
            <a:ext cx="1297109" cy="1297109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E67E0342-078B-4C8B-A8D1-38B6B9F0805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190076" y="6010517"/>
            <a:ext cx="854383" cy="66797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43EA6A-3A3C-4E46-9D30-C5FE0480FAB2}"/>
              </a:ext>
            </a:extLst>
          </p:cNvPr>
          <p:cNvSpPr/>
          <p:nvPr userDrawn="1"/>
        </p:nvSpPr>
        <p:spPr>
          <a:xfrm>
            <a:off x="7280960" y="1079539"/>
            <a:ext cx="3896268" cy="4698922"/>
          </a:xfrm>
          <a:prstGeom prst="rect">
            <a:avLst/>
          </a:prstGeom>
          <a:solidFill>
            <a:srgbClr val="FFEE46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7" name="그림 개체 틀 4">
            <a:extLst>
              <a:ext uri="{FF2B5EF4-FFF2-40B4-BE49-F238E27FC236}">
                <a16:creationId xmlns:a16="http://schemas.microsoft.com/office/drawing/2014/main" id="{BDC72E93-F501-4533-B489-737CA70A72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55626" y="1478280"/>
            <a:ext cx="3146936" cy="390144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7989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34774" t="13162"/>
          <a:stretch/>
        </p:blipFill>
        <p:spPr>
          <a:xfrm flipH="1" flipV="1">
            <a:off x="10396514" y="5319541"/>
            <a:ext cx="1795486" cy="1538459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7301575" y="471487"/>
            <a:ext cx="4890425" cy="10302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137295" y="3506786"/>
            <a:ext cx="1922566" cy="3351213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r="15400" b="65917"/>
          <a:stretch/>
        </p:blipFill>
        <p:spPr>
          <a:xfrm flipH="1" flipV="1">
            <a:off x="0" y="-1"/>
            <a:ext cx="4029048" cy="1623219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C430B64B-317C-46DF-B35E-AA21EE8DC23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6598" y="3466984"/>
            <a:ext cx="1339828" cy="117671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5A0ACFBE-3330-459B-BE1E-A463B9DF9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 b="13973"/>
          <a:stretch/>
        </p:blipFill>
        <p:spPr>
          <a:xfrm>
            <a:off x="10692946" y="5237649"/>
            <a:ext cx="1499054" cy="162035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FACD21-76F1-4A75-AED2-2BF7B8A95D42}"/>
              </a:ext>
            </a:extLst>
          </p:cNvPr>
          <p:cNvSpPr/>
          <p:nvPr userDrawn="1"/>
        </p:nvSpPr>
        <p:spPr>
          <a:xfrm>
            <a:off x="5772986" y="2103641"/>
            <a:ext cx="2705242" cy="4055344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71C9E9-FB1D-4E14-8533-03F610D4B7EF}"/>
              </a:ext>
            </a:extLst>
          </p:cNvPr>
          <p:cNvSpPr/>
          <p:nvPr userDrawn="1"/>
        </p:nvSpPr>
        <p:spPr>
          <a:xfrm>
            <a:off x="8729933" y="2103641"/>
            <a:ext cx="2705242" cy="4055344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2EF8CA-7E19-48B4-8A22-2B9E2271578B}"/>
              </a:ext>
            </a:extLst>
          </p:cNvPr>
          <p:cNvSpPr/>
          <p:nvPr userDrawn="1"/>
        </p:nvSpPr>
        <p:spPr>
          <a:xfrm>
            <a:off x="756826" y="-103726"/>
            <a:ext cx="2705242" cy="4055344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1" name="그림 개체 틀 4">
            <a:extLst>
              <a:ext uri="{FF2B5EF4-FFF2-40B4-BE49-F238E27FC236}">
                <a16:creationId xmlns:a16="http://schemas.microsoft.com/office/drawing/2014/main" id="{7082588A-2F3D-4470-AC39-A6E4E62457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3578" y="19509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2" name="그림 개체 틀 4">
            <a:extLst>
              <a:ext uri="{FF2B5EF4-FFF2-40B4-BE49-F238E27FC236}">
                <a16:creationId xmlns:a16="http://schemas.microsoft.com/office/drawing/2014/main" id="{A7C059A1-1BF4-4C94-810E-D4FB88AE67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46685" y="2226876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3" name="그림 개체 틀 4">
            <a:extLst>
              <a:ext uri="{FF2B5EF4-FFF2-40B4-BE49-F238E27FC236}">
                <a16:creationId xmlns:a16="http://schemas.microsoft.com/office/drawing/2014/main" id="{D23B648A-AB7C-41EE-B049-A98BF102285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89738" y="2226876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874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래픽 30">
            <a:extLst>
              <a:ext uri="{FF2B5EF4-FFF2-40B4-BE49-F238E27FC236}">
                <a16:creationId xmlns:a16="http://schemas.microsoft.com/office/drawing/2014/main" id="{EFA985B0-D6AB-4AC3-AECE-DCAD00D95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5228" y="2548808"/>
            <a:ext cx="1200020" cy="120002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043C9336-2130-42B8-9C78-7E1952FFB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11127"/>
          <a:stretch/>
        </p:blipFill>
        <p:spPr>
          <a:xfrm flipH="1">
            <a:off x="10059851" y="0"/>
            <a:ext cx="1964459" cy="304323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E7BACDEE-7B32-41BB-902A-67F39088E98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0287" y="155554"/>
            <a:ext cx="1499054" cy="1883526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2EBBA7EF-666A-404B-A4BA-326F1CE3F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r="13043"/>
          <a:stretch/>
        </p:blipFill>
        <p:spPr>
          <a:xfrm rot="16200000" flipH="1">
            <a:off x="855939" y="2628900"/>
            <a:ext cx="6858000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CCBB578-5AB7-441E-8F3E-AADF62BCE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r="58359" b="11187"/>
          <a:stretch/>
        </p:blipFill>
        <p:spPr>
          <a:xfrm flipH="1">
            <a:off x="1" y="936389"/>
            <a:ext cx="1951410" cy="592161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3EDF9E93-2D9F-420E-8A83-08ADAE8C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 t="11623"/>
          <a:stretch/>
        </p:blipFill>
        <p:spPr>
          <a:xfrm flipH="1">
            <a:off x="412526" y="0"/>
            <a:ext cx="2752725" cy="156572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D07797F-C85F-4758-8FCF-27901E2448DD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6423707" y="2857500"/>
            <a:ext cx="4067175" cy="40005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47D51AC4-799B-405A-9731-88DCC2A99550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1126417" y="3220328"/>
            <a:ext cx="3166184" cy="3166184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9785F40B-EFF3-4B95-90C8-B2981600D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rcRect r="39991" b="40741"/>
          <a:stretch/>
        </p:blipFill>
        <p:spPr>
          <a:xfrm flipH="1">
            <a:off x="9419814" y="4803420"/>
            <a:ext cx="2772186" cy="205458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1BAAC8-6DBB-4C27-8B8B-0D301AB977AC}"/>
              </a:ext>
            </a:extLst>
          </p:cNvPr>
          <p:cNvSpPr/>
          <p:nvPr userDrawn="1"/>
        </p:nvSpPr>
        <p:spPr>
          <a:xfrm>
            <a:off x="2644327" y="1668206"/>
            <a:ext cx="6903346" cy="3521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02A97EC-F7FD-4625-B9B6-AA59D10BDEB9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789749" y="5266330"/>
            <a:ext cx="1266040" cy="126604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63FFD54E-336F-42E7-919E-AD902694092B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807281" y="4803420"/>
            <a:ext cx="1339828" cy="117671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9BE67324-1BC7-4A6A-96F8-E42803CC6582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490882" y="1823410"/>
            <a:ext cx="1561191" cy="1316526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B85F48F0-08D8-4F0A-8EFE-7F044B246DD1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904556" y="395298"/>
            <a:ext cx="854383" cy="667972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D93555B7-E290-4C29-B8A2-68B6BF6AA378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073065" y="4869045"/>
            <a:ext cx="1165068" cy="149128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80BE6C67-CC4E-455A-9035-17A73D7CBC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rcRect l="53598"/>
          <a:stretch/>
        </p:blipFill>
        <p:spPr>
          <a:xfrm>
            <a:off x="0" y="1042947"/>
            <a:ext cx="1701118" cy="19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74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4357" b="28480"/>
          <a:stretch/>
        </p:blipFill>
        <p:spPr>
          <a:xfrm flipH="1" flipV="1">
            <a:off x="7709884" y="0"/>
            <a:ext cx="4482116" cy="476858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r="46872"/>
          <a:stretch/>
        </p:blipFill>
        <p:spPr>
          <a:xfrm flipH="1" flipV="1">
            <a:off x="0" y="1148899"/>
            <a:ext cx="4190076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0" y="5729288"/>
            <a:ext cx="4890425" cy="10302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836C3E01-3F50-481B-B789-1A17D136218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20398" y="1166088"/>
            <a:ext cx="1266040" cy="1266040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B05E7EAB-517D-43AC-A695-EDD2BE45C36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98295" y="624185"/>
            <a:ext cx="854383" cy="667972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C9CA8A3F-9742-4694-B937-DB663679E7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 b="18384"/>
          <a:stretch/>
        </p:blipFill>
        <p:spPr>
          <a:xfrm>
            <a:off x="210267" y="5640869"/>
            <a:ext cx="1165068" cy="121713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9B7B5E-AC38-45A3-83CD-4214159EF354}"/>
              </a:ext>
            </a:extLst>
          </p:cNvPr>
          <p:cNvSpPr/>
          <p:nvPr userDrawn="1"/>
        </p:nvSpPr>
        <p:spPr>
          <a:xfrm>
            <a:off x="761020" y="1809548"/>
            <a:ext cx="10676374" cy="4318623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5" name="그림 개체 틀 4">
            <a:extLst>
              <a:ext uri="{FF2B5EF4-FFF2-40B4-BE49-F238E27FC236}">
                <a16:creationId xmlns:a16="http://schemas.microsoft.com/office/drawing/2014/main" id="{2A83BFA0-A133-491B-8985-413E63CAD3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08357" y="2111376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6" name="그림 개체 틀 4">
            <a:extLst>
              <a:ext uri="{FF2B5EF4-FFF2-40B4-BE49-F238E27FC236}">
                <a16:creationId xmlns:a16="http://schemas.microsoft.com/office/drawing/2014/main" id="{A32E2D65-C6FF-4189-9A64-2431F48D63A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6481" y="2111376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399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16833" r="53235"/>
          <a:stretch/>
        </p:blipFill>
        <p:spPr>
          <a:xfrm rot="10800000" flipH="1" flipV="1">
            <a:off x="10000433" y="-1"/>
            <a:ext cx="2191567" cy="554513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7BA29952-3B16-4C3C-93A4-0EDBC09E2DE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 flipH="1" flipV="1">
            <a:off x="6530295" y="4586286"/>
            <a:ext cx="2867025" cy="16764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25014" t="53567"/>
          <a:stretch/>
        </p:blipFill>
        <p:spPr>
          <a:xfrm rot="10800000" flipH="1" flipV="1">
            <a:off x="0" y="0"/>
            <a:ext cx="3464101" cy="1609858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 flipH="1" flipV="1">
            <a:off x="134059" y="3678915"/>
            <a:ext cx="2752725" cy="2707598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F4C50C0A-90D8-42A0-8273-102E6D47232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28523" y="1226780"/>
            <a:ext cx="1339828" cy="1176718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BEC1AA14-4E98-4447-9089-0B4B9E527FC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4195" y="5795948"/>
            <a:ext cx="854383" cy="667972"/>
          </a:xfrm>
          <a:prstGeom prst="rect">
            <a:avLst/>
          </a:prstGeom>
        </p:spPr>
      </p:pic>
      <p:sp>
        <p:nvSpPr>
          <p:cNvPr id="29" name="그림 개체 틀 2">
            <a:extLst>
              <a:ext uri="{FF2B5EF4-FFF2-40B4-BE49-F238E27FC236}">
                <a16:creationId xmlns:a16="http://schemas.microsoft.com/office/drawing/2014/main" id="{17E3BA44-5494-4D17-BA2A-717A685A70E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552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0DE18A6-F2D7-479D-946A-C5B48F6B001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6295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FCE35360-8AF2-4F5E-8229-49789111063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90387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E8992024-BF3D-498F-BF81-51568D66DA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809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840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r="54738" b="40583"/>
          <a:stretch/>
        </p:blipFill>
        <p:spPr>
          <a:xfrm flipH="1" flipV="1">
            <a:off x="40037" y="-1"/>
            <a:ext cx="2121137" cy="396160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 flipV="1">
            <a:off x="4305300" y="4881985"/>
            <a:ext cx="7886700" cy="16002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9439275" y="2975916"/>
            <a:ext cx="2752725" cy="270759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b="54324"/>
          <a:stretch/>
        </p:blipFill>
        <p:spPr>
          <a:xfrm flipH="1" flipV="1">
            <a:off x="5146815" y="-1"/>
            <a:ext cx="4762500" cy="2175326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t="26244" r="16482"/>
          <a:stretch/>
        </p:blipFill>
        <p:spPr>
          <a:xfrm flipH="1" flipV="1">
            <a:off x="40037" y="4522733"/>
            <a:ext cx="2644327" cy="2335267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E127CFF-D033-4C35-918F-80367F9A2521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6645" y="641634"/>
            <a:ext cx="1266040" cy="126604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97E92AA7-E366-4E0E-BF70-3C14FD2BA0B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27202" y="456772"/>
            <a:ext cx="854383" cy="667972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603149A8-CCBB-41E6-8B74-DF6AE13DA34A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615617" y="4533522"/>
            <a:ext cx="1200020" cy="1200020"/>
          </a:xfrm>
          <a:prstGeom prst="rect">
            <a:avLst/>
          </a:prstGeom>
        </p:spPr>
      </p:pic>
      <p:sp>
        <p:nvSpPr>
          <p:cNvPr id="25" name="그림 개체 틀 11">
            <a:extLst>
              <a:ext uri="{FF2B5EF4-FFF2-40B4-BE49-F238E27FC236}">
                <a16:creationId xmlns:a16="http://schemas.microsoft.com/office/drawing/2014/main" id="{D3CBCAD3-BFF0-4CB1-B6DD-DA8F2D4EBD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62028" y="1059419"/>
            <a:ext cx="2194694" cy="4761846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73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42231"/>
          <a:stretch/>
        </p:blipFill>
        <p:spPr>
          <a:xfrm flipH="1" flipV="1">
            <a:off x="9006739" y="5834527"/>
            <a:ext cx="2752725" cy="1023473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 flipV="1">
            <a:off x="4069982" y="-1"/>
            <a:ext cx="7886700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 flipH="1" flipV="1">
            <a:off x="-1930069" y="3759995"/>
            <a:ext cx="4890425" cy="103028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63E43CB2-3F0C-4446-9EDD-8A6946F039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76227" y="5381094"/>
            <a:ext cx="1339828" cy="1176718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FD671E83-FB12-4B54-ACDB-9F2B6B98E6A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5143" y="5381094"/>
            <a:ext cx="1297109" cy="1297109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60E08125-E8EA-499F-9E82-858CA504023F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734741" y="54455"/>
            <a:ext cx="1165068" cy="1491287"/>
          </a:xfrm>
          <a:prstGeom prst="rect">
            <a:avLst/>
          </a:prstGeom>
        </p:spPr>
      </p:pic>
      <p:sp>
        <p:nvSpPr>
          <p:cNvPr id="22" name="그림 개체 틀 5">
            <a:extLst>
              <a:ext uri="{FF2B5EF4-FFF2-40B4-BE49-F238E27FC236}">
                <a16:creationId xmlns:a16="http://schemas.microsoft.com/office/drawing/2014/main" id="{6E68D93F-C7B0-481E-B726-294A2B3E3A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33479" y="947752"/>
            <a:ext cx="3720526" cy="4962496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4490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r="54738" b="40583"/>
          <a:stretch/>
        </p:blipFill>
        <p:spPr>
          <a:xfrm flipH="1" flipV="1">
            <a:off x="40037" y="-1"/>
            <a:ext cx="2121137" cy="396160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 flipV="1">
            <a:off x="4305300" y="4881985"/>
            <a:ext cx="7886700" cy="16002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9439275" y="2975916"/>
            <a:ext cx="2752725" cy="270759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b="54324"/>
          <a:stretch/>
        </p:blipFill>
        <p:spPr>
          <a:xfrm flipH="1" flipV="1">
            <a:off x="5146815" y="-1"/>
            <a:ext cx="4762500" cy="2175326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t="26244" r="16482"/>
          <a:stretch/>
        </p:blipFill>
        <p:spPr>
          <a:xfrm flipH="1" flipV="1">
            <a:off x="40037" y="4522733"/>
            <a:ext cx="2644327" cy="2335267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9FEA4AC4-8DC1-4BE4-921D-B93E66C832B3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15637" y="236796"/>
            <a:ext cx="1266040" cy="126604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91DF37FA-443A-44E9-A15B-6BFFD2761573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439275" y="201844"/>
            <a:ext cx="854383" cy="667972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FBCB29E2-DFFE-43AB-8882-ACE91E1F82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 l="41050"/>
          <a:stretch/>
        </p:blipFill>
        <p:spPr>
          <a:xfrm>
            <a:off x="0" y="4694233"/>
            <a:ext cx="2161174" cy="1992266"/>
          </a:xfrm>
          <a:prstGeom prst="rect">
            <a:avLst/>
          </a:prstGeom>
        </p:spPr>
      </p:pic>
      <p:sp>
        <p:nvSpPr>
          <p:cNvPr id="26" name="그림 개체 틀 8">
            <a:extLst>
              <a:ext uri="{FF2B5EF4-FFF2-40B4-BE49-F238E27FC236}">
                <a16:creationId xmlns:a16="http://schemas.microsoft.com/office/drawing/2014/main" id="{B5EE717E-29C7-4BFA-913B-00B91F23FA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006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래픽 26">
            <a:extLst>
              <a:ext uri="{FF2B5EF4-FFF2-40B4-BE49-F238E27FC236}">
                <a16:creationId xmlns:a16="http://schemas.microsoft.com/office/drawing/2014/main" id="{2EBBA7EF-666A-404B-A4BA-326F1CE3F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r="13043"/>
          <a:stretch/>
        </p:blipFill>
        <p:spPr>
          <a:xfrm rot="16200000" flipV="1">
            <a:off x="4478062" y="2628900"/>
            <a:ext cx="6858000" cy="160020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043C9336-2130-42B8-9C78-7E1952FFB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t="11127"/>
          <a:stretch/>
        </p:blipFill>
        <p:spPr>
          <a:xfrm flipV="1">
            <a:off x="167691" y="3814763"/>
            <a:ext cx="1964459" cy="3043237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CCBB578-5AB7-441E-8F3E-AADF62BCE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r="58359" b="11187"/>
          <a:stretch/>
        </p:blipFill>
        <p:spPr>
          <a:xfrm flipV="1">
            <a:off x="10240590" y="0"/>
            <a:ext cx="1951410" cy="592161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3EDF9E93-2D9F-420E-8A83-08ADAE8C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t="11623"/>
          <a:stretch/>
        </p:blipFill>
        <p:spPr>
          <a:xfrm flipV="1">
            <a:off x="9026750" y="5292274"/>
            <a:ext cx="2752725" cy="156572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D07797F-C85F-4758-8FCF-27901E2448D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V="1">
            <a:off x="1701119" y="0"/>
            <a:ext cx="4067175" cy="40005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47D51AC4-799B-405A-9731-88DCC2A9955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V="1">
            <a:off x="7899400" y="471488"/>
            <a:ext cx="3166184" cy="3166184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9785F40B-EFF3-4B95-90C8-B2981600D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 r="39991" b="40741"/>
          <a:stretch/>
        </p:blipFill>
        <p:spPr>
          <a:xfrm flipV="1">
            <a:off x="1" y="0"/>
            <a:ext cx="2772186" cy="205458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83F2163B-88CB-4D50-BA1D-C096037469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 l="16829"/>
          <a:stretch/>
        </p:blipFill>
        <p:spPr>
          <a:xfrm>
            <a:off x="-1" y="3367480"/>
            <a:ext cx="1052971" cy="126604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2BB08F8F-7DAD-4AC1-BB0D-9666A89F99E9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437201" y="1158672"/>
            <a:ext cx="1339828" cy="1176718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CB44A52C-E7F2-4468-967A-B1746C47B12C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97018" y="4758611"/>
            <a:ext cx="1561191" cy="1316526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32CBAEB5-8AA3-412A-B466-5039654179E0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808694" y="917171"/>
            <a:ext cx="1297109" cy="1297109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CC4E0C42-EDA5-4F79-B682-0419E04F8D68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31711" y="5929778"/>
            <a:ext cx="854383" cy="667972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20BDEB4B-6D20-470B-9DD4-5918E95AD70D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934894" y="255744"/>
            <a:ext cx="1165068" cy="149128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4ADBDAC3-DB51-4888-AF98-F33643E6C7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rcRect r="22169"/>
          <a:stretch/>
        </p:blipFill>
        <p:spPr>
          <a:xfrm>
            <a:off x="11258012" y="1487143"/>
            <a:ext cx="933987" cy="1200020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B4A2B3B8-5F0E-4094-971A-D078467B5F8D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899400" y="3955540"/>
            <a:ext cx="3666079" cy="19922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09DC71-27EF-4076-AC18-C074982AF050}"/>
              </a:ext>
            </a:extLst>
          </p:cNvPr>
          <p:cNvSpPr/>
          <p:nvPr userDrawn="1"/>
        </p:nvSpPr>
        <p:spPr>
          <a:xfrm>
            <a:off x="2644327" y="1668206"/>
            <a:ext cx="6903346" cy="3521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89593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래픽 26">
            <a:extLst>
              <a:ext uri="{FF2B5EF4-FFF2-40B4-BE49-F238E27FC236}">
                <a16:creationId xmlns:a16="http://schemas.microsoft.com/office/drawing/2014/main" id="{2EBBA7EF-666A-404B-A4BA-326F1CE3F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r="13043"/>
          <a:stretch/>
        </p:blipFill>
        <p:spPr>
          <a:xfrm rot="5400000" flipH="1" flipV="1">
            <a:off x="855939" y="2628900"/>
            <a:ext cx="6858000" cy="160020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043C9336-2130-42B8-9C78-7E1952FFB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t="11127"/>
          <a:stretch/>
        </p:blipFill>
        <p:spPr>
          <a:xfrm flipH="1" flipV="1">
            <a:off x="10059851" y="3814763"/>
            <a:ext cx="1964459" cy="3043237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CCBB578-5AB7-441E-8F3E-AADF62BCE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r="58359" b="11187"/>
          <a:stretch/>
        </p:blipFill>
        <p:spPr>
          <a:xfrm flipH="1" flipV="1">
            <a:off x="1" y="0"/>
            <a:ext cx="1951410" cy="592161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3EDF9E93-2D9F-420E-8A83-08ADAE8C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t="11623"/>
          <a:stretch/>
        </p:blipFill>
        <p:spPr>
          <a:xfrm flipH="1" flipV="1">
            <a:off x="412526" y="5292274"/>
            <a:ext cx="2752725" cy="156572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D07797F-C85F-4758-8FCF-27901E2448D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 flipV="1">
            <a:off x="6423707" y="0"/>
            <a:ext cx="4067175" cy="40005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47D51AC4-799B-405A-9731-88DCC2A9955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 flipV="1">
            <a:off x="1126417" y="471488"/>
            <a:ext cx="3166184" cy="3166184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9785F40B-EFF3-4B95-90C8-B2981600D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 r="39991" b="40741"/>
          <a:stretch/>
        </p:blipFill>
        <p:spPr>
          <a:xfrm flipH="1" flipV="1">
            <a:off x="9419814" y="0"/>
            <a:ext cx="2772186" cy="205458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2E0896C4-C47B-40AF-8EC1-58E9443A9A1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92437" y="157454"/>
            <a:ext cx="1339828" cy="1176718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ACC74B6E-84CC-449A-9774-57985A0C7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rcRect b="30780"/>
          <a:stretch/>
        </p:blipFill>
        <p:spPr>
          <a:xfrm>
            <a:off x="18662" y="5946710"/>
            <a:ext cx="1561191" cy="91129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4D069CD2-F13D-46DE-812F-0E8CA978CC92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660504" y="5273056"/>
            <a:ext cx="1297109" cy="1297109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651BA793-C894-44A1-8D9C-1DB67BB16565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687649" y="4202499"/>
            <a:ext cx="854383" cy="667972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D55731A9-0B81-46FC-B9D1-328EEEDD66D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74322" y="1154850"/>
            <a:ext cx="1165068" cy="1491287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C5D80B42-6CC2-404D-8851-4B5E2502E05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rot="10800000">
            <a:off x="1861452" y="4686639"/>
            <a:ext cx="1499054" cy="188352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1E246C68-6CB8-4813-AC1B-6AC77A1DB974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376001" y="1056079"/>
            <a:ext cx="3666079" cy="199226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9D56B-15E6-4F3F-A665-FE5388BCFFED}"/>
              </a:ext>
            </a:extLst>
          </p:cNvPr>
          <p:cNvSpPr/>
          <p:nvPr userDrawn="1"/>
        </p:nvSpPr>
        <p:spPr>
          <a:xfrm>
            <a:off x="2644327" y="1668206"/>
            <a:ext cx="6903346" cy="3521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64865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36608" r="32563"/>
          <a:stretch/>
        </p:blipFill>
        <p:spPr>
          <a:xfrm>
            <a:off x="9076633" y="0"/>
            <a:ext cx="3115367" cy="2197878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 flipV="1">
            <a:off x="714324" y="4033495"/>
            <a:ext cx="1922566" cy="3351213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39275" y="4077346"/>
            <a:ext cx="2752725" cy="270759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515" y="82073"/>
            <a:ext cx="3166184" cy="3166184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68A7896-C7B2-4344-9B14-00ACAEABAE4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00283" y="1139779"/>
            <a:ext cx="1266040" cy="1266040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816CB5B8-B3D2-4C16-855F-A4EC3BCEC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 l="16161"/>
          <a:stretch/>
        </p:blipFill>
        <p:spPr>
          <a:xfrm>
            <a:off x="0" y="5353859"/>
            <a:ext cx="1308900" cy="1316526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54DDBC2C-ECD4-4024-984D-DB58853C843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593087" y="5379729"/>
            <a:ext cx="1297109" cy="1297109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2176E5B6-FD07-4A1C-A4FB-BCC7A0BE73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 b="7341"/>
          <a:stretch/>
        </p:blipFill>
        <p:spPr>
          <a:xfrm>
            <a:off x="1248415" y="6239064"/>
            <a:ext cx="854383" cy="6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04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4357" b="28480"/>
          <a:stretch/>
        </p:blipFill>
        <p:spPr>
          <a:xfrm>
            <a:off x="0" y="2089416"/>
            <a:ext cx="4482116" cy="476858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r="46872"/>
          <a:stretch/>
        </p:blipFill>
        <p:spPr>
          <a:xfrm>
            <a:off x="8001924" y="4108901"/>
            <a:ext cx="4190076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01575" y="98426"/>
            <a:ext cx="4890425" cy="1030286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0537F8E0-7A53-4C22-8F6A-27022EE9889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74383" y="238750"/>
            <a:ext cx="854383" cy="66797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D14F8E38-FDF8-4F31-8E80-CED12BA6E11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7891" y="5257409"/>
            <a:ext cx="1165068" cy="149128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61BF9DAD-49D9-44F5-A2BD-E47E16BBF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 b="13973"/>
          <a:stretch/>
        </p:blipFill>
        <p:spPr>
          <a:xfrm rot="5400000">
            <a:off x="10632297" y="3919670"/>
            <a:ext cx="1499054" cy="16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61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34774" t="13162"/>
          <a:stretch/>
        </p:blipFill>
        <p:spPr>
          <a:xfrm>
            <a:off x="0" y="-1"/>
            <a:ext cx="1795486" cy="1538459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0" y="5356226"/>
            <a:ext cx="4890425" cy="10302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32139" y="0"/>
            <a:ext cx="1922566" cy="3351213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r="15400" b="65917"/>
          <a:stretch/>
        </p:blipFill>
        <p:spPr>
          <a:xfrm>
            <a:off x="8162952" y="5234781"/>
            <a:ext cx="4029048" cy="1623219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5325E83E-A132-407E-B515-CB8D7518C06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14971" y="5278772"/>
            <a:ext cx="1339828" cy="1176718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18B1159B-8255-4E89-9617-9DDD95E1297E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99809" y="481408"/>
            <a:ext cx="854383" cy="667972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097826A9-81A3-44FB-BA00-92150BFDA1A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8568" y="3007307"/>
            <a:ext cx="1200020" cy="1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25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16833" r="53235"/>
          <a:stretch/>
        </p:blipFill>
        <p:spPr>
          <a:xfrm>
            <a:off x="10000433" y="-1"/>
            <a:ext cx="2191567" cy="554513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7BA29952-3B16-4C3C-93A4-0EDBC09E2DE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6530295" y="4586286"/>
            <a:ext cx="2867025" cy="16764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25014" t="53567"/>
          <a:stretch/>
        </p:blipFill>
        <p:spPr>
          <a:xfrm>
            <a:off x="0" y="0"/>
            <a:ext cx="3464101" cy="1609858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4059" y="3678915"/>
            <a:ext cx="2752725" cy="2707598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453B88B4-A6F0-4F17-B30A-A9F9436A1EF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12826" y="305516"/>
            <a:ext cx="1561191" cy="1316526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2A0155DF-2823-40B3-93C9-CB6ED91E0A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 l="49518" b="39084"/>
          <a:stretch/>
        </p:blipFill>
        <p:spPr>
          <a:xfrm>
            <a:off x="0" y="5644395"/>
            <a:ext cx="1850689" cy="12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924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42231"/>
          <a:stretch/>
        </p:blipFill>
        <p:spPr>
          <a:xfrm>
            <a:off x="197218" y="-1"/>
            <a:ext cx="2752725" cy="1023473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5257800"/>
            <a:ext cx="7886700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8996326" y="2067718"/>
            <a:ext cx="4890425" cy="103028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CFBB7A5-E1BE-483B-B97A-9D2BFE3162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0702" y="1285752"/>
            <a:ext cx="1297109" cy="1297109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6CF0CF10-549B-4161-BB70-D493C8C1A20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98568" y="5109091"/>
            <a:ext cx="1200020" cy="1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47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1" r:id="rId2"/>
    <p:sldLayoutId id="2147483692" r:id="rId3"/>
    <p:sldLayoutId id="2147483693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94" r:id="rId20"/>
    <p:sldLayoutId id="2147483688" r:id="rId21"/>
    <p:sldLayoutId id="2147483695" r:id="rId22"/>
    <p:sldLayoutId id="2147483689" r:id="rId23"/>
    <p:sldLayoutId id="2147483690" r:id="rId24"/>
    <p:sldLayoutId id="2147483672" r:id="rId25"/>
    <p:sldLayoutId id="2147483664" r:id="rId2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svg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pminder.org/tools/#$chart-type=bubbl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406A43-1DE6-4EB0-9C4D-9CE8402F66BA}"/>
              </a:ext>
            </a:extLst>
          </p:cNvPr>
          <p:cNvSpPr/>
          <p:nvPr/>
        </p:nvSpPr>
        <p:spPr>
          <a:xfrm>
            <a:off x="1562911" y="2219933"/>
            <a:ext cx="9066179" cy="24181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  <a:latin typeface="+mj-lt"/>
              </a:rPr>
              <a:t>Python </a:t>
            </a:r>
            <a:r>
              <a:rPr lang="en-US" altLang="ko-KR" sz="6600" dirty="0" smtClean="0">
                <a:solidFill>
                  <a:schemeClr val="tx1"/>
                </a:solidFill>
                <a:latin typeface="+mj-lt"/>
              </a:rPr>
              <a:t>based</a:t>
            </a:r>
          </a:p>
          <a:p>
            <a:pPr algn="ctr"/>
            <a:r>
              <a:rPr lang="en-US" altLang="ko-KR" sz="6600" dirty="0" smtClean="0">
                <a:solidFill>
                  <a:schemeClr val="tx1"/>
                </a:solidFill>
                <a:latin typeface="+mj-lt"/>
              </a:rPr>
              <a:t>web </a:t>
            </a:r>
            <a:r>
              <a:rPr lang="en-US" altLang="ko-KR" sz="6600" dirty="0">
                <a:solidFill>
                  <a:schemeClr val="tx1"/>
                </a:solidFill>
                <a:latin typeface="+mj-lt"/>
              </a:rPr>
              <a:t>programming</a:t>
            </a:r>
            <a:endParaRPr lang="ko-KR" altLang="en-US" sz="6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107DC8-8920-44BF-8841-5D560BEC63CF}"/>
              </a:ext>
            </a:extLst>
          </p:cNvPr>
          <p:cNvSpPr/>
          <p:nvPr/>
        </p:nvSpPr>
        <p:spPr>
          <a:xfrm>
            <a:off x="1562911" y="621854"/>
            <a:ext cx="5180789" cy="1041846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Part 3</a:t>
            </a:r>
            <a:r>
              <a:rPr lang="en-US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. Python-based data </a:t>
            </a:r>
            <a:r>
              <a:rPr lang="en-US" altLang="ko-K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analysis-II</a:t>
            </a:r>
            <a:endParaRPr lang="ko-KR" alt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7B2EF7-BF20-4554-BA6B-54D503588C60}"/>
              </a:ext>
            </a:extLst>
          </p:cNvPr>
          <p:cNvSpPr/>
          <p:nvPr/>
        </p:nvSpPr>
        <p:spPr>
          <a:xfrm>
            <a:off x="5689601" y="5073405"/>
            <a:ext cx="4939489" cy="716652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Min ho Jeon  </a:t>
            </a:r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/ 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01.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12.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2022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92FB6BC4-98D9-4558-85C0-C642DC888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0140" y="4269391"/>
            <a:ext cx="1339828" cy="1176718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9C843805-66AF-4B37-9061-C7BFEE820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39" y="1496891"/>
            <a:ext cx="1297109" cy="12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넘파이를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위한 </a:t>
            </a:r>
            <a:r>
              <a:rPr lang="en-US" altLang="ko-KR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linspace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함수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61" y="3107506"/>
            <a:ext cx="4661200" cy="20975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332" y="2741280"/>
            <a:ext cx="4443326" cy="34836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161" y="2457123"/>
            <a:ext cx="4365462" cy="3694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5332" y="2228169"/>
            <a:ext cx="3971001" cy="31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0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넘파이를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위한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reshape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함수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793" y="1506621"/>
            <a:ext cx="5193744" cy="33476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46791"/>
            <a:ext cx="4830489" cy="25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0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그외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넘파이를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위한 다양한 함수들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6092" y="2093770"/>
            <a:ext cx="41763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numpy.random.seed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(100)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numpy.random.rand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(100)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numpy.random.rand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(5,3)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numpy.random.randint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(1,7,size=10)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numpy.random.randint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(1,11,size=(4,7))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numpy.random.randn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(5)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numpy.mean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(array)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평균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numpy.median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(array)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중앙값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numpy.corrcoeff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(</a:t>
            </a: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x,y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)  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상관관계 산출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437" y="2093770"/>
            <a:ext cx="5373818" cy="391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9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넘파이의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다양한 함수를 이용한 응용 예제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6092" y="1495893"/>
            <a:ext cx="434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임의의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축구선수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100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명의 데이터를 생성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각 선수의 정보는 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몸무게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나이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각각의 평균값과 중앙값을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산출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499" y="2247339"/>
            <a:ext cx="5774413" cy="35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4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넘파이의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다양한 함수를 이용한 응용 예제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012" y="1589791"/>
            <a:ext cx="5147679" cy="37031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528" y="2760784"/>
            <a:ext cx="4344176" cy="373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7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556A91-A95E-4FA2-971D-6F09DA707F7F}"/>
              </a:ext>
            </a:extLst>
          </p:cNvPr>
          <p:cNvSpPr/>
          <p:nvPr/>
        </p:nvSpPr>
        <p:spPr>
          <a:xfrm>
            <a:off x="3048000" y="3075057"/>
            <a:ext cx="6096000" cy="707886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ctr"/>
            <a:r>
              <a:rPr lang="ko-KR" altLang="en-US" sz="4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시각화</a:t>
            </a:r>
            <a:endParaRPr lang="ko-KR" altLang="en-US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2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시각화의 적절한 예시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66445" y="1502286"/>
            <a:ext cx="8241323" cy="38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Ex)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hlinkClick r:id="rId3"/>
              </a:rPr>
              <a:t>https://www.gapminder.org/tools/#$chart-type=bubbles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133" y="2105580"/>
            <a:ext cx="8579828" cy="42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표식이 있는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꺽은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선형 그래프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12" y="1782455"/>
            <a:ext cx="9541995" cy="432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표식이 있는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꺽은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선형 그래프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021" y="1521436"/>
            <a:ext cx="9612444" cy="316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선형 그래프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800" y="1631295"/>
            <a:ext cx="9226644" cy="44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EFDBC5-71C1-4FED-90CA-F33217804FEA}"/>
              </a:ext>
            </a:extLst>
          </p:cNvPr>
          <p:cNvSpPr/>
          <p:nvPr/>
        </p:nvSpPr>
        <p:spPr>
          <a:xfrm>
            <a:off x="1098578" y="2164591"/>
            <a:ext cx="9994844" cy="378154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23E92-2C91-484E-94A2-66429C6EE036}"/>
              </a:ext>
            </a:extLst>
          </p:cNvPr>
          <p:cNvSpPr txBox="1"/>
          <p:nvPr/>
        </p:nvSpPr>
        <p:spPr>
          <a:xfrm>
            <a:off x="1472092" y="4055362"/>
            <a:ext cx="29911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행렬이나 일반적인 대규모 다차원 배열을 쉽게 처리하는 모듈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수치 계산을 위한 효율적인 기능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머신러닝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및 </a:t>
            </a:r>
            <a:r>
              <a:rPr lang="ko-KR" altLang="en-US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딥러닝을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위한 핵심 모듈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EC2B4F-AA00-4F93-A43F-6422EBBC2B24}"/>
              </a:ext>
            </a:extLst>
          </p:cNvPr>
          <p:cNvSpPr/>
          <p:nvPr/>
        </p:nvSpPr>
        <p:spPr>
          <a:xfrm>
            <a:off x="1472091" y="3503962"/>
            <a:ext cx="2991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Numpy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3F8172-4617-4D1B-83AE-48CDF5A0530D}"/>
              </a:ext>
            </a:extLst>
          </p:cNvPr>
          <p:cNvSpPr/>
          <p:nvPr/>
        </p:nvSpPr>
        <p:spPr>
          <a:xfrm>
            <a:off x="1455319" y="2919187"/>
            <a:ext cx="2567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01</a:t>
            </a:r>
            <a:endParaRPr lang="ko-KR" altLang="en-US" sz="280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12872C-02B6-44D1-BC96-B12B5E8B69E9}"/>
              </a:ext>
            </a:extLst>
          </p:cNvPr>
          <p:cNvSpPr txBox="1"/>
          <p:nvPr/>
        </p:nvSpPr>
        <p:spPr>
          <a:xfrm>
            <a:off x="4698828" y="4055362"/>
            <a:ext cx="2991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분석 결과를 쉽게 이해하도록 표현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정보를 명확하고 효과적으로 전달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424277-01AE-4D56-BADF-3461CCC64E27}"/>
              </a:ext>
            </a:extLst>
          </p:cNvPr>
          <p:cNvSpPr/>
          <p:nvPr/>
        </p:nvSpPr>
        <p:spPr>
          <a:xfrm>
            <a:off x="4698827" y="3503962"/>
            <a:ext cx="2991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시각화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6DD0E7-1E68-43EB-96BA-EF4297EC662F}"/>
              </a:ext>
            </a:extLst>
          </p:cNvPr>
          <p:cNvSpPr/>
          <p:nvPr/>
        </p:nvSpPr>
        <p:spPr>
          <a:xfrm>
            <a:off x="4682055" y="2919187"/>
            <a:ext cx="2567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02</a:t>
            </a:r>
            <a:endParaRPr lang="ko-KR" altLang="en-US" sz="2800" dirty="0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63FDFD-CFFA-4BC3-94F6-264DC769C399}"/>
              </a:ext>
            </a:extLst>
          </p:cNvPr>
          <p:cNvSpPr txBox="1"/>
          <p:nvPr/>
        </p:nvSpPr>
        <p:spPr>
          <a:xfrm>
            <a:off x="7925564" y="4055362"/>
            <a:ext cx="29911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처리를 위한 모듈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분석에 필수적인 요소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조작 및 분석 방법 학습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숫자 테이블과 </a:t>
            </a:r>
            <a:r>
              <a:rPr lang="ko-KR" altLang="en-US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시계열을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조작하기 위한 데이터 구조를 가지며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연산 수행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F85CD6-E054-4F3D-951E-20D0B241A00B}"/>
              </a:ext>
            </a:extLst>
          </p:cNvPr>
          <p:cNvSpPr/>
          <p:nvPr/>
        </p:nvSpPr>
        <p:spPr>
          <a:xfrm>
            <a:off x="7925563" y="3503962"/>
            <a:ext cx="2991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Pandas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B82BC6-058C-4E40-9989-205B8E3DAB97}"/>
              </a:ext>
            </a:extLst>
          </p:cNvPr>
          <p:cNvSpPr/>
          <p:nvPr/>
        </p:nvSpPr>
        <p:spPr>
          <a:xfrm>
            <a:off x="7908791" y="2919187"/>
            <a:ext cx="2567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03</a:t>
            </a:r>
            <a:endParaRPr lang="ko-KR" altLang="en-US" sz="2800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D21956-F15E-4D04-B0DA-7FA2FD099FFE}"/>
              </a:ext>
            </a:extLst>
          </p:cNvPr>
          <p:cNvSpPr/>
          <p:nvPr/>
        </p:nvSpPr>
        <p:spPr>
          <a:xfrm>
            <a:off x="1098578" y="928141"/>
            <a:ext cx="6903346" cy="584775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cs typeface="Arial" panose="020B0604020202020204" pitchFamily="34" charset="0"/>
              </a:rPr>
              <a:t>Contents</a:t>
            </a:r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선형 그래프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22" y="1843087"/>
            <a:ext cx="7204392" cy="39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세로 막대 그래프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519" y="2205769"/>
            <a:ext cx="8052684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세로 막대 그래프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35" y="1929472"/>
            <a:ext cx="6081713" cy="423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세로 막대 그래프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670" y="1929472"/>
            <a:ext cx="5913663" cy="423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산점도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그래프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346" y="1761391"/>
            <a:ext cx="6420556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원형 그래프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642" y="1518139"/>
            <a:ext cx="90392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히스토리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그래프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11" y="1550377"/>
            <a:ext cx="9747635" cy="303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히스토리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그래프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670" y="1653689"/>
            <a:ext cx="7164431" cy="479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박스 그래프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42" y="1531324"/>
            <a:ext cx="691318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박스 그래프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571" y="2169135"/>
            <a:ext cx="7301914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8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556A91-A95E-4FA2-971D-6F09DA707F7F}"/>
              </a:ext>
            </a:extLst>
          </p:cNvPr>
          <p:cNvSpPr/>
          <p:nvPr/>
        </p:nvSpPr>
        <p:spPr>
          <a:xfrm>
            <a:off x="3048000" y="3044279"/>
            <a:ext cx="6096000" cy="769441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ctr"/>
            <a:r>
              <a:rPr lang="en-US" altLang="ko-KR" sz="4400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Numpy</a:t>
            </a:r>
            <a:endParaRPr lang="ko-KR" altLang="en-US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662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한번에 다양한 그래프를 표현하기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756" y="1936688"/>
            <a:ext cx="7152097" cy="42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556A91-A95E-4FA2-971D-6F09DA707F7F}"/>
              </a:ext>
            </a:extLst>
          </p:cNvPr>
          <p:cNvSpPr/>
          <p:nvPr/>
        </p:nvSpPr>
        <p:spPr>
          <a:xfrm>
            <a:off x="3048000" y="3044279"/>
            <a:ext cx="6096000" cy="769441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ctr"/>
            <a:r>
              <a:rPr lang="en-US" altLang="ko-KR" sz="4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Pandas</a:t>
            </a:r>
            <a:endParaRPr lang="ko-KR" altLang="en-US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파일 가져오기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(csv)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847" y="1575720"/>
            <a:ext cx="8309850" cy="23632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31129"/>
          <a:stretch/>
        </p:blipFill>
        <p:spPr>
          <a:xfrm>
            <a:off x="6405694" y="3724491"/>
            <a:ext cx="3971365" cy="24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불러온 데이터의 연산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180" y="2329151"/>
            <a:ext cx="61055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분석의 기초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1329" y="1825179"/>
            <a:ext cx="7031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5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월 중 바람이 가장 강한 날은 언제인가요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그리고 그때의 풍속은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328" y="2412873"/>
            <a:ext cx="7034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4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월 중 바람이 가장 강한 날은 언제인가요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그리고 그때의 풍속은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1327" y="3000567"/>
            <a:ext cx="7032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3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월 중 바람이 가장 강한 날은 언제인가요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그리고 그때의 풍속은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1326" y="3588261"/>
            <a:ext cx="7034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2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월 중 바람이 가장 강한 날은 언제인가요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그리고 그때의 풍속은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1326" y="4175955"/>
            <a:ext cx="7034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2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월 중 습도가 가장 높은 날은 언제인가요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그리고 그때의 습도는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1326" y="4763649"/>
            <a:ext cx="7032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3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월 중 습도가 가장 높은 날은 언제인가요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그리고 그때의 습도는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1326" y="5351343"/>
            <a:ext cx="7034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4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월 중 습도가 가장 높은 날은 언제인가요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그리고 그때의 습도는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1326" y="5939038"/>
            <a:ext cx="7031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5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월 중 습도가 가장 높은 날은 언제인가요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그리고 그때의 습도는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5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판다스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모듈을 이용한 데이터 분석 기초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14" y="1513933"/>
            <a:ext cx="5817231" cy="144471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914" y="3491657"/>
            <a:ext cx="9415248" cy="19827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82711" y="5904582"/>
            <a:ext cx="5195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판다스는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Series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라고 하는 특이한 데이터 구조를 사용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3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구조의 변경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245" y="1628776"/>
            <a:ext cx="9602782" cy="281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판다스에서의 인덱스 설정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137" y="1606943"/>
            <a:ext cx="3939325" cy="9688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528" y="3181241"/>
            <a:ext cx="8951609" cy="2640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249" y="1606943"/>
            <a:ext cx="5183044" cy="10386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022231" y="3024554"/>
            <a:ext cx="8642838" cy="39565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2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한글 깨짐 문제의 해결 방법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644" y="1617358"/>
            <a:ext cx="7347334" cy="10061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644" y="2664449"/>
            <a:ext cx="9401175" cy="30765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550269" y="2027646"/>
            <a:ext cx="1995854" cy="35506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필요한 데이터만 호출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22" y="1588326"/>
            <a:ext cx="8792233" cy="11413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391" y="3032588"/>
            <a:ext cx="5645893" cy="343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넘파이를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이용한 다차원 배열의 연산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98" y="1799005"/>
            <a:ext cx="7048587" cy="224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90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판다스와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차트의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콜라보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602" y="2795728"/>
            <a:ext cx="5912967" cy="221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판다스와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차트의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콜라보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31" y="1682328"/>
            <a:ext cx="8334375" cy="1314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531" y="4915106"/>
            <a:ext cx="7224083" cy="15590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2829" y="4695092"/>
            <a:ext cx="2161377" cy="18583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829" y="2713152"/>
            <a:ext cx="2161377" cy="184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판다스와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차트의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콜라보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99" y="1635336"/>
            <a:ext cx="8639332" cy="16993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443" y="3486469"/>
            <a:ext cx="3642443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3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판다스에서의 연산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66" y="3942908"/>
            <a:ext cx="8077200" cy="1914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666" y="1517945"/>
            <a:ext cx="68675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판다스에서의 연산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91" y="1581376"/>
            <a:ext cx="6867525" cy="2343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615" y="2593462"/>
            <a:ext cx="2473905" cy="39837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25391" y="4125511"/>
            <a:ext cx="686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카운트 함수를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추가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해보자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!!(+count())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0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데이터를 이용한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판다스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실습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4867" y="1473736"/>
            <a:ext cx="9541218" cy="51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기상청의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2020~2021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년 데이터를 이용하여 평균 온도를 산출하여 그래프로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표시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553" y="2288982"/>
            <a:ext cx="7786894" cy="418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데이터를 이용한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판다스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실습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4867" y="1473736"/>
            <a:ext cx="9541218" cy="51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기상청의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2020~2021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년 데이터를 이용하여 평균 온도를 산출하여 그래프로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표시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67" y="2327155"/>
            <a:ext cx="9502991" cy="37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데이터를 이용한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판다스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실습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4867" y="1473736"/>
            <a:ext cx="9541218" cy="51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기상청의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2020~2021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년 데이터를 이용하여 평균 온도를 산출하여 그래프로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표시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671" y="2117939"/>
            <a:ext cx="8090002" cy="24427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8652" y="4895921"/>
            <a:ext cx="5414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기상청과 동일한 데이터 차트를 출력하는 것을 확인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9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그룹핑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25" y="1565947"/>
            <a:ext cx="7654913" cy="25594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425" y="4864507"/>
            <a:ext cx="5775311" cy="7361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221" y="3763533"/>
            <a:ext cx="3231927" cy="277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필터링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21" y="1623586"/>
            <a:ext cx="7275764" cy="27461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8652" y="4895921"/>
            <a:ext cx="5414695" cy="51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30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도에서 데이터가 안 나온다면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25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도로 변환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9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넘파이를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이용한 다차원 배열의 연산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39" y="1575161"/>
            <a:ext cx="6647043" cy="494739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40977" y="2303585"/>
            <a:ext cx="4967654" cy="25497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593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데이터의 삭제 및 수정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74" y="1547519"/>
            <a:ext cx="8725023" cy="19781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151" y="4075233"/>
            <a:ext cx="7561036" cy="24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구조의 변경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830" y="1669857"/>
            <a:ext cx="8392867" cy="20703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830" y="4029712"/>
            <a:ext cx="4552729" cy="24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프레임의 병합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928" y="2074079"/>
            <a:ext cx="7327934" cy="38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프레임의 병합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860" y="1683240"/>
            <a:ext cx="75152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프레임의 병합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12" y="1658513"/>
            <a:ext cx="7090378" cy="376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프레임의 병합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194" y="1578687"/>
            <a:ext cx="9579447" cy="351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데이터의 정렬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99" y="1689222"/>
            <a:ext cx="9551613" cy="262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데이터의 정렬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01" y="1497991"/>
            <a:ext cx="8784585" cy="21532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900" y="4126002"/>
            <a:ext cx="6910073" cy="16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분석 실습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2834" y="145952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쌍용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904" y="3604951"/>
            <a:ext cx="969131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민식이의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아버지는 차는 무조건 큰 차라고 하시며 쌍용자동차를 추천하신다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이제 민식이네 가족을 도와주자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1]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상기 데이터를 이용하여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판다스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데이터프레임으로 만들고 출력하여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민식이에게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정보를 제공하자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	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앞의 데이터와 조인을 수행할 것임으로 다른 이름으로 생성하도록 한다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2]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데이터프레임의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name(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자동차 이름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열을 인덱스로 사용하도록 설정한 후 정보를 제공하자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3]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큰일 났다 데이터가 분산되어 어머니와 아버지가 다투신다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알아보기 편하도록 하나의 데이터로 출력하자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4]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역시나 어머니는 강하셨다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다만 검토하는 과정이 필요하다고 하신다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각 제조사의 모든 차의 마력과 연비를 곱한 값 중 가장 큰 차를 출력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하시오</a:t>
            </a:r>
            <a:endParaRPr lang="ko-KR" altLang="en-US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04697"/>
              </p:ext>
            </p:extLst>
          </p:nvPr>
        </p:nvGraphicFramePr>
        <p:xfrm>
          <a:off x="3363976" y="1906499"/>
          <a:ext cx="5464048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66012">
                  <a:extLst>
                    <a:ext uri="{9D8B030D-6E8A-4147-A177-3AD203B41FA5}">
                      <a16:colId xmlns:a16="http://schemas.microsoft.com/office/drawing/2014/main" val="1912872734"/>
                    </a:ext>
                  </a:extLst>
                </a:gridCol>
                <a:gridCol w="1366012">
                  <a:extLst>
                    <a:ext uri="{9D8B030D-6E8A-4147-A177-3AD203B41FA5}">
                      <a16:colId xmlns:a16="http://schemas.microsoft.com/office/drawing/2014/main" val="207121894"/>
                    </a:ext>
                  </a:extLst>
                </a:gridCol>
                <a:gridCol w="1366012">
                  <a:extLst>
                    <a:ext uri="{9D8B030D-6E8A-4147-A177-3AD203B41FA5}">
                      <a16:colId xmlns:a16="http://schemas.microsoft.com/office/drawing/2014/main" val="2320507260"/>
                    </a:ext>
                  </a:extLst>
                </a:gridCol>
                <a:gridCol w="1366012">
                  <a:extLst>
                    <a:ext uri="{9D8B030D-6E8A-4147-A177-3AD203B41FA5}">
                      <a16:colId xmlns:a16="http://schemas.microsoft.com/office/drawing/2014/main" val="30523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Tivoli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/>
                        <a:t>Korando</a:t>
                      </a:r>
                      <a:endParaRPr lang="ko-KR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Rexton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8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Power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163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170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9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Weight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1,360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1,470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2,180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8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efficiency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12.0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11.1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94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분석 실습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23" y="1642303"/>
            <a:ext cx="9370262" cy="473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넘파이를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이용한 다차원 배열의 연산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272" y="2152428"/>
            <a:ext cx="7762442" cy="37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235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분석 실습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263904" y="1855952"/>
          <a:ext cx="9691312" cy="1584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11414">
                  <a:extLst>
                    <a:ext uri="{9D8B030D-6E8A-4147-A177-3AD203B41FA5}">
                      <a16:colId xmlns:a16="http://schemas.microsoft.com/office/drawing/2014/main" val="1912872734"/>
                    </a:ext>
                  </a:extLst>
                </a:gridCol>
                <a:gridCol w="1211414">
                  <a:extLst>
                    <a:ext uri="{9D8B030D-6E8A-4147-A177-3AD203B41FA5}">
                      <a16:colId xmlns:a16="http://schemas.microsoft.com/office/drawing/2014/main" val="207121894"/>
                    </a:ext>
                  </a:extLst>
                </a:gridCol>
                <a:gridCol w="1211414">
                  <a:extLst>
                    <a:ext uri="{9D8B030D-6E8A-4147-A177-3AD203B41FA5}">
                      <a16:colId xmlns:a16="http://schemas.microsoft.com/office/drawing/2014/main" val="2320507260"/>
                    </a:ext>
                  </a:extLst>
                </a:gridCol>
                <a:gridCol w="1211414">
                  <a:extLst>
                    <a:ext uri="{9D8B030D-6E8A-4147-A177-3AD203B41FA5}">
                      <a16:colId xmlns:a16="http://schemas.microsoft.com/office/drawing/2014/main" val="305235966"/>
                    </a:ext>
                  </a:extLst>
                </a:gridCol>
                <a:gridCol w="1211414">
                  <a:extLst>
                    <a:ext uri="{9D8B030D-6E8A-4147-A177-3AD203B41FA5}">
                      <a16:colId xmlns:a16="http://schemas.microsoft.com/office/drawing/2014/main" val="3780967970"/>
                    </a:ext>
                  </a:extLst>
                </a:gridCol>
                <a:gridCol w="1211414">
                  <a:extLst>
                    <a:ext uri="{9D8B030D-6E8A-4147-A177-3AD203B41FA5}">
                      <a16:colId xmlns:a16="http://schemas.microsoft.com/office/drawing/2014/main" val="225196603"/>
                    </a:ext>
                  </a:extLst>
                </a:gridCol>
                <a:gridCol w="1211414">
                  <a:extLst>
                    <a:ext uri="{9D8B030D-6E8A-4147-A177-3AD203B41FA5}">
                      <a16:colId xmlns:a16="http://schemas.microsoft.com/office/drawing/2014/main" val="3122777836"/>
                    </a:ext>
                  </a:extLst>
                </a:gridCol>
                <a:gridCol w="1211414">
                  <a:extLst>
                    <a:ext uri="{9D8B030D-6E8A-4147-A177-3AD203B41FA5}">
                      <a16:colId xmlns:a16="http://schemas.microsoft.com/office/drawing/2014/main" val="912456759"/>
                    </a:ext>
                  </a:extLst>
                </a:gridCol>
              </a:tblGrid>
              <a:tr h="3075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Avante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/>
                        <a:t>Veloster</a:t>
                      </a:r>
                      <a:endParaRPr lang="ko-KR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Sonata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Grandeur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Genesis G70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Genesis G80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Genesis G90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83403"/>
                  </a:ext>
                </a:extLst>
              </a:tr>
              <a:tr h="307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Power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275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290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290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315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96165"/>
                  </a:ext>
                </a:extLst>
              </a:tr>
              <a:tr h="307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Weight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1,310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1,460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1,545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1,660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1,620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1,800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2,065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81615"/>
                  </a:ext>
                </a:extLst>
              </a:tr>
              <a:tr h="307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efficiency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11.1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9.7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10.4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10.6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8.8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940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72834" y="145952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현대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904" y="3604951"/>
            <a:ext cx="9691312" cy="232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20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살이 된 민식이는 차를 구매하려고 하지만 차의 정보를 몰라서 구매를 할 줄 모른다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 이제 우리는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판다스를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이용하여 갓 성년이 된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민식이를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도와주자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1]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상기 데이터를 이용하여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판다스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데이터프레임으로 만들고 출력하여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민식이에게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정보를 제공하자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2]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데이터프레임의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name(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자동차 이름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열을 인덱스로 사용하도록 설정한 후 정보를 제공하자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	</a:t>
            </a: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DataFrame.set_index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(key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drop=</a:t>
            </a: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True,append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=True, </a:t>
            </a: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inplace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=True)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Hint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3]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민식이는 꿈이 레이싱 선수라서 가장 마력이 높은 차를 원한다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높은 차를 찾아주자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4]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그러나 어머니는 실용성을 여기신다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마력과 연비를 곱한 값 중 가장 큰 차를 출력 하시오</a:t>
            </a:r>
            <a:endParaRPr lang="ko-KR" altLang="en-US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9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분석 실습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206" y="1638964"/>
            <a:ext cx="9679132" cy="385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6F8266-1C81-4650-8642-D95C238D23FD}"/>
              </a:ext>
            </a:extLst>
          </p:cNvPr>
          <p:cNvSpPr/>
          <p:nvPr/>
        </p:nvSpPr>
        <p:spPr>
          <a:xfrm>
            <a:off x="3038375" y="2767281"/>
            <a:ext cx="6115250" cy="132343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넘파이를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이용한 다차원 배열의 연산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29" y="2254547"/>
            <a:ext cx="8332341" cy="317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2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다차원 배열의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슬라이싱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20" y="2094541"/>
            <a:ext cx="7587182" cy="407298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38932" y="2530918"/>
            <a:ext cx="1629294" cy="71489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24285" y="2906088"/>
            <a:ext cx="4846644" cy="33972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708" y="3851452"/>
            <a:ext cx="3399044" cy="87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3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넘파이를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위한 </a:t>
            </a:r>
            <a:r>
              <a:rPr lang="en-US" altLang="ko-KR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arange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함수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320" y="2286645"/>
            <a:ext cx="6050781" cy="35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82208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oppins SemiBold - Poppins Light">
      <a:majorFont>
        <a:latin typeface="Poppins SemiBold"/>
        <a:ea typeface="Arial Unicode MS"/>
        <a:cs typeface=""/>
      </a:majorFont>
      <a:minorFont>
        <a:latin typeface="Poppins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4F0FF"/>
        </a:solidFill>
        <a:ln w="38100">
          <a:solidFill>
            <a:schemeClr val="tx1"/>
          </a:solidFill>
        </a:ln>
        <a:effectLst>
          <a:outerShdw dist="190500" dir="13500000" algn="br" rotWithShape="0">
            <a:prstClr val="black"/>
          </a:outerShdw>
        </a:effectLst>
      </a:spPr>
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  <a:latin typeface="+mj-lt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723</Words>
  <Application>Microsoft Office PowerPoint</Application>
  <PresentationFormat>와이드스크린</PresentationFormat>
  <Paragraphs>224</Paragraphs>
  <Slides>62</Slides>
  <Notes>56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1" baseType="lpstr">
      <vt:lpstr>Arial</vt:lpstr>
      <vt:lpstr>Arial Unicode MS</vt:lpstr>
      <vt:lpstr>Poppins SemiBold</vt:lpstr>
      <vt:lpstr>Poppins Light</vt:lpstr>
      <vt:lpstr>Wingdings</vt:lpstr>
      <vt:lpstr>휴먼엑스포</vt:lpstr>
      <vt:lpstr>맑은 고딕</vt:lpstr>
      <vt:lpstr>타이포_쌍문동 B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USER</cp:lastModifiedBy>
  <cp:revision>498</cp:revision>
  <dcterms:created xsi:type="dcterms:W3CDTF">2019-04-06T05:20:47Z</dcterms:created>
  <dcterms:modified xsi:type="dcterms:W3CDTF">2022-01-12T17:03:51Z</dcterms:modified>
</cp:coreProperties>
</file>