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00" r:id="rId2"/>
    <p:sldId id="390" r:id="rId3"/>
    <p:sldId id="401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43" autoAdjust="0"/>
  </p:normalViewPr>
  <p:slideViewPr>
    <p:cSldViewPr>
      <p:cViewPr varScale="1">
        <p:scale>
          <a:sx n="151" d="100"/>
          <a:sy n="151" d="100"/>
        </p:scale>
        <p:origin x="342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loud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창의력 사고와 코딩</a:t>
            </a:r>
            <a:endParaRPr lang="en-US" altLang="ko-KR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2</a:t>
            </a:r>
            <a:r>
              <a:rPr kumimoji="0"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데이터 통계 및 분석을 위한 도구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도구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Calab</a:t>
            </a:r>
            <a:endParaRPr lang="en-US" altLang="ko-KR" sz="16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B6EBA3E-95E7-583B-7875-616A828C4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88" y="1995686"/>
            <a:ext cx="5760212" cy="221475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8429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도구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Calab</a:t>
            </a:r>
            <a:endParaRPr lang="en-US" altLang="ko-KR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9F78D-104B-3EEC-DD0C-048B75C0E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73653"/>
            <a:ext cx="5760212" cy="341744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929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도구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Calab</a:t>
            </a:r>
            <a:endParaRPr lang="en-US" altLang="ko-KR" sz="16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F1A49A-D866-8166-24E9-FB45C996A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29354"/>
            <a:ext cx="5760212" cy="329234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7942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도구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Calab</a:t>
            </a:r>
            <a:endParaRPr lang="en-US" altLang="ko-KR" sz="1600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21571D6-A89C-4E88-3AC6-54C8734F7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13" y="1835879"/>
            <a:ext cx="5372100" cy="328422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6073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도구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Calab</a:t>
            </a:r>
            <a:endParaRPr lang="en-US" altLang="ko-KR" sz="16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9B0E8C0-5ABC-11DC-676A-E51738E94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00042"/>
            <a:ext cx="5760212" cy="278676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00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도구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Jupyter</a:t>
            </a:r>
            <a:r>
              <a:rPr lang="ko-KR" altLang="en-US" sz="1600" dirty="0"/>
              <a:t> </a:t>
            </a:r>
            <a:r>
              <a:rPr lang="en-US" altLang="ko-KR" sz="1600" dirty="0"/>
              <a:t>Notebook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Colab</a:t>
            </a:r>
            <a:r>
              <a:rPr lang="ko-KR" altLang="en-US" sz="1600" dirty="0"/>
              <a:t>과 호환이 되어 많은 개발자들이 사용하고 있는 파이썬 에디터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윈도우 설치시 경로가 영어로만 구성해야 오류 없이 설치됨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단축키에 익숙해지면</a:t>
            </a:r>
            <a:r>
              <a:rPr lang="en-US" altLang="ko-KR" sz="1600" dirty="0"/>
              <a:t>, </a:t>
            </a:r>
            <a:r>
              <a:rPr lang="ko-KR" altLang="en-US" sz="1600" dirty="0"/>
              <a:t>빠른 속도로 개발이 가능함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코랩과</a:t>
            </a:r>
            <a:r>
              <a:rPr lang="ko-KR" altLang="en-US" sz="1600" dirty="0"/>
              <a:t> 같이 프로그램 디버깅을 구역별로 실행시킬 수 있어 자원을 많이 활용하는 개발을 수행할 때는 </a:t>
            </a:r>
            <a:r>
              <a:rPr lang="en-US" altLang="ko-KR" sz="1600" dirty="0" err="1"/>
              <a:t>Jupyter</a:t>
            </a:r>
            <a:r>
              <a:rPr lang="ko-KR" altLang="en-US" sz="1600" dirty="0"/>
              <a:t> </a:t>
            </a:r>
            <a:r>
              <a:rPr lang="en-US" altLang="ko-KR" sz="1600" dirty="0"/>
              <a:t>Notebook</a:t>
            </a:r>
            <a:r>
              <a:rPr lang="ko-KR" altLang="en-US" sz="1600" dirty="0"/>
              <a:t>으로 개발을 수행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9608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도구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Visual Studio Code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MS</a:t>
            </a:r>
            <a:r>
              <a:rPr lang="ko-KR" altLang="en-US" sz="1600" dirty="0"/>
              <a:t>에서 제공하는 오픈소스 프로그램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파이썬 뿐만 아니라 다양한 프로그래밍 언어를 지원하는 에디터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Python IDLE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파이썬을</a:t>
            </a:r>
            <a:r>
              <a:rPr lang="ko-KR" altLang="en-US" sz="1600" dirty="0"/>
              <a:t> 설치할 때 기본적으로 설치되는 개발도구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많은 기능을 제공하지 많기 때문에 </a:t>
            </a:r>
            <a:r>
              <a:rPr lang="ko-KR" altLang="en-US" sz="1600" dirty="0" err="1"/>
              <a:t>파이썬을</a:t>
            </a:r>
            <a:r>
              <a:rPr lang="ko-KR" altLang="en-US" sz="1600" dirty="0"/>
              <a:t> 처음 사용하거나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간단하게 사용할 때만 사용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2874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도구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 Studio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통계 컴퓨팅</a:t>
            </a:r>
            <a:r>
              <a:rPr lang="en-US" altLang="ko-KR" sz="1600" dirty="0"/>
              <a:t>, </a:t>
            </a:r>
            <a:r>
              <a:rPr lang="ko-KR" altLang="en-US" sz="1600" dirty="0"/>
              <a:t>그래픽스를 위한 프로그래밍 언어인 </a:t>
            </a:r>
            <a:r>
              <a:rPr lang="en-US" altLang="ko-KR" sz="1600" dirty="0"/>
              <a:t>R</a:t>
            </a:r>
            <a:r>
              <a:rPr lang="ko-KR" altLang="en-US" sz="1600" dirty="0"/>
              <a:t>을 위한 자유</a:t>
            </a:r>
            <a:r>
              <a:rPr lang="en-US" altLang="ko-KR" sz="1600" dirty="0"/>
              <a:t>-</a:t>
            </a:r>
            <a:r>
              <a:rPr lang="ko-KR" altLang="en-US" sz="1600" dirty="0"/>
              <a:t>오픈소스 통합 개발환경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데스크톱 설치를 통해 이용하거나 웹 브라우저를 통해 이용할 수 있음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R-Cloud link: </a:t>
            </a:r>
            <a:r>
              <a:rPr lang="en-US" altLang="ko-KR" sz="1600" dirty="0">
                <a:hlinkClick r:id="rId3"/>
              </a:rPr>
              <a:t>https://posit.cloud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코랩과</a:t>
            </a:r>
            <a:r>
              <a:rPr lang="ko-KR" altLang="en-US" sz="1600" dirty="0"/>
              <a:t> 마찬가지로 구글 계정으로 간단하게 회원가입을 하면 사용가능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0961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도구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 Studio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BD6FE359-167E-9686-0D01-DAD5F8C9C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64437"/>
            <a:ext cx="5760212" cy="305092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8385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도구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 Studio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90FBCF74-A77C-8F3D-C584-90341175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770"/>
            <a:ext cx="5760212" cy="300494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2639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29150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336279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377423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데이터 분석 프로그램</a:t>
            </a: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55431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599088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656152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데이터 분석 도구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41544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267825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도구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424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Xplenty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클라우드에서 직관적인 </a:t>
            </a:r>
            <a:r>
              <a:rPr lang="en-US" altLang="ko-KR" sz="1600" dirty="0"/>
              <a:t>UI 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제공하여 데이터 통합 서비스를 쉽게 지원하는 프로그램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다양한 데이터를 쉽게 이동</a:t>
            </a:r>
            <a:r>
              <a:rPr lang="en-US" altLang="ko-KR" sz="1600" dirty="0"/>
              <a:t>, </a:t>
            </a:r>
            <a:r>
              <a:rPr lang="ko-KR" altLang="en-US" sz="1600" dirty="0"/>
              <a:t>처리 및 변환할 수 있어 분석에 필요한 시간을 단축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정형 및 비정형 데이터를 모두 처리하고</a:t>
            </a:r>
            <a:r>
              <a:rPr lang="en-US" altLang="ko-KR" sz="1600" dirty="0"/>
              <a:t>, Amazon Redshift, SQL </a:t>
            </a:r>
            <a:r>
              <a:rPr lang="ko-KR" altLang="en-US" sz="1600" dirty="0"/>
              <a:t>데이터 저장소</a:t>
            </a:r>
            <a:r>
              <a:rPr lang="en-US" altLang="ko-KR" sz="1600" dirty="0"/>
              <a:t>, NoSQL </a:t>
            </a:r>
            <a:r>
              <a:rPr lang="ko-KR" altLang="en-US" sz="1600" dirty="0"/>
              <a:t>데이터베이스 및 클라우드 스토리지 서비스를 포함한 다양한 소스와 통합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유로이며</a:t>
            </a:r>
            <a:r>
              <a:rPr lang="en-US" altLang="ko-KR" sz="1600" dirty="0"/>
              <a:t>, 7</a:t>
            </a:r>
            <a:r>
              <a:rPr lang="ko-KR" altLang="en-US" sz="1600" dirty="0"/>
              <a:t>일간 무료로 사용할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76651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도구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Apache Hadoop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클러스터 된 파일 시스템 및 빅 데이터 처리에 사용되는 소프트웨어 프레임워크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KNIME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기업보고</a:t>
            </a:r>
            <a:r>
              <a:rPr lang="en-US" altLang="ko-KR" sz="1600" dirty="0"/>
              <a:t>, </a:t>
            </a:r>
            <a:r>
              <a:rPr lang="ko-KR" altLang="en-US" sz="1600" dirty="0"/>
              <a:t>통합</a:t>
            </a:r>
            <a:r>
              <a:rPr lang="en-US" altLang="ko-KR" sz="1600" dirty="0"/>
              <a:t>, </a:t>
            </a:r>
            <a:r>
              <a:rPr lang="ko-KR" altLang="en-US" sz="1600" dirty="0"/>
              <a:t>연구</a:t>
            </a:r>
            <a:r>
              <a:rPr lang="en-US" altLang="ko-KR" sz="1600" dirty="0"/>
              <a:t>, CRM, </a:t>
            </a:r>
            <a:r>
              <a:rPr lang="ko-KR" altLang="en-US" sz="1600" dirty="0"/>
              <a:t>데이터 마이닝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분석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 마이닝 등에 사용되는 프로그램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Excel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SPSS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통계적 분석과 데이터 </a:t>
            </a:r>
            <a:r>
              <a:rPr lang="ko-KR" altLang="en-US" sz="1600" dirty="0" err="1"/>
              <a:t>마이닝등에</a:t>
            </a:r>
            <a:r>
              <a:rPr lang="ko-KR" altLang="en-US" sz="1600" dirty="0"/>
              <a:t> 사용되는 통계 분석 프로그램모음</a:t>
            </a:r>
          </a:p>
        </p:txBody>
      </p:sp>
    </p:spTree>
    <p:extLst>
      <p:ext uri="{BB962C8B-B14F-4D97-AF65-F5344CB8AC3E}">
        <p14:creationId xmlns:p14="http://schemas.microsoft.com/office/powerpoint/2010/main" val="2887818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도구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415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Jamovi</a:t>
            </a:r>
            <a:r>
              <a:rPr lang="en-US" altLang="ko-KR" sz="1600" dirty="0"/>
              <a:t>(https://www.jamovi.org/)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SPSS, SAS</a:t>
            </a:r>
            <a:r>
              <a:rPr lang="ko-KR" altLang="en-US" sz="1600" dirty="0"/>
              <a:t>와 같은 상업용 통계 프로그램의 대안으로 개발되고 있는 무료 공개 통계 프로그램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이미지나 배너 클릭만으로 통계 분석을 쉽게 해결할 수 있도록 도와주는 </a:t>
            </a:r>
            <a:r>
              <a:rPr lang="en-US" altLang="ko-KR" sz="1600" dirty="0"/>
              <a:t>GUI </a:t>
            </a:r>
            <a:r>
              <a:rPr lang="ko-KR" altLang="en-US" sz="1600" dirty="0"/>
              <a:t>방식의 프로그램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분석이 대화상자 클릭 방식으로 구현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분석 내용이 </a:t>
            </a:r>
            <a:r>
              <a:rPr lang="en-US" altLang="ko-KR" sz="1600" dirty="0"/>
              <a:t>R </a:t>
            </a:r>
            <a:r>
              <a:rPr lang="ko-KR" altLang="en-US" sz="1600" dirty="0"/>
              <a:t>문법으로 제공되기 때문에 </a:t>
            </a:r>
            <a:r>
              <a:rPr lang="en-US" altLang="ko-KR" sz="1600" dirty="0"/>
              <a:t>R </a:t>
            </a:r>
            <a:r>
              <a:rPr lang="ko-KR" altLang="en-US" sz="1600" dirty="0"/>
              <a:t>환경에서 추가로 분석이 가능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분석 그래프를 출력이 간단해 보고서 작성에 용이한 장점을 가짐</a:t>
            </a:r>
          </a:p>
        </p:txBody>
      </p:sp>
    </p:spTree>
    <p:extLst>
      <p:ext uri="{BB962C8B-B14F-4D97-AF65-F5344CB8AC3E}">
        <p14:creationId xmlns:p14="http://schemas.microsoft.com/office/powerpoint/2010/main" val="292422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프로그램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Python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사용이 편한 언어로</a:t>
            </a:r>
            <a:r>
              <a:rPr lang="en-US" altLang="ko-KR" sz="1600" dirty="0"/>
              <a:t>, </a:t>
            </a:r>
            <a:r>
              <a:rPr lang="ko-KR" altLang="en-US" sz="1600" dirty="0"/>
              <a:t>대표적인 객체지향 인터프리터 언어</a:t>
            </a:r>
            <a:endParaRPr lang="en-US" altLang="ko-KR" sz="16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인터프리터 언어</a:t>
            </a:r>
            <a:r>
              <a:rPr lang="en-US" altLang="ko-KR" sz="1600" dirty="0"/>
              <a:t>: </a:t>
            </a:r>
            <a:r>
              <a:rPr lang="ko-KR" altLang="en-US" sz="1600" dirty="0"/>
              <a:t>한 줄 씩 소스 코드를 해석해서 실행 결과를 바로 확인하는 언어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컴퓨터 프로그래밍 교육을 위해 사용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구글과 같은 실제 기업의 실무를 위해 많이 사용하는 언어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인스타그램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드롭박스</a:t>
            </a:r>
            <a:r>
              <a:rPr lang="ko-KR" altLang="en-US" sz="1600" dirty="0"/>
              <a:t> 등이 </a:t>
            </a:r>
            <a:r>
              <a:rPr lang="ko-KR" altLang="en-US" sz="1600" dirty="0" err="1"/>
              <a:t>파이썬으로</a:t>
            </a:r>
            <a:r>
              <a:rPr lang="ko-KR" altLang="en-US" sz="1600" dirty="0"/>
              <a:t> 개발됨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프로그램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파이썬과</a:t>
            </a:r>
            <a:r>
              <a:rPr lang="ko-KR" altLang="en-US" sz="1600" dirty="0"/>
              <a:t> 자주 비교되는 프로그래밍 언어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대부분의 운영체제를 지원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오픈소스의 특성을 가지고 있음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파이썬과</a:t>
            </a:r>
            <a:r>
              <a:rPr lang="ko-KR" altLang="en-US" sz="1600" dirty="0"/>
              <a:t> 함께 데이터과학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머신러닝</a:t>
            </a:r>
            <a:r>
              <a:rPr lang="en-US" altLang="ko-KR" sz="1600" dirty="0"/>
              <a:t>, </a:t>
            </a:r>
            <a:r>
              <a:rPr lang="ko-KR" altLang="en-US" sz="1600" dirty="0"/>
              <a:t>딥러닝 분야에 사용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</a:t>
            </a:r>
            <a:r>
              <a:rPr lang="ko-KR" altLang="en-US" sz="1600" dirty="0"/>
              <a:t>은 통계 모델 및 컴퓨팅을 중점으로 사용</a:t>
            </a:r>
            <a:endParaRPr lang="en-US" altLang="ko-KR" sz="16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통계에 대한 기능은 </a:t>
            </a:r>
            <a:r>
              <a:rPr lang="ko-KR" altLang="en-US" sz="1600" dirty="0" err="1"/>
              <a:t>파이썬보다</a:t>
            </a:r>
            <a:r>
              <a:rPr lang="ko-KR" altLang="en-US" sz="1600" dirty="0"/>
              <a:t> 뛰어나며</a:t>
            </a:r>
            <a:r>
              <a:rPr lang="en-US" altLang="ko-KR" sz="1600" dirty="0"/>
              <a:t>, </a:t>
            </a:r>
            <a:r>
              <a:rPr lang="ko-KR" altLang="en-US" sz="1600" dirty="0"/>
              <a:t>특히 데이터 시각화에 </a:t>
            </a:r>
            <a:r>
              <a:rPr lang="ko-KR" altLang="en-US" sz="1600" dirty="0" err="1"/>
              <a:t>특화되어있음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1994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프로그램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Java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개발하기 위한 규칙이 매우 엄격한 언어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파이썬과</a:t>
            </a:r>
            <a:r>
              <a:rPr lang="ko-KR" altLang="en-US" sz="1600" dirty="0"/>
              <a:t> </a:t>
            </a:r>
            <a:r>
              <a:rPr lang="en-US" altLang="ko-KR" sz="1600" dirty="0"/>
              <a:t>R</a:t>
            </a:r>
            <a:r>
              <a:rPr lang="ko-KR" altLang="en-US" sz="1600" dirty="0"/>
              <a:t>에 비해 학습난이도가 높음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오래되어 다수의 개발자가 존재하며</a:t>
            </a:r>
            <a:r>
              <a:rPr lang="en-US" altLang="ko-KR" sz="1600" dirty="0"/>
              <a:t>, </a:t>
            </a:r>
            <a:r>
              <a:rPr lang="ko-KR" altLang="en-US" sz="1600" dirty="0"/>
              <a:t>현장에서 많이 사용되고 있는 언어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R, </a:t>
            </a:r>
            <a:r>
              <a:rPr lang="ko-KR" altLang="en-US" sz="1600" dirty="0" err="1"/>
              <a:t>파이썬과</a:t>
            </a:r>
            <a:r>
              <a:rPr lang="ko-KR" altLang="en-US" sz="1600" dirty="0"/>
              <a:t> 마찬가지로 다양한 환경에서 운영이 가능함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관련 오픈 소스 코드가 많이 존재하고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오픈 코드를 기반으로 빅데이터 분석에서 많이 사용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머신러닝</a:t>
            </a:r>
            <a:r>
              <a:rPr lang="en-US" altLang="ko-KR" sz="1600" dirty="0"/>
              <a:t>, </a:t>
            </a:r>
            <a:r>
              <a:rPr lang="ko-KR" altLang="en-US" sz="1600" dirty="0"/>
              <a:t>빅데이터 관련 패키지를 제공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7696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프로그램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Julia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최근에 생성된 언어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고성능 컴퓨터 환경에서 무수히 많은 분석활동을 수행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많은 데이터 과학자들 사이에서 인기가 높음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파이썬보다</a:t>
            </a:r>
            <a:r>
              <a:rPr lang="ko-KR" altLang="en-US" sz="1600" dirty="0"/>
              <a:t> 실행속도가 빠르고</a:t>
            </a:r>
            <a:r>
              <a:rPr lang="en-US" altLang="ko-KR" sz="1600" dirty="0"/>
              <a:t>, </a:t>
            </a:r>
            <a:r>
              <a:rPr lang="ko-KR" altLang="en-US" sz="1600" dirty="0"/>
              <a:t>낮은 버전의 프로그래밍 언어에서 운영되는 애플리케이션도 생성할 수 있음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최근 활용도가 높아지고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690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프로그램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Scala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JVM(Java Virtual Machine) </a:t>
            </a:r>
            <a:r>
              <a:rPr lang="ko-KR" altLang="en-US" sz="1600" dirty="0"/>
              <a:t>플랫폼을 기반으로 운영되는 프로그래밍 언어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Java</a:t>
            </a:r>
            <a:r>
              <a:rPr lang="ko-KR" altLang="en-US" sz="1600" dirty="0"/>
              <a:t>의 단점이 보완된 언어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과학과 관련된 프레임워크와의 호환 등의 확장성이 매우 뛰어남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고성능 데이터를 처리하는데 매우 적합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9147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도구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Calab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 브라우저에서 </a:t>
            </a:r>
            <a:r>
              <a:rPr lang="en-US" altLang="ko-KR" sz="1600" dirty="0"/>
              <a:t>Python </a:t>
            </a:r>
            <a:r>
              <a:rPr lang="ko-KR" altLang="en-US" sz="1600" dirty="0"/>
              <a:t>스크립트를 작성하고 실행할 수 있는 환경을 제공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다양한 패키지가 미리 설치되어 있어 새로 패키지를 추가할 필요가 없음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구글 드라이브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github</a:t>
            </a:r>
            <a:r>
              <a:rPr lang="en-US" altLang="ko-KR" sz="1600" dirty="0"/>
              <a:t> </a:t>
            </a:r>
            <a:r>
              <a:rPr lang="ko-KR" altLang="en-US" sz="1600" dirty="0"/>
              <a:t>등을 통해 코드를 공유할 수 있어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딥러닝을</a:t>
            </a:r>
            <a:r>
              <a:rPr lang="ko-KR" altLang="en-US" sz="1600" dirty="0"/>
              <a:t> 사용하는 인공지능 연구자들이 많이 사용하는 프로그램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파이썬 학습 시 </a:t>
            </a:r>
            <a:r>
              <a:rPr lang="en-US" altLang="ko-KR" sz="1600" dirty="0" err="1"/>
              <a:t>Colab</a:t>
            </a:r>
            <a:r>
              <a:rPr lang="ko-KR" altLang="en-US" sz="1600" dirty="0"/>
              <a:t>을 활용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4323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 분석 도구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프로그램의 종류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Calab</a:t>
            </a:r>
            <a:endParaRPr lang="en-US" altLang="ko-KR" sz="1600" dirty="0"/>
          </a:p>
        </p:txBody>
      </p:sp>
      <p:pic>
        <p:nvPicPr>
          <p:cNvPr id="3" name="Picture 0">
            <a:extLst>
              <a:ext uri="{FF2B5EF4-FFF2-40B4-BE49-F238E27FC236}">
                <a16:creationId xmlns:a16="http://schemas.microsoft.com/office/drawing/2014/main" id="{0897BCF6-4872-F6C7-66C1-804A6F19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10710"/>
            <a:ext cx="5760212" cy="213982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6272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773</Words>
  <Application>Microsoft Office PowerPoint</Application>
  <PresentationFormat>화면 슬라이드 쇼(16:9)</PresentationFormat>
  <Paragraphs>147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jeon minho</cp:lastModifiedBy>
  <cp:revision>136</cp:revision>
  <dcterms:created xsi:type="dcterms:W3CDTF">2021-10-09T11:03:01Z</dcterms:created>
  <dcterms:modified xsi:type="dcterms:W3CDTF">2023-03-08T04:36:44Z</dcterms:modified>
</cp:coreProperties>
</file>